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70" r:id="rId4"/>
  </p:sldMasterIdLst>
  <p:notesMasterIdLst>
    <p:notesMasterId r:id="rId11"/>
  </p:notesMasterIdLst>
  <p:sldIdLst>
    <p:sldId id="385" r:id="rId5"/>
    <p:sldId id="308" r:id="rId6"/>
    <p:sldId id="306" r:id="rId7"/>
    <p:sldId id="337" r:id="rId8"/>
    <p:sldId id="628" r:id="rId9"/>
    <p:sldId id="629" r:id="rId10"/>
    <p:sldId id="386" r:id="rId12"/>
    <p:sldId id="434" r:id="rId13"/>
    <p:sldId id="435" r:id="rId14"/>
    <p:sldId id="436" r:id="rId15"/>
    <p:sldId id="288" r:id="rId16"/>
    <p:sldId id="481" r:id="rId17"/>
    <p:sldId id="292" r:id="rId18"/>
    <p:sldId id="528" r:id="rId19"/>
    <p:sldId id="531" r:id="rId20"/>
    <p:sldId id="299" r:id="rId21"/>
    <p:sldId id="630" r:id="rId22"/>
    <p:sldId id="580" r:id="rId23"/>
    <p:sldId id="307" r:id="rId24"/>
    <p:sldId id="297" r:id="rId25"/>
    <p:sldId id="311" r:id="rId26"/>
    <p:sldId id="273" r:id="rId27"/>
    <p:sldId id="482" r:id="rId28"/>
    <p:sldId id="287" r:id="rId29"/>
    <p:sldId id="282" r:id="rId30"/>
    <p:sldId id="484" r:id="rId31"/>
    <p:sldId id="483" r:id="rId32"/>
    <p:sldId id="310" r:id="rId33"/>
    <p:sldId id="316" r:id="rId34"/>
    <p:sldId id="309" r:id="rId35"/>
    <p:sldId id="312" r:id="rId36"/>
    <p:sldId id="300" r:id="rId37"/>
    <p:sldId id="313" r:id="rId38"/>
    <p:sldId id="319" r:id="rId39"/>
    <p:sldId id="579" r:id="rId40"/>
    <p:sldId id="302" r:id="rId41"/>
    <p:sldId id="285" r:id="rId42"/>
    <p:sldId id="290" r:id="rId43"/>
    <p:sldId id="293" r:id="rId44"/>
    <p:sldId id="294" r:id="rId45"/>
    <p:sldId id="314" r:id="rId46"/>
    <p:sldId id="530" r:id="rId47"/>
    <p:sldId id="289" r:id="rId48"/>
    <p:sldId id="318" r:id="rId49"/>
    <p:sldId id="329" r:id="rId50"/>
    <p:sldId id="529" r:id="rId51"/>
    <p:sldId id="303" r:id="rId52"/>
    <p:sldId id="305" r:id="rId53"/>
    <p:sldId id="263" r:id="rId54"/>
    <p:sldId id="304" r:id="rId55"/>
    <p:sldId id="298" r:id="rId56"/>
    <p:sldId id="327" r:id="rId57"/>
    <p:sldId id="317" r:id="rId58"/>
    <p:sldId id="325" r:id="rId59"/>
    <p:sldId id="328" r:id="rId60"/>
    <p:sldId id="323" r:id="rId61"/>
    <p:sldId id="315" r:id="rId62"/>
    <p:sldId id="321" r:id="rId63"/>
    <p:sldId id="320" r:id="rId64"/>
    <p:sldId id="301" r:id="rId65"/>
    <p:sldId id="267" r:id="rId66"/>
    <p:sldId id="296" r:id="rId67"/>
    <p:sldId id="257" r:id="rId68"/>
    <p:sldId id="258"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æ æ ·å¼ï¼ç½æ ¼å">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6" autoAdjust="0"/>
    <p:restoredTop sz="96196" autoAdjust="0"/>
  </p:normalViewPr>
  <p:slideViewPr>
    <p:cSldViewPr snapToGrid="0" showGuides="1">
      <p:cViewPr varScale="1">
        <p:scale>
          <a:sx n="105" d="100"/>
          <a:sy n="105" d="100"/>
        </p:scale>
        <p:origin x="840" y="78"/>
      </p:cViewPr>
      <p:guideLst>
        <p:guide orient="horz" pos="2255"/>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4" Type="http://schemas.openxmlformats.org/officeDocument/2006/relationships/commentAuthors" Target="commentAuthors.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notesMaster" Target="notesMasters/notes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1" Type="http://schemas.openxmlformats.org/officeDocument/2006/relationships/package" Target="../embeddings/Workbook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0"/>
          <c:dPt>
            <c:idx val="0"/>
            <c:bubble3D val="0"/>
            <c:spPr>
              <a:solidFill>
                <a:schemeClr val="accent4"/>
              </a:solidFill>
            </c:spPr>
          </c:dPt>
          <c:dPt>
            <c:idx val="1"/>
            <c:bubble3D val="0"/>
            <c:spPr>
              <a:solidFill>
                <a:schemeClr val="accent3"/>
              </a:solidFill>
            </c:spPr>
          </c:dPt>
          <c:dPt>
            <c:idx val="2"/>
            <c:bubble3D val="0"/>
            <c:spPr>
              <a:solidFill>
                <a:schemeClr val="accent2"/>
              </a:solidFill>
            </c:spPr>
          </c:dPt>
          <c:dPt>
            <c:idx val="3"/>
            <c:bubble3D val="0"/>
            <c:spPr>
              <a:solidFill>
                <a:schemeClr val="accent1"/>
              </a:solidFill>
            </c:spPr>
          </c:dPt>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holeSize val="50"/>
      </c:doughnutChart>
      <c:spPr>
        <a:solidFill>
          <a:schemeClr val="bg1"/>
        </a:solidFill>
      </c:spPr>
    </c:plotArea>
    <c:plotVisOnly val="1"/>
    <c:dispBlanksAs val="gap"/>
    <c:showDLblsOverMax val="0"/>
  </c:chart>
  <c:txPr>
    <a:bodyPr/>
    <a:lstStyle/>
    <a:p>
      <a:pPr>
        <a:defRPr lang="en-US"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92107487922705"/>
          <c:y val="0.0514510869565217"/>
          <c:w val="0.883338164251208"/>
          <c:h val="0.883338164251208"/>
        </c:manualLayout>
      </c:layout>
      <c:doughnutChart>
        <c:varyColors val="1"/>
        <c:ser>
          <c:idx val="0"/>
          <c:order val="0"/>
          <c:tx>
            <c:strRef>
              <c:f>Sheet1!$B$1</c:f>
              <c:strCache>
                <c:ptCount val="1"/>
                <c:pt idx="0">
                  <c:v>Sales</c:v>
                </c:pt>
              </c:strCache>
            </c:strRef>
          </c:tx>
          <c:explosion val="0"/>
          <c:dPt>
            <c:idx val="0"/>
            <c:bubble3D val="0"/>
            <c:spPr>
              <a:solidFill>
                <a:schemeClr val="accent1"/>
              </a:solidFill>
            </c:spPr>
          </c:dPt>
          <c:dPt>
            <c:idx val="1"/>
            <c:bubble3D val="0"/>
            <c:spPr>
              <a:solidFill>
                <a:sysClr val="window" lastClr="FFFFFF">
                  <a:alpha val="31000"/>
                </a:sysClr>
              </a:solidFill>
            </c:spPr>
          </c:dPt>
          <c:dLbls>
            <c:delete val="1"/>
          </c:dLbls>
          <c:cat>
            <c:strRef>
              <c:f>Sheet1!$A$2:$A$3</c:f>
              <c:strCache>
                <c:ptCount val="2"/>
                <c:pt idx="0">
                  <c:v>1st Qtr</c:v>
                </c:pt>
                <c:pt idx="1">
                  <c:v>2nd Qtr</c:v>
                </c:pt>
              </c:strCache>
            </c:str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lang="en-US"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92107487922705"/>
          <c:y val="0.0514510869565217"/>
          <c:w val="0.883338164251208"/>
          <c:h val="0.883338164251208"/>
        </c:manualLayout>
      </c:layout>
      <c:doughnutChart>
        <c:varyColors val="1"/>
        <c:ser>
          <c:idx val="0"/>
          <c:order val="0"/>
          <c:tx>
            <c:strRef>
              <c:f>Sheet1!$B$1</c:f>
              <c:strCache>
                <c:ptCount val="1"/>
                <c:pt idx="0">
                  <c:v>Sales</c:v>
                </c:pt>
              </c:strCache>
            </c:strRef>
          </c:tx>
          <c:explosion val="0"/>
          <c:dPt>
            <c:idx val="0"/>
            <c:bubble3D val="0"/>
            <c:spPr>
              <a:solidFill>
                <a:schemeClr val="accent3"/>
              </a:solidFill>
            </c:spPr>
          </c:dPt>
          <c:dPt>
            <c:idx val="1"/>
            <c:bubble3D val="0"/>
            <c:spPr>
              <a:solidFill>
                <a:sysClr val="window" lastClr="FFFFFF">
                  <a:alpha val="31000"/>
                </a:sysClr>
              </a:solidFill>
            </c:spPr>
          </c:dPt>
          <c:dLbls>
            <c:delete val="1"/>
          </c:dLbls>
          <c:cat>
            <c:strRef>
              <c:f>Sheet1!$A$2:$A$3</c:f>
              <c:strCache>
                <c:ptCount val="2"/>
                <c:pt idx="0">
                  <c:v>1st Qtr</c:v>
                </c:pt>
                <c:pt idx="1">
                  <c:v>2nd Qtr</c:v>
                </c:pt>
              </c:strCache>
            </c:strRef>
          </c:cat>
          <c:val>
            <c:numRef>
              <c:f>Sheet1!$B$2:$B$3</c:f>
              <c:numCache>
                <c:formatCode>General</c:formatCode>
                <c:ptCount val="2"/>
                <c:pt idx="0">
                  <c:v>65</c:v>
                </c:pt>
                <c:pt idx="1">
                  <c:v>35</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lang="en-US" sz="18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449209501808"/>
          <c:y val="0.069859291285741"/>
          <c:w val="0.705517841829824"/>
          <c:h val="0.860281417428518"/>
        </c:manualLayout>
      </c:layout>
      <c:doughnutChart>
        <c:varyColors val="1"/>
        <c:ser>
          <c:idx val="0"/>
          <c:order val="0"/>
          <c:tx>
            <c:strRef>
              <c:f>Sheet1!$B$1</c:f>
              <c:strCache>
                <c:ptCount val="1"/>
                <c:pt idx="0">
                  <c:v>%</c:v>
                </c:pt>
              </c:strCache>
            </c:strRef>
          </c:tx>
          <c:explosion val="0"/>
          <c:dPt>
            <c:idx val="0"/>
            <c:bubble3D val="0"/>
            <c:spPr>
              <a:solidFill>
                <a:schemeClr val="accent4"/>
              </a:solidFill>
            </c:spPr>
          </c:dPt>
          <c:dPt>
            <c:idx val="1"/>
            <c:bubble3D val="0"/>
            <c:spPr>
              <a:pattFill prst="ltDnDiag">
                <a:fgClr>
                  <a:schemeClr val="bg1">
                    <a:lumMod val="65000"/>
                  </a:schemeClr>
                </a:fgClr>
                <a:bgClr>
                  <a:schemeClr val="bg1">
                    <a:lumMod val="95000"/>
                  </a:schemeClr>
                </a:bgClr>
              </a:pattFill>
            </c:spPr>
          </c:dPt>
          <c:dLbls>
            <c:delete val="1"/>
          </c:dLbls>
          <c:cat>
            <c:strRef>
              <c:f>Sheet1!$A$2:$A$3</c:f>
              <c:strCache>
                <c:ptCount val="2"/>
                <c:pt idx="0">
                  <c:v>colored</c:v>
                </c:pt>
                <c:pt idx="1">
                  <c:v>blank</c:v>
                </c:pt>
              </c:strCache>
            </c:strRef>
          </c:cat>
          <c:val>
            <c:numRef>
              <c:f>Sheet1!$B$2:$B$3</c:f>
              <c:numCache>
                <c:formatCode>General</c:formatCode>
                <c:ptCount val="2"/>
                <c:pt idx="0">
                  <c:v>80</c:v>
                </c:pt>
                <c:pt idx="1">
                  <c:v>20</c:v>
                </c:pt>
              </c:numCache>
            </c:numRef>
          </c:val>
        </c:ser>
        <c:dLbls>
          <c:showLegendKey val="0"/>
          <c:showVal val="0"/>
          <c:showCatName val="0"/>
          <c:showSerName val="0"/>
          <c:showPercent val="0"/>
          <c:showBubbleSize val="0"/>
          <c:showLeaderLines val="1"/>
        </c:dLbls>
        <c:firstSliceAng val="0"/>
        <c:holeSize val="84"/>
      </c:doughnutChart>
    </c:plotArea>
    <c:plotVisOnly val="1"/>
    <c:dispBlanksAs val="gap"/>
    <c:showDLblsOverMax val="0"/>
  </c:chart>
  <c:txPr>
    <a:bodyPr/>
    <a:lstStyle/>
    <a:p>
      <a:pPr>
        <a:defRPr lang="en-US" sz="18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449209501808"/>
          <c:y val="0.069859291285741"/>
          <c:w val="0.705517841829824"/>
          <c:h val="0.860281417428518"/>
        </c:manualLayout>
      </c:layout>
      <c:doughnutChart>
        <c:varyColors val="1"/>
        <c:ser>
          <c:idx val="0"/>
          <c:order val="0"/>
          <c:tx>
            <c:strRef>
              <c:f>Sheet1!$B$1</c:f>
              <c:strCache>
                <c:ptCount val="1"/>
                <c:pt idx="0">
                  <c:v>%</c:v>
                </c:pt>
              </c:strCache>
            </c:strRef>
          </c:tx>
          <c:explosion val="0"/>
          <c:dPt>
            <c:idx val="0"/>
            <c:bubble3D val="0"/>
            <c:spPr>
              <a:solidFill>
                <a:schemeClr val="accent2"/>
              </a:solidFill>
            </c:spPr>
          </c:dPt>
          <c:dPt>
            <c:idx val="1"/>
            <c:bubble3D val="0"/>
            <c:spPr>
              <a:pattFill prst="ltDnDiag">
                <a:fgClr>
                  <a:schemeClr val="bg1">
                    <a:lumMod val="65000"/>
                  </a:schemeClr>
                </a:fgClr>
                <a:bgClr>
                  <a:schemeClr val="bg1">
                    <a:lumMod val="95000"/>
                  </a:schemeClr>
                </a:bgClr>
              </a:pattFill>
            </c:spPr>
          </c:dPt>
          <c:dLbls>
            <c:delete val="1"/>
          </c:dLbls>
          <c:cat>
            <c:strRef>
              <c:f>Sheet1!$A$2:$A$3</c:f>
              <c:strCache>
                <c:ptCount val="2"/>
                <c:pt idx="0">
                  <c:v>colored</c:v>
                </c:pt>
                <c:pt idx="1">
                  <c:v>blank</c:v>
                </c:pt>
              </c:strCache>
            </c:strRef>
          </c:cat>
          <c:val>
            <c:numRef>
              <c:f>Sheet1!$B$2:$B$3</c:f>
              <c:numCache>
                <c:formatCode>General</c:formatCode>
                <c:ptCount val="2"/>
                <c:pt idx="0">
                  <c:v>30</c:v>
                </c:pt>
                <c:pt idx="1">
                  <c:v>70</c:v>
                </c:pt>
              </c:numCache>
            </c:numRef>
          </c:val>
        </c:ser>
        <c:dLbls>
          <c:showLegendKey val="0"/>
          <c:showVal val="0"/>
          <c:showCatName val="0"/>
          <c:showSerName val="0"/>
          <c:showPercent val="0"/>
          <c:showBubbleSize val="0"/>
          <c:showLeaderLines val="1"/>
        </c:dLbls>
        <c:firstSliceAng val="0"/>
        <c:holeSize val="84"/>
      </c:doughnutChart>
    </c:plotArea>
    <c:plotVisOnly val="1"/>
    <c:dispBlanksAs val="gap"/>
    <c:showDLblsOverMax val="0"/>
  </c:chart>
  <c:txPr>
    <a:bodyPr/>
    <a:lstStyle/>
    <a:p>
      <a:pPr>
        <a:defRPr lang="en-US" sz="1800"/>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449209501808"/>
          <c:y val="0.069859291285741"/>
          <c:w val="0.705517841829824"/>
          <c:h val="0.860281417428518"/>
        </c:manualLayout>
      </c:layout>
      <c:doughnutChart>
        <c:varyColors val="1"/>
        <c:ser>
          <c:idx val="0"/>
          <c:order val="0"/>
          <c:tx>
            <c:strRef>
              <c:f>Sheet1!$B$1</c:f>
              <c:strCache>
                <c:ptCount val="1"/>
                <c:pt idx="0">
                  <c:v>%</c:v>
                </c:pt>
              </c:strCache>
            </c:strRef>
          </c:tx>
          <c:explosion val="0"/>
          <c:dPt>
            <c:idx val="0"/>
            <c:bubble3D val="0"/>
            <c:spPr>
              <a:solidFill>
                <a:schemeClr val="accent3"/>
              </a:solidFill>
            </c:spPr>
          </c:dPt>
          <c:dPt>
            <c:idx val="1"/>
            <c:bubble3D val="0"/>
            <c:spPr>
              <a:pattFill prst="ltDnDiag">
                <a:fgClr>
                  <a:schemeClr val="bg1">
                    <a:lumMod val="65000"/>
                  </a:schemeClr>
                </a:fgClr>
                <a:bgClr>
                  <a:schemeClr val="bg1">
                    <a:lumMod val="95000"/>
                  </a:schemeClr>
                </a:bgClr>
              </a:pattFill>
            </c:spPr>
          </c:dPt>
          <c:dLbls>
            <c:delete val="1"/>
          </c:dLbls>
          <c:cat>
            <c:strRef>
              <c:f>Sheet1!$A$2:$A$3</c:f>
              <c:strCache>
                <c:ptCount val="2"/>
                <c:pt idx="0">
                  <c:v>colored</c:v>
                </c:pt>
                <c:pt idx="1">
                  <c:v>blank</c:v>
                </c:pt>
              </c:strCache>
            </c:strRef>
          </c:cat>
          <c:val>
            <c:numRef>
              <c:f>Sheet1!$B$2:$B$3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84"/>
      </c:doughnutChart>
    </c:plotArea>
    <c:plotVisOnly val="1"/>
    <c:dispBlanksAs val="gap"/>
    <c:showDLblsOverMax val="0"/>
  </c:chart>
  <c:txPr>
    <a:bodyPr/>
    <a:lstStyle/>
    <a:p>
      <a:pPr>
        <a:defRPr lang="en-US" sz="1800"/>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449209501808"/>
          <c:y val="0.069859291285741"/>
          <c:w val="0.705517841829824"/>
          <c:h val="0.860281417428518"/>
        </c:manualLayout>
      </c:layout>
      <c:doughnutChart>
        <c:varyColors val="1"/>
        <c:ser>
          <c:idx val="0"/>
          <c:order val="0"/>
          <c:tx>
            <c:strRef>
              <c:f>Sheet1!$B$1</c:f>
              <c:strCache>
                <c:ptCount val="1"/>
                <c:pt idx="0">
                  <c:v>%</c:v>
                </c:pt>
              </c:strCache>
            </c:strRef>
          </c:tx>
          <c:explosion val="0"/>
          <c:dPt>
            <c:idx val="0"/>
            <c:bubble3D val="0"/>
            <c:spPr>
              <a:solidFill>
                <a:schemeClr val="accent1"/>
              </a:solidFill>
            </c:spPr>
          </c:dPt>
          <c:dPt>
            <c:idx val="1"/>
            <c:bubble3D val="0"/>
            <c:spPr>
              <a:pattFill prst="ltDnDiag">
                <a:fgClr>
                  <a:schemeClr val="bg1">
                    <a:lumMod val="65000"/>
                  </a:schemeClr>
                </a:fgClr>
                <a:bgClr>
                  <a:schemeClr val="bg1">
                    <a:lumMod val="95000"/>
                  </a:schemeClr>
                </a:bgClr>
              </a:pattFill>
            </c:spPr>
          </c:dPt>
          <c:dLbls>
            <c:delete val="1"/>
          </c:dLbls>
          <c:cat>
            <c:strRef>
              <c:f>Sheet1!$A$2:$A$3</c:f>
              <c:strCache>
                <c:ptCount val="2"/>
                <c:pt idx="0">
                  <c:v>colored</c:v>
                </c:pt>
                <c:pt idx="1">
                  <c:v>blank</c:v>
                </c:pt>
              </c:strCache>
            </c:strRef>
          </c:cat>
          <c:val>
            <c:numRef>
              <c:f>Sheet1!$B$2:$B$3</c:f>
              <c:numCache>
                <c:formatCode>General</c:formatCode>
                <c:ptCount val="2"/>
                <c:pt idx="0">
                  <c:v>60</c:v>
                </c:pt>
                <c:pt idx="1">
                  <c:v>20</c:v>
                </c:pt>
              </c:numCache>
            </c:numRef>
          </c:val>
        </c:ser>
        <c:dLbls>
          <c:showLegendKey val="0"/>
          <c:showVal val="0"/>
          <c:showCatName val="0"/>
          <c:showSerName val="0"/>
          <c:showPercent val="0"/>
          <c:showBubbleSize val="0"/>
          <c:showLeaderLines val="1"/>
        </c:dLbls>
        <c:firstSliceAng val="0"/>
        <c:holeSize val="84"/>
      </c:doughnutChart>
    </c:plotArea>
    <c:plotVisOnly val="1"/>
    <c:dispBlanksAs val="gap"/>
    <c:showDLblsOverMax val="0"/>
  </c:chart>
  <c:txPr>
    <a:bodyPr/>
    <a:lstStyle/>
    <a:p>
      <a:pPr>
        <a:defRPr lang="en-US"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 altLang="en-US"/>
              <a:t>The concept of a modular robot certainly isn’t new, but their modules usually aren’t actually self-contained. Each module may have a host of sensors or its own motors, but still relies on a central controller to tell it what to do. Acutronic Robotics’ new MARA (Modular Articulated Robotic Arm) is different, and every module has it’s own H-ROS SoM (System on Module) running ROS 2.0. That means that each module is self-contained, but still able to communicate with the rest of the robot.</a:t>
            </a:r>
            <a:endParaRPr lang="" altLang="en-US"/>
          </a:p>
          <a:p>
            <a:endParaRPr lang="" altLang="en-US"/>
          </a:p>
          <a:p>
            <a:r>
              <a:rPr lang="" altLang="en-US"/>
              <a:t>* Demos training deep RL in gazebo and using it in realll ife </a:t>
            </a:r>
            <a:endParaRPr lang=""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willow garage is the author of great open source libraries like opencv, Point cloud library and opensource hardware like the turtlebot </a:t>
            </a: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285750" indent="-285750">
              <a:buFont typeface="Arial" panose="020B0604020202020204" pitchFamily="34" charset="0"/>
              <a:buChar char="•"/>
            </a:pPr>
            <a:r>
              <a:rPr lang="en-US">
                <a:sym typeface="+mn-ea"/>
              </a:rPr>
              <a:t>a single robot</a:t>
            </a:r>
            <a:endParaRPr lang="en-US"/>
          </a:p>
          <a:p>
            <a:pPr marL="285750" indent="-285750">
              <a:buFont typeface="Arial" panose="020B0604020202020204" pitchFamily="34" charset="0"/>
              <a:buChar char="•"/>
            </a:pPr>
            <a:r>
              <a:rPr lang="en-US">
                <a:sym typeface="+mn-ea"/>
              </a:rPr>
              <a:t>workstation-class computational resources on board</a:t>
            </a:r>
            <a:endParaRPr lang="en-US"/>
          </a:p>
          <a:p>
            <a:pPr marL="285750" indent="-285750">
              <a:buFont typeface="Arial" panose="020B0604020202020204" pitchFamily="34" charset="0"/>
              <a:buChar char="•"/>
            </a:pPr>
            <a:r>
              <a:rPr lang="en-US">
                <a:sym typeface="+mn-ea"/>
              </a:rPr>
              <a:t>no real-time requirements (or, any real-time requirements would be met in a special-purpose manner)</a:t>
            </a:r>
            <a:endParaRPr lang="en-US"/>
          </a:p>
          <a:p>
            <a:pPr marL="285750" indent="-285750">
              <a:buFont typeface="Arial" panose="020B0604020202020204" pitchFamily="34" charset="0"/>
              <a:buChar char="•"/>
            </a:pPr>
            <a:r>
              <a:rPr lang="en-US">
                <a:sym typeface="+mn-ea"/>
              </a:rPr>
              <a:t>excellent network connectivity (either wired or close-proximity high-bandwidth wireless)</a:t>
            </a:r>
            <a:endParaRPr lang="en-US"/>
          </a:p>
          <a:p>
            <a:pPr marL="285750" indent="-285750">
              <a:buFont typeface="Arial" panose="020B0604020202020204" pitchFamily="34" charset="0"/>
              <a:buChar char="•"/>
            </a:pPr>
            <a:r>
              <a:rPr lang="en-US">
                <a:sym typeface="+mn-ea"/>
              </a:rPr>
              <a:t>applications in research, mostly academia</a:t>
            </a:r>
            <a:endParaRPr lang="en-US"/>
          </a:p>
          <a:p>
            <a:pPr marL="285750" indent="-285750">
              <a:buFont typeface="Arial" panose="020B0604020202020204" pitchFamily="34" charset="0"/>
              <a:buChar char="•"/>
            </a:pPr>
            <a:r>
              <a:rPr lang="en-US">
                <a:sym typeface="+mn-ea"/>
              </a:rPr>
              <a:t>maximum flexibility, with nothing prescribed or proscribed</a:t>
            </a:r>
            <a:endParaRPr lang="en-US">
              <a:sym typeface="+mn-ea"/>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ltLang="en-US">
                <a:solidFill>
                  <a:schemeClr val="bg1"/>
                </a:solidFill>
                <a:sym typeface="+mn-ea"/>
              </a:rPr>
              <a:t>Despite all of this ROS is very successful and was adapted in many great products currently in the market.</a:t>
            </a:r>
            <a:endParaRPr lang="en-US" altLang="en-US">
              <a:solidFill>
                <a:schemeClr val="bg1"/>
              </a:solidFill>
            </a:endParaRPr>
          </a:p>
          <a:p>
            <a:pPr marL="285750" indent="-285750">
              <a:buFont typeface="Arial" panose="020B0604020202020204" pitchFamily="34" charset="0"/>
              <a:buChar char="•"/>
            </a:pPr>
            <a:endParaRPr lang="en-US" altLang="en-US">
              <a:solidFill>
                <a:schemeClr val="bg1"/>
              </a:solidFill>
            </a:endParaRPr>
          </a:p>
          <a:p>
            <a:pPr marL="285750" indent="-285750">
              <a:buFont typeface="Arial" panose="020B0604020202020204" pitchFamily="34" charset="0"/>
              <a:buChar char="•"/>
            </a:pPr>
            <a:r>
              <a:rPr lang="en-US" altLang="en-US">
                <a:solidFill>
                  <a:schemeClr val="bg1"/>
                </a:solidFill>
                <a:sym typeface="+mn-ea"/>
              </a:rPr>
              <a:t>wheeled robots of all sizes, legged humanoids, industrial arms, outdoor ground vehicles (including self-driving cars), aerial vehicles, surface vehicles, and more.</a:t>
            </a:r>
            <a:endParaRPr lang="en-US" altLang="en-US">
              <a:solidFill>
                <a:schemeClr val="bg1"/>
              </a:solidFill>
            </a:endParaRPr>
          </a:p>
          <a:p>
            <a:pPr marL="285750" indent="-285750">
              <a:buFont typeface="Arial" panose="020B0604020202020204" pitchFamily="34" charset="0"/>
              <a:buChar char="•"/>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 we want small computers, including “bare-metal” micro controllers, to be first-class participants in the ROS environment, instead of being segregated from ROS by a device driver.</a:t>
            </a:r>
            <a:endParaRPr lang="en-US"/>
          </a:p>
          <a:p>
            <a:endParaRPr lang="en-US"/>
          </a:p>
          <a:p>
            <a:r>
              <a:rPr lang="en-US"/>
              <a:t>we want to support real-time control directly in ROS, including inter-process and inter-machine communication (assuming appropriate operating system and/or hardware support).</a:t>
            </a:r>
            <a:endParaRPr lang="en-US"/>
          </a:p>
          <a:p>
            <a:endParaRPr lang="en-US"/>
          </a:p>
          <a:p>
            <a:r>
              <a:rPr lang="en-US"/>
              <a:t>we want ROS to behave as well as is possible when network connectivity degrades due to loss and/or delay, from poor-quality WiFi to ground-to-space communication links.</a:t>
            </a:r>
            <a:endParaRPr lang="en-US"/>
          </a:p>
          <a:p>
            <a:endParaRPr lang="en-US"/>
          </a:p>
          <a:p>
            <a:r>
              <a:rPr lang="en-US"/>
              <a:t> while it is vital that ROS continue to be the platform of choice in the research lab, we want to ensure that ROS-based lab prototypes can evolve into ROS-based products suitable for use in real-world applications.</a:t>
            </a:r>
            <a:endParaRPr lang="en-US"/>
          </a:p>
          <a:p>
            <a:endParaRPr lang="en-US"/>
          </a:p>
          <a:p>
            <a:r>
              <a:rPr lang="en-US"/>
              <a:t>    while we will maintain the underlying flexibility that is the hallmark of ROS, we want to provide clear patterns and supporting tools for features such as life cycle management and static configurations for deployment.</a:t>
            </a:r>
            <a:endParaRPr lang="en-US"/>
          </a:p>
          <a:p>
            <a:endParaRPr lang="en-US"/>
          </a:p>
          <a:p>
            <a:r>
              <a:rPr lang="en-US">
                <a:sym typeface="+mn-ea"/>
              </a:rPr>
              <a:t> while it is possible to build multi-robot systems using ROS today, there is no standard approach, and they are all somewhat of a hack on top of the single-master structure of ROS.</a:t>
            </a:r>
            <a:endParaRPr lang="en-US"/>
          </a:p>
          <a:p>
            <a:endParaRPr lang="en-US"/>
          </a:p>
          <a:p>
            <a:r>
              <a:rPr lang="en-US"/>
              <a:t>At the core of ROS is an anonymous publish-subscribe middleware system that is built almost entirely from scratch. Starting in 2007, we built our own systems for discovery, message definition, serialization, and transport. The intervening seven years have seen the development, improvement, and/or widespread adoption of several new technologies that are relevant to ROS in all of those areas, such as:</a:t>
            </a:r>
            <a:endParaRPr lang="en-US"/>
          </a:p>
          <a:p>
            <a:endParaRPr lang="en-US"/>
          </a:p>
          <a:p>
            <a:r>
              <a:rPr lang="en-US"/>
              <a:t>    Zeroconf;</a:t>
            </a:r>
            <a:endParaRPr lang="en-US"/>
          </a:p>
          <a:p>
            <a:r>
              <a:rPr lang="en-US"/>
              <a:t>    Protocol Buffers;</a:t>
            </a:r>
            <a:endParaRPr lang="en-US"/>
          </a:p>
          <a:p>
            <a:r>
              <a:rPr lang="en-US"/>
              <a:t>    ZeroMQ (and the other MQs);</a:t>
            </a:r>
            <a:endParaRPr lang="en-US"/>
          </a:p>
          <a:p>
            <a:r>
              <a:rPr lang="en-US"/>
              <a:t>    Redis;</a:t>
            </a:r>
            <a:endParaRPr lang="en-US"/>
          </a:p>
          <a:p>
            <a:r>
              <a:rPr lang="en-US"/>
              <a:t>    WebSockets; and</a:t>
            </a:r>
            <a:endParaRPr lang="en-US"/>
          </a:p>
          <a:p>
            <a:r>
              <a:rPr lang="en-US"/>
              <a:t>    DDS (Data Distribution Service).</a:t>
            </a:r>
            <a:endParaRPr lang="en-US"/>
          </a:p>
          <a:p>
            <a:endParaRPr lang="en-US"/>
          </a:p>
          <a:p>
            <a:endParaRPr lang="en-US"/>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pPr marL="285750" indent="-285750">
              <a:lnSpc>
                <a:spcPct val="110000"/>
              </a:lnSpc>
              <a:buFont typeface="Arial" panose="020B0604020202020204" pitchFamily="34" charset="0"/>
              <a:buChar char="•"/>
            </a:pPr>
            <a:r>
              <a:rPr lang="en-US">
                <a:sym typeface="+mn-ea"/>
              </a:rPr>
              <a:t>DDS provides a publish-subscribe transport which is very similar to ROS’s publish-subscribe transport</a:t>
            </a:r>
            <a:endParaRPr lang="en-US"/>
          </a:p>
          <a:p>
            <a:pPr marL="285750" indent="-285750">
              <a:lnSpc>
                <a:spcPct val="110000"/>
              </a:lnSpc>
              <a:buFont typeface="Arial" panose="020B0604020202020204" pitchFamily="34" charset="0"/>
              <a:buChar char="•"/>
            </a:pPr>
            <a:r>
              <a:rPr lang="en-US">
                <a:sym typeface="+mn-ea"/>
              </a:rPr>
              <a:t>DDS uses the “Interface Description Language (IDL)” for message definition and serialization</a:t>
            </a:r>
            <a:endParaRPr lang="en-US"/>
          </a:p>
          <a:p>
            <a:pPr marL="285750" indent="-285750">
              <a:lnSpc>
                <a:spcPct val="110000"/>
              </a:lnSpc>
              <a:buFont typeface="Arial" panose="020B0604020202020204" pitchFamily="34" charset="0"/>
              <a:buChar char="•"/>
            </a:pPr>
            <a:r>
              <a:rPr lang="en-US">
                <a:sym typeface="+mn-ea"/>
              </a:rPr>
              <a:t>DDS has a request-response style transport, which would be like ROS’s service system</a:t>
            </a:r>
            <a:r>
              <a:rPr lang="en-US" altLang="en-US">
                <a:sym typeface="+mn-ea"/>
              </a:rPr>
              <a:t>.</a:t>
            </a:r>
            <a:endParaRPr lang="en-US" altLang="en-US"/>
          </a:p>
          <a:p>
            <a:pPr marL="285750" indent="-285750">
              <a:lnSpc>
                <a:spcPct val="110000"/>
              </a:lnSpc>
              <a:buFont typeface="Arial" panose="020B0604020202020204" pitchFamily="34" charset="0"/>
              <a:buChar char="•"/>
            </a:pPr>
            <a:r>
              <a:rPr lang="en-US" altLang="en-US">
                <a:sym typeface="+mn-ea"/>
              </a:rPr>
              <a:t>The default discovery system provided by DDS is a distributed discovery system. This allows any two DDS programs to communicate without the need for </a:t>
            </a:r>
            <a:r>
              <a:rPr lang="en-US" altLang="en-US">
                <a:solidFill>
                  <a:schemeClr val="bg1"/>
                </a:solidFill>
                <a:sym typeface="+mn-ea"/>
              </a:rPr>
              <a:t>a tool like the ROS master.</a:t>
            </a:r>
            <a:endParaRPr lang="en-US" altLang="en-US">
              <a:solidFill>
                <a:schemeClr val="bg1"/>
              </a:solidFill>
            </a:endParaRPr>
          </a:p>
          <a:p>
            <a:pPr marL="285750" indent="-285750">
              <a:lnSpc>
                <a:spcPct val="110000"/>
              </a:lnSpc>
              <a:buFont typeface="Arial" panose="020B0604020202020204" pitchFamily="34" charset="0"/>
              <a:buChar char="•"/>
            </a:pPr>
            <a:r>
              <a:rPr lang="en-US" altLang="en-US">
                <a:solidFill>
                  <a:schemeClr val="bg1"/>
                </a:solidFill>
                <a:sym typeface="+mn-ea"/>
              </a:rPr>
              <a:t>Efficient Transport Alternatives</a:t>
            </a:r>
            <a:endParaRPr lang="en-US" altLang="en-US">
              <a:solidFill>
                <a:schemeClr val="bg1"/>
              </a:solidFill>
            </a:endParaRPr>
          </a:p>
          <a:p>
            <a:pPr marL="285750" indent="-285750">
              <a:lnSpc>
                <a:spcPct val="110000"/>
              </a:lnSpc>
              <a:buFont typeface="Arial" panose="020B0604020202020204" pitchFamily="34" charset="0"/>
              <a:buChar char="•"/>
            </a:pPr>
            <a:r>
              <a:rPr lang="en-US" altLang="en-US">
                <a:solidFill>
                  <a:schemeClr val="bg1"/>
                </a:solidFill>
                <a:sym typeface="+mn-ea"/>
              </a:rPr>
              <a:t>DDS Security Specification</a:t>
            </a:r>
            <a:endParaRPr lang="en-US" altLang="en-US">
              <a:solidFill>
                <a:schemeClr val="bg1"/>
              </a:solidFill>
            </a:endParaRPr>
          </a:p>
          <a:p>
            <a:endParaRPr lang="en-US"/>
          </a:p>
          <a:p>
            <a:endParaRPr lang="en-US"/>
          </a:p>
          <a:p>
            <a:endParaRPr lang="en-US"/>
          </a:p>
          <a:p>
            <a:endParaRPr lang="en-US"/>
          </a:p>
          <a:p>
            <a:r>
              <a:rPr lang="en-US"/>
              <a:t> It is possible to get non-trivial performance improvements from carefully doing zero-copy style shared-memory between processes, but anytime a task required faster than localhost TCP in ROS 1, nodelets were used. Nodelets allow publishers and subscribers to share data by passing around boost::shared_ptrs to messages. This intraprocess communication is almost certainly faster than any interprocess communication options and is orthogonal to the discussion of the network publish-subscribe implementation.</a:t>
            </a:r>
            <a:endParaRPr lang="en-US"/>
          </a:p>
          <a:p>
            <a:endParaRPr lang="en-US"/>
          </a:p>
          <a:p>
            <a:r>
              <a:rPr lang="en-US"/>
              <a:t>DDS Security Specification</a:t>
            </a:r>
            <a:r>
              <a:rPr lang="en-US" altLang="en-US"/>
              <a:t>:</a:t>
            </a:r>
            <a:endParaRPr lang="en-US" altLang="en-US"/>
          </a:p>
          <a:p>
            <a:r>
              <a:rPr lang="en-US" altLang="en-US"/>
              <a:t>pplication identities determined by certificates signed by a common CA</a:t>
            </a:r>
            <a:endParaRPr lang="en-US" altLang="en-US"/>
          </a:p>
          <a:p>
            <a:r>
              <a:rPr lang="en-US" altLang="en-US"/>
              <a:t>Configuration files (signed by CA) determine which applications have access (read/write/both) to which topics</a:t>
            </a:r>
            <a:endParaRPr lang="en-US" altLang="en-US"/>
          </a:p>
          <a:p>
            <a:r>
              <a:rPr lang="en-US" altLang="en-US"/>
              <a:t>Topic-by-topic configuration determines whether to encrypt or only sign network messages○</a:t>
            </a:r>
            <a:endParaRPr lang="en-US" altLang="en-US"/>
          </a:p>
          <a:p>
            <a:r>
              <a:rPr lang="en-US" altLang="en-US"/>
              <a:t>Scope of data protection is also configurable: payload only or including headers</a:t>
            </a: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 five year support horizon</a:t>
            </a:r>
            <a:endParaRPr lang="en-US"/>
          </a:p>
          <a:p>
            <a:r>
              <a:rPr lang="en-US"/>
              <a:t> the addition of Python 3 support makes it a great starting point for transitioning to ROS 2.</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I Recommend using Ubnutu, didn’t try windows 10, won’t try it, </a:t>
            </a:r>
            <a:endParaRPr lang="en-US" altLang="en-US"/>
          </a:p>
          <a:p>
            <a:r>
              <a:rPr lang="" altLang="en-US"/>
              <a:t>7awl ykno 3ndk shwyt basic linux command line. </a:t>
            </a:r>
            <a:endParaRPr lang="" altLang="en-US"/>
          </a:p>
          <a:p>
            <a:r>
              <a:rPr lang="" altLang="en-US"/>
              <a:t>C++ is a must specially lw ht3ml product for production and requires great peroframnce. python is optional</a:t>
            </a:r>
            <a:endParaRPr lang="" altLang="en-US"/>
          </a:p>
          <a:p>
            <a:endParaRPr lang=""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ltLang="en-US"/>
              <a:t>don’t forget to source the ros installation</a:t>
            </a:r>
            <a:endParaRPr lang="en-US" altLang="en-US"/>
          </a:p>
          <a:p>
            <a:r>
              <a:rPr lang="en-US" altLang="en-US"/>
              <a:t>inspired from Logo (programming language) </a:t>
            </a:r>
            <a:endParaRPr lang="en-US" altLang="en-US"/>
          </a:p>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 altLang="en-US"/>
              <a:t>ROS sa3bah fl awl w re5mah. bs don’t give up. 3ady gdn ay 7aga gdida tt3lmha tb2a sa3bah. try and fail, try agin and again. search for asnwer online. use ubuntu as default operating systewm to get your sefl familier. </a:t>
            </a:r>
            <a:endParaRPr lang=""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noAutofit/>
          </a:bodyPr>
          <a:lstStyle/>
          <a:p>
            <a:endParaRPr lang="en-US" dirty="0"/>
          </a:p>
        </p:txBody>
      </p:sp>
      <p:grpSp>
        <p:nvGrpSpPr>
          <p:cNvPr id="3" name="Group 2"/>
          <p:cNvGrpSpPr/>
          <p:nvPr userDrawn="1"/>
        </p:nvGrpSpPr>
        <p:grpSpPr>
          <a:xfrm>
            <a:off x="218787" y="2622975"/>
            <a:ext cx="11517590" cy="3946317"/>
            <a:chOff x="218787" y="2622975"/>
            <a:chExt cx="11517590" cy="3946317"/>
          </a:xfrm>
          <a:solidFill>
            <a:schemeClr val="bg1">
              <a:alpha val="5000"/>
            </a:schemeClr>
          </a:solidFill>
        </p:grpSpPr>
        <p:grpSp>
          <p:nvGrpSpPr>
            <p:cNvPr id="4" name="Group 3"/>
            <p:cNvGrpSpPr/>
            <p:nvPr/>
          </p:nvGrpSpPr>
          <p:grpSpPr>
            <a:xfrm rot="12366785">
              <a:off x="10129411" y="5122363"/>
              <a:ext cx="1606966" cy="1446929"/>
              <a:chOff x="6486650" y="2648852"/>
              <a:chExt cx="2745260" cy="2471860"/>
            </a:xfrm>
            <a:grpFill/>
          </p:grpSpPr>
          <p:sp>
            <p:nvSpPr>
              <p:cNvPr id="39" name="Freeform: Shape 38"/>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p:cNvGrpSpPr/>
              <p:nvPr/>
            </p:nvGrpSpPr>
            <p:grpSpPr>
              <a:xfrm>
                <a:off x="7392963" y="2648852"/>
                <a:ext cx="1838947" cy="1835405"/>
                <a:chOff x="7167947" y="1624190"/>
                <a:chExt cx="2677922" cy="2672763"/>
              </a:xfrm>
              <a:grpFill/>
            </p:grpSpPr>
            <p:sp>
              <p:nvSpPr>
                <p:cNvPr id="41" name="Freeform: Shape 40"/>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p:cNvGrpSpPr/>
            <p:nvPr/>
          </p:nvGrpSpPr>
          <p:grpSpPr>
            <a:xfrm rot="2159485">
              <a:off x="10055501" y="2964359"/>
              <a:ext cx="1639387" cy="985059"/>
              <a:chOff x="2753518" y="3556278"/>
              <a:chExt cx="2028524" cy="1218879"/>
            </a:xfrm>
            <a:grpFill/>
          </p:grpSpPr>
          <p:sp>
            <p:nvSpPr>
              <p:cNvPr id="35" name="Freeform: Shape 34"/>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p:cNvGrpSpPr/>
              <p:nvPr/>
            </p:nvGrpSpPr>
            <p:grpSpPr>
              <a:xfrm>
                <a:off x="3563163" y="3556278"/>
                <a:ext cx="1218879" cy="1218879"/>
                <a:chOff x="3264582" y="1870309"/>
                <a:chExt cx="1774962" cy="1774962"/>
              </a:xfrm>
              <a:grpFill/>
            </p:grpSpPr>
            <p:sp>
              <p:nvSpPr>
                <p:cNvPr id="37" name="Freeform: Shape 36"/>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p:cNvGrpSpPr/>
            <p:nvPr/>
          </p:nvGrpSpPr>
          <p:grpSpPr>
            <a:xfrm rot="2246763">
              <a:off x="932314" y="2900862"/>
              <a:ext cx="3054679" cy="1218879"/>
              <a:chOff x="1727363" y="3556278"/>
              <a:chExt cx="3054679" cy="1218879"/>
            </a:xfrm>
            <a:grpFill/>
          </p:grpSpPr>
          <p:sp>
            <p:nvSpPr>
              <p:cNvPr id="30" name="Freeform: Shape 29"/>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p:cNvGrpSpPr/>
              <p:nvPr/>
            </p:nvGrpSpPr>
            <p:grpSpPr>
              <a:xfrm>
                <a:off x="3563163" y="3556278"/>
                <a:ext cx="1218879" cy="1218879"/>
                <a:chOff x="3264582" y="1870309"/>
                <a:chExt cx="1774962" cy="1774962"/>
              </a:xfrm>
              <a:grpFill/>
            </p:grpSpPr>
            <p:sp>
              <p:nvSpPr>
                <p:cNvPr id="33" name="Freeform: Shape 32"/>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p:cNvGrpSpPr/>
            <p:nvPr/>
          </p:nvGrpSpPr>
          <p:grpSpPr>
            <a:xfrm>
              <a:off x="6486650" y="2648852"/>
              <a:ext cx="2745260" cy="2471860"/>
              <a:chOff x="6486650" y="2648852"/>
              <a:chExt cx="2745260" cy="2471860"/>
            </a:xfrm>
            <a:grpFill/>
          </p:grpSpPr>
          <p:sp>
            <p:nvSpPr>
              <p:cNvPr id="26" name="Freeform: Shape 25"/>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p:cNvGrpSpPr/>
              <p:nvPr/>
            </p:nvGrpSpPr>
            <p:grpSpPr>
              <a:xfrm>
                <a:off x="7392963" y="2648852"/>
                <a:ext cx="1838947" cy="1835405"/>
                <a:chOff x="7167947" y="1624190"/>
                <a:chExt cx="2677922" cy="2672763"/>
              </a:xfrm>
              <a:grpFill/>
            </p:grpSpPr>
            <p:sp>
              <p:nvSpPr>
                <p:cNvPr id="28" name="Freeform: Shape 27"/>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p:cNvGrpSpPr/>
            <p:nvPr/>
          </p:nvGrpSpPr>
          <p:grpSpPr>
            <a:xfrm rot="18655185">
              <a:off x="7923365" y="4809769"/>
              <a:ext cx="1639387" cy="985059"/>
              <a:chOff x="2753518" y="3556278"/>
              <a:chExt cx="2028524" cy="1218879"/>
            </a:xfrm>
            <a:grpFill/>
          </p:grpSpPr>
          <p:sp>
            <p:nvSpPr>
              <p:cNvPr id="22" name="Freeform: Shape 21"/>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p:cNvGrpSpPr/>
              <p:nvPr/>
            </p:nvGrpSpPr>
            <p:grpSpPr>
              <a:xfrm>
                <a:off x="3563163" y="3556278"/>
                <a:ext cx="1218879" cy="1218879"/>
                <a:chOff x="3264582" y="1870309"/>
                <a:chExt cx="1774962" cy="1774962"/>
              </a:xfrm>
              <a:grpFill/>
            </p:grpSpPr>
            <p:sp>
              <p:nvSpPr>
                <p:cNvPr id="24" name="Freeform: Shape 23"/>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p:cNvGrpSpPr/>
            <p:nvPr/>
          </p:nvGrpSpPr>
          <p:grpSpPr>
            <a:xfrm>
              <a:off x="218787" y="4076953"/>
              <a:ext cx="2745260" cy="2471860"/>
              <a:chOff x="6486650" y="2648852"/>
              <a:chExt cx="2745260" cy="2471860"/>
            </a:xfrm>
            <a:grpFill/>
          </p:grpSpPr>
          <p:sp>
            <p:nvSpPr>
              <p:cNvPr id="18" name="Freeform: Shape 17"/>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p:cNvGrpSpPr/>
              <p:nvPr/>
            </p:nvGrpSpPr>
            <p:grpSpPr>
              <a:xfrm>
                <a:off x="7392963" y="2648852"/>
                <a:ext cx="1838947" cy="1835405"/>
                <a:chOff x="7167947" y="1624190"/>
                <a:chExt cx="2677922" cy="2672763"/>
              </a:xfrm>
              <a:grpFill/>
            </p:grpSpPr>
            <p:sp>
              <p:nvSpPr>
                <p:cNvPr id="20" name="Freeform: Shape 19"/>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122" name="그림 개체 틀 121"/>
          <p:cNvSpPr>
            <a:spLocks noGrp="1"/>
          </p:cNvSpPr>
          <p:nvPr>
            <p:ph type="pic" sz="quarter" idx="65" hasCustomPrompt="1"/>
          </p:nvPr>
        </p:nvSpPr>
        <p:spPr>
          <a:xfrm>
            <a:off x="5164510" y="635634"/>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600">
                <a:solidFill>
                  <a:schemeClr val="tx1">
                    <a:lumMod val="75000"/>
                    <a:lumOff val="25000"/>
                  </a:schemeClr>
                </a:solidFill>
                <a:latin typeface="+mn-lt"/>
                <a:cs typeface="Arial" panose="020B0604020202020204" pitchFamily="34" charset="0"/>
              </a:defRPr>
            </a:lvl1pPr>
          </a:lstStyle>
          <a:p>
            <a:r>
              <a:rPr lang="en-US" altLang="ko-KR" dirty="0"/>
              <a:t>Place Your Picture Here and send to back</a:t>
            </a:r>
            <a:endParaRPr lang="ko-KR"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3_Images &amp; Contents Layout">
    <p:spTree>
      <p:nvGrpSpPr>
        <p:cNvPr id="1" name=""/>
        <p:cNvGrpSpPr/>
        <p:nvPr/>
      </p:nvGrpSpPr>
      <p:grpSpPr>
        <a:xfrm>
          <a:off x="0" y="0"/>
          <a:ext cx="0" cy="0"/>
          <a:chOff x="0" y="0"/>
          <a:chExt cx="0" cy="0"/>
        </a:xfrm>
      </p:grpSpPr>
      <p:sp>
        <p:nvSpPr>
          <p:cNvPr id="2" name="그림 개체 틀 8"/>
          <p:cNvSpPr>
            <a:spLocks noGrp="1"/>
          </p:cNvSpPr>
          <p:nvPr>
            <p:ph type="pic" sz="quarter" idx="10" hasCustomPrompt="1"/>
          </p:nvPr>
        </p:nvSpPr>
        <p:spPr>
          <a:xfrm>
            <a:off x="0" y="0"/>
            <a:ext cx="1219200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2400"/>
            </a:lvl1pPr>
          </a:lstStyle>
          <a:p>
            <a:r>
              <a:rPr lang="en-US" altLang="ko-KR" dirty="0"/>
              <a:t>Your Picture Here and send to back</a:t>
            </a:r>
            <a:endParaRPr lang="ko-KR"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0_Images &amp; Contents Layout">
    <p:spTree>
      <p:nvGrpSpPr>
        <p:cNvPr id="1" name=""/>
        <p:cNvGrpSpPr/>
        <p:nvPr/>
      </p:nvGrpSpPr>
      <p:grpSpPr>
        <a:xfrm>
          <a:off x="0" y="0"/>
          <a:ext cx="0" cy="0"/>
          <a:chOff x="0" y="0"/>
          <a:chExt cx="0" cy="0"/>
        </a:xfrm>
      </p:grpSpPr>
      <p:sp>
        <p:nvSpPr>
          <p:cNvPr id="12" name="그림 개체 틀 11"/>
          <p:cNvSpPr>
            <a:spLocks noGrp="1"/>
          </p:cNvSpPr>
          <p:nvPr>
            <p:ph type="pic" sz="quarter" idx="65" hasCustomPrompt="1"/>
          </p:nvPr>
        </p:nvSpPr>
        <p:spPr>
          <a:xfrm>
            <a:off x="6001996" y="665147"/>
            <a:ext cx="5714288" cy="5876452"/>
          </a:xfrm>
          <a:custGeom>
            <a:avLst/>
            <a:gdLst>
              <a:gd name="connsiteX0" fmla="*/ 4336617 w 5408405"/>
              <a:gd name="connsiteY0" fmla="*/ 2979311 h 5561888"/>
              <a:gd name="connsiteX1" fmla="*/ 4337062 w 5408405"/>
              <a:gd name="connsiteY1" fmla="*/ 2980996 h 5561888"/>
              <a:gd name="connsiteX2" fmla="*/ 4335592 w 5408405"/>
              <a:gd name="connsiteY2" fmla="*/ 2981017 h 5561888"/>
              <a:gd name="connsiteX3" fmla="*/ 1888921 w 5408405"/>
              <a:gd name="connsiteY3" fmla="*/ 2261506 h 5561888"/>
              <a:gd name="connsiteX4" fmla="*/ 1889365 w 5408405"/>
              <a:gd name="connsiteY4" fmla="*/ 2263191 h 5561888"/>
              <a:gd name="connsiteX5" fmla="*/ 1887895 w 5408405"/>
              <a:gd name="connsiteY5" fmla="*/ 2263212 h 5561888"/>
              <a:gd name="connsiteX6" fmla="*/ 3291650 w 5408405"/>
              <a:gd name="connsiteY6" fmla="*/ 1876983 h 5561888"/>
              <a:gd name="connsiteX7" fmla="*/ 2384076 w 5408405"/>
              <a:gd name="connsiteY7" fmla="*/ 3290419 h 5561888"/>
              <a:gd name="connsiteX8" fmla="*/ 3291650 w 5408405"/>
              <a:gd name="connsiteY8" fmla="*/ 3290419 h 5561888"/>
              <a:gd name="connsiteX9" fmla="*/ 4585316 w 5408405"/>
              <a:gd name="connsiteY9" fmla="*/ 91 h 5561888"/>
              <a:gd name="connsiteX10" fmla="*/ 4597631 w 5408405"/>
              <a:gd name="connsiteY10" fmla="*/ 4688 h 5561888"/>
              <a:gd name="connsiteX11" fmla="*/ 4597631 w 5408405"/>
              <a:gd name="connsiteY11" fmla="*/ 129174 h 5561888"/>
              <a:gd name="connsiteX12" fmla="*/ 4718305 w 5408405"/>
              <a:gd name="connsiteY12" fmla="*/ 117857 h 5561888"/>
              <a:gd name="connsiteX13" fmla="*/ 4838978 w 5408405"/>
              <a:gd name="connsiteY13" fmla="*/ 114085 h 5561888"/>
              <a:gd name="connsiteX14" fmla="*/ 4827665 w 5408405"/>
              <a:gd name="connsiteY14" fmla="*/ 166897 h 5561888"/>
              <a:gd name="connsiteX15" fmla="*/ 4895544 w 5408405"/>
              <a:gd name="connsiteY15" fmla="*/ 246116 h 5561888"/>
              <a:gd name="connsiteX16" fmla="*/ 5001133 w 5408405"/>
              <a:gd name="connsiteY16" fmla="*/ 193303 h 5561888"/>
              <a:gd name="connsiteX17" fmla="*/ 5061469 w 5408405"/>
              <a:gd name="connsiteY17" fmla="*/ 129174 h 5561888"/>
              <a:gd name="connsiteX18" fmla="*/ 5102951 w 5408405"/>
              <a:gd name="connsiteY18" fmla="*/ 136719 h 5561888"/>
              <a:gd name="connsiteX19" fmla="*/ 5110493 w 5408405"/>
              <a:gd name="connsiteY19" fmla="*/ 170670 h 5561888"/>
              <a:gd name="connsiteX20" fmla="*/ 5053927 w 5408405"/>
              <a:gd name="connsiteY20" fmla="*/ 246116 h 5561888"/>
              <a:gd name="connsiteX21" fmla="*/ 4978506 w 5408405"/>
              <a:gd name="connsiteY21" fmla="*/ 295156 h 5561888"/>
              <a:gd name="connsiteX22" fmla="*/ 4959651 w 5408405"/>
              <a:gd name="connsiteY22" fmla="*/ 347968 h 5561888"/>
              <a:gd name="connsiteX23" fmla="*/ 5019988 w 5408405"/>
              <a:gd name="connsiteY23" fmla="*/ 517722 h 5561888"/>
              <a:gd name="connsiteX24" fmla="*/ 5072782 w 5408405"/>
              <a:gd name="connsiteY24" fmla="*/ 562989 h 5561888"/>
              <a:gd name="connsiteX25" fmla="*/ 5151974 w 5408405"/>
              <a:gd name="connsiteY25" fmla="*/ 574306 h 5561888"/>
              <a:gd name="connsiteX26" fmla="*/ 5174600 w 5408405"/>
              <a:gd name="connsiteY26" fmla="*/ 638435 h 5561888"/>
              <a:gd name="connsiteX27" fmla="*/ 5125577 w 5408405"/>
              <a:gd name="connsiteY27" fmla="*/ 706337 h 5561888"/>
              <a:gd name="connsiteX28" fmla="*/ 5084096 w 5408405"/>
              <a:gd name="connsiteY28" fmla="*/ 845912 h 5561888"/>
              <a:gd name="connsiteX29" fmla="*/ 5148203 w 5408405"/>
              <a:gd name="connsiteY29" fmla="*/ 921358 h 5561888"/>
              <a:gd name="connsiteX30" fmla="*/ 5231166 w 5408405"/>
              <a:gd name="connsiteY30" fmla="*/ 943992 h 5561888"/>
              <a:gd name="connsiteX31" fmla="*/ 5174600 w 5408405"/>
              <a:gd name="connsiteY31" fmla="*/ 1008121 h 5561888"/>
              <a:gd name="connsiteX32" fmla="*/ 5261334 w 5408405"/>
              <a:gd name="connsiteY32" fmla="*/ 1045844 h 5561888"/>
              <a:gd name="connsiteX33" fmla="*/ 5393321 w 5408405"/>
              <a:gd name="connsiteY33" fmla="*/ 1102429 h 5561888"/>
              <a:gd name="connsiteX34" fmla="*/ 5408405 w 5408405"/>
              <a:gd name="connsiteY34" fmla="*/ 1109973 h 5561888"/>
              <a:gd name="connsiteX35" fmla="*/ 5351839 w 5408405"/>
              <a:gd name="connsiteY35" fmla="*/ 1140152 h 5561888"/>
              <a:gd name="connsiteX36" fmla="*/ 5351839 w 5408405"/>
              <a:gd name="connsiteY36" fmla="*/ 1155241 h 5561888"/>
              <a:gd name="connsiteX37" fmla="*/ 5325442 w 5408405"/>
              <a:gd name="connsiteY37" fmla="*/ 1396668 h 5561888"/>
              <a:gd name="connsiteX38" fmla="*/ 5332984 w 5408405"/>
              <a:gd name="connsiteY38" fmla="*/ 1453253 h 5561888"/>
              <a:gd name="connsiteX39" fmla="*/ 5317900 w 5408405"/>
              <a:gd name="connsiteY39" fmla="*/ 1494748 h 5561888"/>
              <a:gd name="connsiteX40" fmla="*/ 5272648 w 5408405"/>
              <a:gd name="connsiteY40" fmla="*/ 1494748 h 5561888"/>
              <a:gd name="connsiteX41" fmla="*/ 5204769 w 5408405"/>
              <a:gd name="connsiteY41" fmla="*/ 1509837 h 5561888"/>
              <a:gd name="connsiteX42" fmla="*/ 5185914 w 5408405"/>
              <a:gd name="connsiteY42" fmla="*/ 1566422 h 5561888"/>
              <a:gd name="connsiteX43" fmla="*/ 5076554 w 5408405"/>
              <a:gd name="connsiteY43" fmla="*/ 1713542 h 5561888"/>
              <a:gd name="connsiteX44" fmla="*/ 5050156 w 5408405"/>
              <a:gd name="connsiteY44" fmla="*/ 1721086 h 5561888"/>
              <a:gd name="connsiteX45" fmla="*/ 4899314 w 5408405"/>
              <a:gd name="connsiteY45" fmla="*/ 1721086 h 5561888"/>
              <a:gd name="connsiteX46" fmla="*/ 4929483 w 5408405"/>
              <a:gd name="connsiteY46" fmla="*/ 1845572 h 5561888"/>
              <a:gd name="connsiteX47" fmla="*/ 4842749 w 5408405"/>
              <a:gd name="connsiteY47" fmla="*/ 1777671 h 5561888"/>
              <a:gd name="connsiteX48" fmla="*/ 4706992 w 5408405"/>
              <a:gd name="connsiteY48" fmla="*/ 1743720 h 5561888"/>
              <a:gd name="connsiteX49" fmla="*/ 4642884 w 5408405"/>
              <a:gd name="connsiteY49" fmla="*/ 1853117 h 5561888"/>
              <a:gd name="connsiteX50" fmla="*/ 4548608 w 5408405"/>
              <a:gd name="connsiteY50" fmla="*/ 1909701 h 5561888"/>
              <a:gd name="connsiteX51" fmla="*/ 4484500 w 5408405"/>
              <a:gd name="connsiteY51" fmla="*/ 1932335 h 5561888"/>
              <a:gd name="connsiteX52" fmla="*/ 4378911 w 5408405"/>
              <a:gd name="connsiteY52" fmla="*/ 1996464 h 5561888"/>
              <a:gd name="connsiteX53" fmla="*/ 4344972 w 5408405"/>
              <a:gd name="connsiteY53" fmla="*/ 2026643 h 5561888"/>
              <a:gd name="connsiteX54" fmla="*/ 4360056 w 5408405"/>
              <a:gd name="connsiteY54" fmla="*/ 2120951 h 5561888"/>
              <a:gd name="connsiteX55" fmla="*/ 4356285 w 5408405"/>
              <a:gd name="connsiteY55" fmla="*/ 2249209 h 5561888"/>
              <a:gd name="connsiteX56" fmla="*/ 4311032 w 5408405"/>
              <a:gd name="connsiteY56" fmla="*/ 2249209 h 5561888"/>
              <a:gd name="connsiteX57" fmla="*/ 4311032 w 5408405"/>
              <a:gd name="connsiteY57" fmla="*/ 2166218 h 5561888"/>
              <a:gd name="connsiteX58" fmla="*/ 4307261 w 5408405"/>
              <a:gd name="connsiteY58" fmla="*/ 2102089 h 5561888"/>
              <a:gd name="connsiteX59" fmla="*/ 4293453 w 5408405"/>
              <a:gd name="connsiteY59" fmla="*/ 2062720 h 5561888"/>
              <a:gd name="connsiteX60" fmla="*/ 4293453 w 5408405"/>
              <a:gd name="connsiteY60" fmla="*/ 2298718 h 5561888"/>
              <a:gd name="connsiteX61" fmla="*/ 4314960 w 5408405"/>
              <a:gd name="connsiteY61" fmla="*/ 2298021 h 5561888"/>
              <a:gd name="connsiteX62" fmla="*/ 4334595 w 5408405"/>
              <a:gd name="connsiteY62" fmla="*/ 2281553 h 5561888"/>
              <a:gd name="connsiteX63" fmla="*/ 4344746 w 5408405"/>
              <a:gd name="connsiteY63" fmla="*/ 2279636 h 5561888"/>
              <a:gd name="connsiteX64" fmla="*/ 4402848 w 5408405"/>
              <a:gd name="connsiteY64" fmla="*/ 2284326 h 5561888"/>
              <a:gd name="connsiteX65" fmla="*/ 4473289 w 5408405"/>
              <a:gd name="connsiteY65" fmla="*/ 2321185 h 5561888"/>
              <a:gd name="connsiteX66" fmla="*/ 4499740 w 5408405"/>
              <a:gd name="connsiteY66" fmla="*/ 2331640 h 5561888"/>
              <a:gd name="connsiteX67" fmla="*/ 4524595 w 5408405"/>
              <a:gd name="connsiteY67" fmla="*/ 2359469 h 5561888"/>
              <a:gd name="connsiteX68" fmla="*/ 4544622 w 5408405"/>
              <a:gd name="connsiteY68" fmla="*/ 2383765 h 5561888"/>
              <a:gd name="connsiteX69" fmla="*/ 4554292 w 5408405"/>
              <a:gd name="connsiteY69" fmla="*/ 2392027 h 5561888"/>
              <a:gd name="connsiteX70" fmla="*/ 4560549 w 5408405"/>
              <a:gd name="connsiteY70" fmla="*/ 2467954 h 5561888"/>
              <a:gd name="connsiteX71" fmla="*/ 4547398 w 5408405"/>
              <a:gd name="connsiteY71" fmla="*/ 2521373 h 5561888"/>
              <a:gd name="connsiteX72" fmla="*/ 4555843 w 5408405"/>
              <a:gd name="connsiteY72" fmla="*/ 2579321 h 5561888"/>
              <a:gd name="connsiteX73" fmla="*/ 4566049 w 5408405"/>
              <a:gd name="connsiteY73" fmla="*/ 2582191 h 5561888"/>
              <a:gd name="connsiteX74" fmla="*/ 4643312 w 5408405"/>
              <a:gd name="connsiteY74" fmla="*/ 2587849 h 5561888"/>
              <a:gd name="connsiteX75" fmla="*/ 4657728 w 5408405"/>
              <a:gd name="connsiteY75" fmla="*/ 2592463 h 5561888"/>
              <a:gd name="connsiteX76" fmla="*/ 4692721 w 5408405"/>
              <a:gd name="connsiteY76" fmla="*/ 2617179 h 5561888"/>
              <a:gd name="connsiteX77" fmla="*/ 4736105 w 5408405"/>
              <a:gd name="connsiteY77" fmla="*/ 2642990 h 5561888"/>
              <a:gd name="connsiteX78" fmla="*/ 4750038 w 5408405"/>
              <a:gd name="connsiteY78" fmla="*/ 2657785 h 5561888"/>
              <a:gd name="connsiteX79" fmla="*/ 4796763 w 5408405"/>
              <a:gd name="connsiteY79" fmla="*/ 2766142 h 5561888"/>
              <a:gd name="connsiteX80" fmla="*/ 4795690 w 5408405"/>
              <a:gd name="connsiteY80" fmla="*/ 2776927 h 5561888"/>
              <a:gd name="connsiteX81" fmla="*/ 4777160 w 5408405"/>
              <a:gd name="connsiteY81" fmla="*/ 2831008 h 5561888"/>
              <a:gd name="connsiteX82" fmla="*/ 4766623 w 5408405"/>
              <a:gd name="connsiteY82" fmla="*/ 2851481 h 5561888"/>
              <a:gd name="connsiteX83" fmla="*/ 4746650 w 5408405"/>
              <a:gd name="connsiteY83" fmla="*/ 2884036 h 5561888"/>
              <a:gd name="connsiteX84" fmla="*/ 4744682 w 5408405"/>
              <a:gd name="connsiteY84" fmla="*/ 2921163 h 5561888"/>
              <a:gd name="connsiteX85" fmla="*/ 4739063 w 5408405"/>
              <a:gd name="connsiteY85" fmla="*/ 2933424 h 5561888"/>
              <a:gd name="connsiteX86" fmla="*/ 4725645 w 5408405"/>
              <a:gd name="connsiteY86" fmla="*/ 2930966 h 5561888"/>
              <a:gd name="connsiteX87" fmla="*/ 4716608 w 5408405"/>
              <a:gd name="connsiteY87" fmla="*/ 2925688 h 5561888"/>
              <a:gd name="connsiteX88" fmla="*/ 4702811 w 5408405"/>
              <a:gd name="connsiteY88" fmla="*/ 2922861 h 5561888"/>
              <a:gd name="connsiteX89" fmla="*/ 4700569 w 5408405"/>
              <a:gd name="connsiteY89" fmla="*/ 2936054 h 5561888"/>
              <a:gd name="connsiteX90" fmla="*/ 4679798 w 5408405"/>
              <a:gd name="connsiteY90" fmla="*/ 2951264 h 5561888"/>
              <a:gd name="connsiteX91" fmla="*/ 4668381 w 5408405"/>
              <a:gd name="connsiteY91" fmla="*/ 2947211 h 5561888"/>
              <a:gd name="connsiteX92" fmla="*/ 4653498 w 5408405"/>
              <a:gd name="connsiteY92" fmla="*/ 2953973 h 5561888"/>
              <a:gd name="connsiteX93" fmla="*/ 4659646 w 5408405"/>
              <a:gd name="connsiteY93" fmla="*/ 2968262 h 5561888"/>
              <a:gd name="connsiteX94" fmla="*/ 4669796 w 5408405"/>
              <a:gd name="connsiteY94" fmla="*/ 2976183 h 5561888"/>
              <a:gd name="connsiteX95" fmla="*/ 4576498 w 5408405"/>
              <a:gd name="connsiteY95" fmla="*/ 2977532 h 5561888"/>
              <a:gd name="connsiteX96" fmla="*/ 4575299 w 5408405"/>
              <a:gd name="connsiteY96" fmla="*/ 2971067 h 5561888"/>
              <a:gd name="connsiteX97" fmla="*/ 4558476 w 5408405"/>
              <a:gd name="connsiteY97" fmla="*/ 2965284 h 5561888"/>
              <a:gd name="connsiteX98" fmla="*/ 4542988 w 5408405"/>
              <a:gd name="connsiteY98" fmla="*/ 2971454 h 5561888"/>
              <a:gd name="connsiteX99" fmla="*/ 4521364 w 5408405"/>
              <a:gd name="connsiteY99" fmla="*/ 2964532 h 5561888"/>
              <a:gd name="connsiteX100" fmla="*/ 4451694 w 5408405"/>
              <a:gd name="connsiteY100" fmla="*/ 2942625 h 5561888"/>
              <a:gd name="connsiteX101" fmla="*/ 4436756 w 5408405"/>
              <a:gd name="connsiteY101" fmla="*/ 2944599 h 5561888"/>
              <a:gd name="connsiteX102" fmla="*/ 4440731 w 5408405"/>
              <a:gd name="connsiteY102" fmla="*/ 2926000 h 5561888"/>
              <a:gd name="connsiteX103" fmla="*/ 4442506 w 5408405"/>
              <a:gd name="connsiteY103" fmla="*/ 2924183 h 5561888"/>
              <a:gd name="connsiteX104" fmla="*/ 4433167 w 5408405"/>
              <a:gd name="connsiteY104" fmla="*/ 2892578 h 5561888"/>
              <a:gd name="connsiteX105" fmla="*/ 4405904 w 5408405"/>
              <a:gd name="connsiteY105" fmla="*/ 2863581 h 5561888"/>
              <a:gd name="connsiteX106" fmla="*/ 4376015 w 5408405"/>
              <a:gd name="connsiteY106" fmla="*/ 2814268 h 5561888"/>
              <a:gd name="connsiteX107" fmla="*/ 4373993 w 5408405"/>
              <a:gd name="connsiteY107" fmla="*/ 2794544 h 5561888"/>
              <a:gd name="connsiteX108" fmla="*/ 4366773 w 5408405"/>
              <a:gd name="connsiteY108" fmla="*/ 2738976 h 5561888"/>
              <a:gd name="connsiteX109" fmla="*/ 4375522 w 5408405"/>
              <a:gd name="connsiteY109" fmla="*/ 2719122 h 5561888"/>
              <a:gd name="connsiteX110" fmla="*/ 4416528 w 5408405"/>
              <a:gd name="connsiteY110" fmla="*/ 2642030 h 5561888"/>
              <a:gd name="connsiteX111" fmla="*/ 4403213 w 5408405"/>
              <a:gd name="connsiteY111" fmla="*/ 2629024 h 5561888"/>
              <a:gd name="connsiteX112" fmla="*/ 4386019 w 5408405"/>
              <a:gd name="connsiteY112" fmla="*/ 2642994 h 5561888"/>
              <a:gd name="connsiteX113" fmla="*/ 4382635 w 5408405"/>
              <a:gd name="connsiteY113" fmla="*/ 2660988 h 5561888"/>
              <a:gd name="connsiteX114" fmla="*/ 4373789 w 5408405"/>
              <a:gd name="connsiteY114" fmla="*/ 2672465 h 5561888"/>
              <a:gd name="connsiteX115" fmla="*/ 4364670 w 5408405"/>
              <a:gd name="connsiteY115" fmla="*/ 2660006 h 5561888"/>
              <a:gd name="connsiteX116" fmla="*/ 4365083 w 5408405"/>
              <a:gd name="connsiteY116" fmla="*/ 2643843 h 5561888"/>
              <a:gd name="connsiteX117" fmla="*/ 4349279 w 5408405"/>
              <a:gd name="connsiteY117" fmla="*/ 2622489 h 5561888"/>
              <a:gd name="connsiteX118" fmla="*/ 4336940 w 5408405"/>
              <a:gd name="connsiteY118" fmla="*/ 2642385 h 5561888"/>
              <a:gd name="connsiteX119" fmla="*/ 4334807 w 5408405"/>
              <a:gd name="connsiteY119" fmla="*/ 2665152 h 5561888"/>
              <a:gd name="connsiteX120" fmla="*/ 4315109 w 5408405"/>
              <a:gd name="connsiteY120" fmla="*/ 2669577 h 5561888"/>
              <a:gd name="connsiteX121" fmla="*/ 4293624 w 5408405"/>
              <a:gd name="connsiteY121" fmla="*/ 2622557 h 5561888"/>
              <a:gd name="connsiteX122" fmla="*/ 4293453 w 5408405"/>
              <a:gd name="connsiteY122" fmla="*/ 2622155 h 5561888"/>
              <a:gd name="connsiteX123" fmla="*/ 4293453 w 5408405"/>
              <a:gd name="connsiteY123" fmla="*/ 3290419 h 5561888"/>
              <a:gd name="connsiteX124" fmla="*/ 4819151 w 5408405"/>
              <a:gd name="connsiteY124" fmla="*/ 3290419 h 5561888"/>
              <a:gd name="connsiteX125" fmla="*/ 4618033 w 5408405"/>
              <a:gd name="connsiteY125" fmla="*/ 3783581 h 5561888"/>
              <a:gd name="connsiteX126" fmla="*/ 4631595 w 5408405"/>
              <a:gd name="connsiteY126" fmla="*/ 3794382 h 5561888"/>
              <a:gd name="connsiteX127" fmla="*/ 4653185 w 5408405"/>
              <a:gd name="connsiteY127" fmla="*/ 3834503 h 5561888"/>
              <a:gd name="connsiteX128" fmla="*/ 4695406 w 5408405"/>
              <a:gd name="connsiteY128" fmla="*/ 3937672 h 5561888"/>
              <a:gd name="connsiteX129" fmla="*/ 4749142 w 5408405"/>
              <a:gd name="connsiteY129" fmla="*/ 4037020 h 5561888"/>
              <a:gd name="connsiteX130" fmla="*/ 4833584 w 5408405"/>
              <a:gd name="connsiteY130" fmla="*/ 4121084 h 5561888"/>
              <a:gd name="connsiteX131" fmla="*/ 4833584 w 5408405"/>
              <a:gd name="connsiteY131" fmla="*/ 4258643 h 5561888"/>
              <a:gd name="connsiteX132" fmla="*/ 4787525 w 5408405"/>
              <a:gd name="connsiteY132" fmla="*/ 4312138 h 5561888"/>
              <a:gd name="connsiteX133" fmla="*/ 4703083 w 5408405"/>
              <a:gd name="connsiteY133" fmla="*/ 4365633 h 5561888"/>
              <a:gd name="connsiteX134" fmla="*/ 4603288 w 5408405"/>
              <a:gd name="connsiteY134" fmla="*/ 4380917 h 5561888"/>
              <a:gd name="connsiteX135" fmla="*/ 4488139 w 5408405"/>
              <a:gd name="connsiteY135" fmla="*/ 4273927 h 5561888"/>
              <a:gd name="connsiteX136" fmla="*/ 4465110 w 5408405"/>
              <a:gd name="connsiteY136" fmla="*/ 4231895 h 5561888"/>
              <a:gd name="connsiteX137" fmla="*/ 4463971 w 5408405"/>
              <a:gd name="connsiteY137" fmla="*/ 4193386 h 5561888"/>
              <a:gd name="connsiteX138" fmla="*/ 4454229 w 5408405"/>
              <a:gd name="connsiteY138" fmla="*/ 4178157 h 5561888"/>
              <a:gd name="connsiteX139" fmla="*/ 4293453 w 5408405"/>
              <a:gd name="connsiteY139" fmla="*/ 4178157 h 5561888"/>
              <a:gd name="connsiteX140" fmla="*/ 4293453 w 5408405"/>
              <a:gd name="connsiteY140" fmla="*/ 4857600 h 5561888"/>
              <a:gd name="connsiteX141" fmla="*/ 3291650 w 5408405"/>
              <a:gd name="connsiteY141" fmla="*/ 4857600 h 5561888"/>
              <a:gd name="connsiteX142" fmla="*/ 3291650 w 5408405"/>
              <a:gd name="connsiteY142" fmla="*/ 4178157 h 5561888"/>
              <a:gd name="connsiteX143" fmla="*/ 2897583 w 5408405"/>
              <a:gd name="connsiteY143" fmla="*/ 4178157 h 5561888"/>
              <a:gd name="connsiteX144" fmla="*/ 2899933 w 5408405"/>
              <a:gd name="connsiteY144" fmla="*/ 4187858 h 5561888"/>
              <a:gd name="connsiteX145" fmla="*/ 2922554 w 5408405"/>
              <a:gd name="connsiteY145" fmla="*/ 4233043 h 5561888"/>
              <a:gd name="connsiteX146" fmla="*/ 2922554 w 5408405"/>
              <a:gd name="connsiteY146" fmla="*/ 4255635 h 5561888"/>
              <a:gd name="connsiteX147" fmla="*/ 2903703 w 5408405"/>
              <a:gd name="connsiteY147" fmla="*/ 4306468 h 5561888"/>
              <a:gd name="connsiteX148" fmla="*/ 2877312 w 5408405"/>
              <a:gd name="connsiteY148" fmla="*/ 4389306 h 5561888"/>
              <a:gd name="connsiteX149" fmla="*/ 2854690 w 5408405"/>
              <a:gd name="connsiteY149" fmla="*/ 4419429 h 5561888"/>
              <a:gd name="connsiteX150" fmla="*/ 2818873 w 5408405"/>
              <a:gd name="connsiteY150" fmla="*/ 4449552 h 5561888"/>
              <a:gd name="connsiteX151" fmla="*/ 2786827 w 5408405"/>
              <a:gd name="connsiteY151" fmla="*/ 4466497 h 5561888"/>
              <a:gd name="connsiteX152" fmla="*/ 2668065 w 5408405"/>
              <a:gd name="connsiteY152" fmla="*/ 4492854 h 5561888"/>
              <a:gd name="connsiteX153" fmla="*/ 2607742 w 5408405"/>
              <a:gd name="connsiteY153" fmla="*/ 4490972 h 5561888"/>
              <a:gd name="connsiteX154" fmla="*/ 2513486 w 5408405"/>
              <a:gd name="connsiteY154" fmla="*/ 4417547 h 5561888"/>
              <a:gd name="connsiteX155" fmla="*/ 2507831 w 5408405"/>
              <a:gd name="connsiteY155" fmla="*/ 4372362 h 5561888"/>
              <a:gd name="connsiteX156" fmla="*/ 2505946 w 5408405"/>
              <a:gd name="connsiteY156" fmla="*/ 4353535 h 5561888"/>
              <a:gd name="connsiteX157" fmla="*/ 2496520 w 5408405"/>
              <a:gd name="connsiteY157" fmla="*/ 4302702 h 5561888"/>
              <a:gd name="connsiteX158" fmla="*/ 2490865 w 5408405"/>
              <a:gd name="connsiteY158" fmla="*/ 4278227 h 5561888"/>
              <a:gd name="connsiteX159" fmla="*/ 2492750 w 5408405"/>
              <a:gd name="connsiteY159" fmla="*/ 4246222 h 5561888"/>
              <a:gd name="connsiteX160" fmla="*/ 2505946 w 5408405"/>
              <a:gd name="connsiteY160" fmla="*/ 4214216 h 5561888"/>
              <a:gd name="connsiteX161" fmla="*/ 2519389 w 5408405"/>
              <a:gd name="connsiteY161" fmla="*/ 4178157 h 5561888"/>
              <a:gd name="connsiteX162" fmla="*/ 1895054 w 5408405"/>
              <a:gd name="connsiteY162" fmla="*/ 4178157 h 5561888"/>
              <a:gd name="connsiteX163" fmla="*/ 1904034 w 5408405"/>
              <a:gd name="connsiteY163" fmla="*/ 4212935 h 5561888"/>
              <a:gd name="connsiteX164" fmla="*/ 1913368 w 5408405"/>
              <a:gd name="connsiteY164" fmla="*/ 4235094 h 5561888"/>
              <a:gd name="connsiteX165" fmla="*/ 1897032 w 5408405"/>
              <a:gd name="connsiteY165" fmla="*/ 4308568 h 5561888"/>
              <a:gd name="connsiteX166" fmla="*/ 1887698 w 5408405"/>
              <a:gd name="connsiteY166" fmla="*/ 4331893 h 5561888"/>
              <a:gd name="connsiteX167" fmla="*/ 1886531 w 5408405"/>
              <a:gd name="connsiteY167" fmla="*/ 4371546 h 5561888"/>
              <a:gd name="connsiteX168" fmla="*/ 1908701 w 5408405"/>
              <a:gd name="connsiteY168" fmla="*/ 4405367 h 5561888"/>
              <a:gd name="connsiteX169" fmla="*/ 1929704 w 5408405"/>
              <a:gd name="connsiteY169" fmla="*/ 4469511 h 5561888"/>
              <a:gd name="connsiteX170" fmla="*/ 1921536 w 5408405"/>
              <a:gd name="connsiteY170" fmla="*/ 4497501 h 5561888"/>
              <a:gd name="connsiteX171" fmla="*/ 1915702 w 5408405"/>
              <a:gd name="connsiteY171" fmla="*/ 4519659 h 5561888"/>
              <a:gd name="connsiteX172" fmla="*/ 1885364 w 5408405"/>
              <a:gd name="connsiteY172" fmla="*/ 4510329 h 5561888"/>
              <a:gd name="connsiteX173" fmla="*/ 1867862 w 5408405"/>
              <a:gd name="connsiteY173" fmla="*/ 4478841 h 5561888"/>
              <a:gd name="connsiteX174" fmla="*/ 1816521 w 5408405"/>
              <a:gd name="connsiteY174" fmla="*/ 4538320 h 5561888"/>
              <a:gd name="connsiteX175" fmla="*/ 1828189 w 5408405"/>
              <a:gd name="connsiteY175" fmla="*/ 4568642 h 5561888"/>
              <a:gd name="connsiteX176" fmla="*/ 1858527 w 5408405"/>
              <a:gd name="connsiteY176" fmla="*/ 4597798 h 5561888"/>
              <a:gd name="connsiteX177" fmla="*/ 1877196 w 5408405"/>
              <a:gd name="connsiteY177" fmla="*/ 4635118 h 5561888"/>
              <a:gd name="connsiteX178" fmla="*/ 1852693 w 5408405"/>
              <a:gd name="connsiteY178" fmla="*/ 4654945 h 5561888"/>
              <a:gd name="connsiteX179" fmla="*/ 1825855 w 5408405"/>
              <a:gd name="connsiteY179" fmla="*/ 4679436 h 5561888"/>
              <a:gd name="connsiteX180" fmla="*/ 1822355 w 5408405"/>
              <a:gd name="connsiteY180" fmla="*/ 4720255 h 5561888"/>
              <a:gd name="connsiteX181" fmla="*/ 1781516 w 5408405"/>
              <a:gd name="connsiteY181" fmla="*/ 4703927 h 5561888"/>
              <a:gd name="connsiteX182" fmla="*/ 1766347 w 5408405"/>
              <a:gd name="connsiteY182" fmla="*/ 4692265 h 5561888"/>
              <a:gd name="connsiteX183" fmla="*/ 1743010 w 5408405"/>
              <a:gd name="connsiteY183" fmla="*/ 4693431 h 5561888"/>
              <a:gd name="connsiteX184" fmla="*/ 1743010 w 5408405"/>
              <a:gd name="connsiteY184" fmla="*/ 4714424 h 5561888"/>
              <a:gd name="connsiteX185" fmla="*/ 1741843 w 5408405"/>
              <a:gd name="connsiteY185" fmla="*/ 4745912 h 5561888"/>
              <a:gd name="connsiteX186" fmla="*/ 1708005 w 5408405"/>
              <a:gd name="connsiteY186" fmla="*/ 4742414 h 5561888"/>
              <a:gd name="connsiteX187" fmla="*/ 1702171 w 5408405"/>
              <a:gd name="connsiteY187" fmla="*/ 4737749 h 5561888"/>
              <a:gd name="connsiteX188" fmla="*/ 1651997 w 5408405"/>
              <a:gd name="connsiteY188" fmla="*/ 4752910 h 5561888"/>
              <a:gd name="connsiteX189" fmla="*/ 1620492 w 5408405"/>
              <a:gd name="connsiteY189" fmla="*/ 4779734 h 5561888"/>
              <a:gd name="connsiteX190" fmla="*/ 1608824 w 5408405"/>
              <a:gd name="connsiteY190" fmla="*/ 4778567 h 5561888"/>
              <a:gd name="connsiteX191" fmla="*/ 1573819 w 5408405"/>
              <a:gd name="connsiteY191" fmla="*/ 4800726 h 5561888"/>
              <a:gd name="connsiteX192" fmla="*/ 1551649 w 5408405"/>
              <a:gd name="connsiteY192" fmla="*/ 4828716 h 5561888"/>
              <a:gd name="connsiteX193" fmla="*/ 1495640 w 5408405"/>
              <a:gd name="connsiteY193" fmla="*/ 4898691 h 5561888"/>
              <a:gd name="connsiteX194" fmla="*/ 1479305 w 5408405"/>
              <a:gd name="connsiteY194" fmla="*/ 4982661 h 5561888"/>
              <a:gd name="connsiteX195" fmla="*/ 1453634 w 5408405"/>
              <a:gd name="connsiteY195" fmla="*/ 5007153 h 5561888"/>
              <a:gd name="connsiteX196" fmla="*/ 1313614 w 5408405"/>
              <a:gd name="connsiteY196" fmla="*/ 4994324 h 5561888"/>
              <a:gd name="connsiteX197" fmla="*/ 1289110 w 5408405"/>
              <a:gd name="connsiteY197" fmla="*/ 4947674 h 5561888"/>
              <a:gd name="connsiteX198" fmla="*/ 1261106 w 5408405"/>
              <a:gd name="connsiteY198" fmla="*/ 4857873 h 5561888"/>
              <a:gd name="connsiteX199" fmla="*/ 1242437 w 5408405"/>
              <a:gd name="connsiteY199" fmla="*/ 4847376 h 5561888"/>
              <a:gd name="connsiteX200" fmla="*/ 1158424 w 5408405"/>
              <a:gd name="connsiteY200" fmla="*/ 4842711 h 5561888"/>
              <a:gd name="connsiteX201" fmla="*/ 1118752 w 5408405"/>
              <a:gd name="connsiteY201" fmla="*/ 4824051 h 5561888"/>
              <a:gd name="connsiteX202" fmla="*/ 1083747 w 5408405"/>
              <a:gd name="connsiteY202" fmla="*/ 4792562 h 5561888"/>
              <a:gd name="connsiteX203" fmla="*/ 1035907 w 5408405"/>
              <a:gd name="connsiteY203" fmla="*/ 4794895 h 5561888"/>
              <a:gd name="connsiteX204" fmla="*/ 988066 w 5408405"/>
              <a:gd name="connsiteY204" fmla="*/ 4777401 h 5561888"/>
              <a:gd name="connsiteX205" fmla="*/ 915722 w 5408405"/>
              <a:gd name="connsiteY205" fmla="*/ 4761074 h 5561888"/>
              <a:gd name="connsiteX206" fmla="*/ 865548 w 5408405"/>
              <a:gd name="connsiteY206" fmla="*/ 4818220 h 5561888"/>
              <a:gd name="connsiteX207" fmla="*/ 810707 w 5408405"/>
              <a:gd name="connsiteY207" fmla="*/ 4848543 h 5561888"/>
              <a:gd name="connsiteX208" fmla="*/ 871382 w 5408405"/>
              <a:gd name="connsiteY208" fmla="*/ 4748245 h 5561888"/>
              <a:gd name="connsiteX209" fmla="*/ 823542 w 5408405"/>
              <a:gd name="connsiteY209" fmla="*/ 4650280 h 5561888"/>
              <a:gd name="connsiteX210" fmla="*/ 751198 w 5408405"/>
              <a:gd name="connsiteY210" fmla="*/ 4589635 h 5561888"/>
              <a:gd name="connsiteX211" fmla="*/ 745364 w 5408405"/>
              <a:gd name="connsiteY211" fmla="*/ 4572141 h 5561888"/>
              <a:gd name="connsiteX212" fmla="*/ 712693 w 5408405"/>
              <a:gd name="connsiteY212" fmla="*/ 4558146 h 5561888"/>
              <a:gd name="connsiteX213" fmla="*/ 663685 w 5408405"/>
              <a:gd name="connsiteY213" fmla="*/ 4604796 h 5561888"/>
              <a:gd name="connsiteX214" fmla="*/ 633348 w 5408405"/>
              <a:gd name="connsiteY214" fmla="*/ 4615292 h 5561888"/>
              <a:gd name="connsiteX215" fmla="*/ 592508 w 5408405"/>
              <a:gd name="connsiteY215" fmla="*/ 4608295 h 5561888"/>
              <a:gd name="connsiteX216" fmla="*/ 572672 w 5408405"/>
              <a:gd name="connsiteY216" fmla="*/ 4621123 h 5561888"/>
              <a:gd name="connsiteX217" fmla="*/ 583174 w 5408405"/>
              <a:gd name="connsiteY217" fmla="*/ 4643282 h 5561888"/>
              <a:gd name="connsiteX218" fmla="*/ 604177 w 5408405"/>
              <a:gd name="connsiteY218" fmla="*/ 4652612 h 5561888"/>
              <a:gd name="connsiteX219" fmla="*/ 618179 w 5408405"/>
              <a:gd name="connsiteY219" fmla="*/ 4680602 h 5561888"/>
              <a:gd name="connsiteX220" fmla="*/ 663685 w 5408405"/>
              <a:gd name="connsiteY220" fmla="*/ 4770404 h 5561888"/>
              <a:gd name="connsiteX221" fmla="*/ 680021 w 5408405"/>
              <a:gd name="connsiteY221" fmla="*/ 4783232 h 5561888"/>
              <a:gd name="connsiteX222" fmla="*/ 657851 w 5408405"/>
              <a:gd name="connsiteY222" fmla="*/ 4797227 h 5561888"/>
              <a:gd name="connsiteX223" fmla="*/ 654351 w 5408405"/>
              <a:gd name="connsiteY223" fmla="*/ 4797227 h 5561888"/>
              <a:gd name="connsiteX224" fmla="*/ 632181 w 5408405"/>
              <a:gd name="connsiteY224" fmla="*/ 4836880 h 5561888"/>
              <a:gd name="connsiteX225" fmla="*/ 629847 w 5408405"/>
              <a:gd name="connsiteY225" fmla="*/ 4891694 h 5561888"/>
              <a:gd name="connsiteX226" fmla="*/ 610011 w 5408405"/>
              <a:gd name="connsiteY226" fmla="*/ 4968666 h 5561888"/>
              <a:gd name="connsiteX227" fmla="*/ 592508 w 5408405"/>
              <a:gd name="connsiteY227" fmla="*/ 4989659 h 5561888"/>
              <a:gd name="connsiteX228" fmla="*/ 544668 w 5408405"/>
              <a:gd name="connsiteY228" fmla="*/ 5050304 h 5561888"/>
              <a:gd name="connsiteX229" fmla="*/ 516664 w 5408405"/>
              <a:gd name="connsiteY229" fmla="*/ 5060800 h 5561888"/>
              <a:gd name="connsiteX230" fmla="*/ 401147 w 5408405"/>
              <a:gd name="connsiteY230" fmla="*/ 5094622 h 5561888"/>
              <a:gd name="connsiteX231" fmla="*/ 401147 w 5408405"/>
              <a:gd name="connsiteY231" fmla="*/ 5120279 h 5561888"/>
              <a:gd name="connsiteX232" fmla="*/ 431485 w 5408405"/>
              <a:gd name="connsiteY232" fmla="*/ 5123778 h 5561888"/>
              <a:gd name="connsiteX233" fmla="*/ 452488 w 5408405"/>
              <a:gd name="connsiteY233" fmla="*/ 5109783 h 5561888"/>
              <a:gd name="connsiteX234" fmla="*/ 472324 w 5408405"/>
              <a:gd name="connsiteY234" fmla="*/ 5107450 h 5561888"/>
              <a:gd name="connsiteX235" fmla="*/ 468824 w 5408405"/>
              <a:gd name="connsiteY235" fmla="*/ 5128443 h 5561888"/>
              <a:gd name="connsiteX236" fmla="*/ 452488 w 5408405"/>
              <a:gd name="connsiteY236" fmla="*/ 5143604 h 5561888"/>
              <a:gd name="connsiteX237" fmla="*/ 446654 w 5408405"/>
              <a:gd name="connsiteY237" fmla="*/ 5179758 h 5561888"/>
              <a:gd name="connsiteX238" fmla="*/ 478158 w 5408405"/>
              <a:gd name="connsiteY238" fmla="*/ 5172761 h 5561888"/>
              <a:gd name="connsiteX239" fmla="*/ 502662 w 5408405"/>
              <a:gd name="connsiteY239" fmla="*/ 5152934 h 5561888"/>
              <a:gd name="connsiteX240" fmla="*/ 525999 w 5408405"/>
              <a:gd name="connsiteY240" fmla="*/ 5168096 h 5561888"/>
              <a:gd name="connsiteX241" fmla="*/ 500328 w 5408405"/>
              <a:gd name="connsiteY241" fmla="*/ 5234572 h 5561888"/>
              <a:gd name="connsiteX242" fmla="*/ 500328 w 5408405"/>
              <a:gd name="connsiteY242" fmla="*/ 5298716 h 5561888"/>
              <a:gd name="connsiteX243" fmla="*/ 523665 w 5408405"/>
              <a:gd name="connsiteY243" fmla="*/ 5324373 h 5561888"/>
              <a:gd name="connsiteX244" fmla="*/ 530666 w 5408405"/>
              <a:gd name="connsiteY244" fmla="*/ 5337202 h 5561888"/>
              <a:gd name="connsiteX245" fmla="*/ 517831 w 5408405"/>
              <a:gd name="connsiteY245" fmla="*/ 5344200 h 5561888"/>
              <a:gd name="connsiteX246" fmla="*/ 493327 w 5408405"/>
              <a:gd name="connsiteY246" fmla="*/ 5367525 h 5561888"/>
              <a:gd name="connsiteX247" fmla="*/ 462989 w 5408405"/>
              <a:gd name="connsiteY247" fmla="*/ 5420006 h 5561888"/>
              <a:gd name="connsiteX248" fmla="*/ 461823 w 5408405"/>
              <a:gd name="connsiteY248" fmla="*/ 5447996 h 5561888"/>
              <a:gd name="connsiteX249" fmla="*/ 471157 w 5408405"/>
              <a:gd name="connsiteY249" fmla="*/ 5466656 h 5561888"/>
              <a:gd name="connsiteX250" fmla="*/ 451321 w 5408405"/>
              <a:gd name="connsiteY250" fmla="*/ 5479485 h 5561888"/>
              <a:gd name="connsiteX251" fmla="*/ 434985 w 5408405"/>
              <a:gd name="connsiteY251" fmla="*/ 5481817 h 5561888"/>
              <a:gd name="connsiteX252" fmla="*/ 415149 w 5408405"/>
              <a:gd name="connsiteY252" fmla="*/ 5529634 h 5561888"/>
              <a:gd name="connsiteX253" fmla="*/ 420983 w 5408405"/>
              <a:gd name="connsiteY253" fmla="*/ 5538964 h 5561888"/>
              <a:gd name="connsiteX254" fmla="*/ 419816 w 5408405"/>
              <a:gd name="connsiteY254" fmla="*/ 5559956 h 5561888"/>
              <a:gd name="connsiteX255" fmla="*/ 401147 w 5408405"/>
              <a:gd name="connsiteY255" fmla="*/ 5555291 h 5561888"/>
              <a:gd name="connsiteX256" fmla="*/ 389479 w 5408405"/>
              <a:gd name="connsiteY256" fmla="*/ 5540130 h 5561888"/>
              <a:gd name="connsiteX257" fmla="*/ 366142 w 5408405"/>
              <a:gd name="connsiteY257" fmla="*/ 5536631 h 5561888"/>
              <a:gd name="connsiteX258" fmla="*/ 294965 w 5408405"/>
              <a:gd name="connsiteY258" fmla="*/ 5555291 h 5561888"/>
              <a:gd name="connsiteX259" fmla="*/ 206285 w 5408405"/>
              <a:gd name="connsiteY259" fmla="*/ 5561122 h 5561888"/>
              <a:gd name="connsiteX260" fmla="*/ 185282 w 5408405"/>
              <a:gd name="connsiteY260" fmla="*/ 5550626 h 5561888"/>
              <a:gd name="connsiteX261" fmla="*/ 124607 w 5408405"/>
              <a:gd name="connsiteY261" fmla="*/ 5522636 h 5561888"/>
              <a:gd name="connsiteX262" fmla="*/ 112938 w 5408405"/>
              <a:gd name="connsiteY262" fmla="*/ 5514472 h 5561888"/>
              <a:gd name="connsiteX263" fmla="*/ 61597 w 5408405"/>
              <a:gd name="connsiteY263" fmla="*/ 5452661 h 5561888"/>
              <a:gd name="connsiteX264" fmla="*/ 30093 w 5408405"/>
              <a:gd name="connsiteY264" fmla="*/ 5347698 h 5561888"/>
              <a:gd name="connsiteX265" fmla="*/ 14924 w 5408405"/>
              <a:gd name="connsiteY265" fmla="*/ 5311544 h 5561888"/>
              <a:gd name="connsiteX266" fmla="*/ 18424 w 5408405"/>
              <a:gd name="connsiteY266" fmla="*/ 5260229 h 5561888"/>
              <a:gd name="connsiteX267" fmla="*/ 23092 w 5408405"/>
              <a:gd name="connsiteY267" fmla="*/ 5217078 h 5561888"/>
              <a:gd name="connsiteX268" fmla="*/ 21925 w 5408405"/>
              <a:gd name="connsiteY268" fmla="*/ 5199584 h 5561888"/>
              <a:gd name="connsiteX269" fmla="*/ 90768 w 5408405"/>
              <a:gd name="connsiteY269" fmla="*/ 5120279 h 5561888"/>
              <a:gd name="connsiteX270" fmla="*/ 156111 w 5408405"/>
              <a:gd name="connsiteY270" fmla="*/ 5081793 h 5561888"/>
              <a:gd name="connsiteX271" fmla="*/ 205118 w 5408405"/>
              <a:gd name="connsiteY271" fmla="*/ 5017649 h 5561888"/>
              <a:gd name="connsiteX272" fmla="*/ 198117 w 5408405"/>
              <a:gd name="connsiteY272" fmla="*/ 5004820 h 5561888"/>
              <a:gd name="connsiteX273" fmla="*/ 129274 w 5408405"/>
              <a:gd name="connsiteY273" fmla="*/ 4923183 h 5561888"/>
              <a:gd name="connsiteX274" fmla="*/ 119939 w 5408405"/>
              <a:gd name="connsiteY274" fmla="*/ 4904523 h 5561888"/>
              <a:gd name="connsiteX275" fmla="*/ 110604 w 5408405"/>
              <a:gd name="connsiteY275" fmla="*/ 4846210 h 5561888"/>
              <a:gd name="connsiteX276" fmla="*/ 94269 w 5408405"/>
              <a:gd name="connsiteY276" fmla="*/ 4778567 h 5561888"/>
              <a:gd name="connsiteX277" fmla="*/ 95436 w 5408405"/>
              <a:gd name="connsiteY277" fmla="*/ 4750577 h 5561888"/>
              <a:gd name="connsiteX278" fmla="*/ 157278 w 5408405"/>
              <a:gd name="connsiteY278" fmla="*/ 4600131 h 5561888"/>
              <a:gd name="connsiteX279" fmla="*/ 168946 w 5408405"/>
              <a:gd name="connsiteY279" fmla="*/ 4590801 h 5561888"/>
              <a:gd name="connsiteX280" fmla="*/ 240123 w 5408405"/>
              <a:gd name="connsiteY280" fmla="*/ 4556980 h 5561888"/>
              <a:gd name="connsiteX281" fmla="*/ 270461 w 5408405"/>
              <a:gd name="connsiteY281" fmla="*/ 4547650 h 5561888"/>
              <a:gd name="connsiteX282" fmla="*/ 321802 w 5408405"/>
              <a:gd name="connsiteY282" fmla="*/ 4535987 h 5561888"/>
              <a:gd name="connsiteX283" fmla="*/ 360308 w 5408405"/>
              <a:gd name="connsiteY283" fmla="*/ 4502166 h 5561888"/>
              <a:gd name="connsiteX284" fmla="*/ 388312 w 5408405"/>
              <a:gd name="connsiteY284" fmla="*/ 4511496 h 5561888"/>
              <a:gd name="connsiteX285" fmla="*/ 391812 w 5408405"/>
              <a:gd name="connsiteY285" fmla="*/ 4525491 h 5561888"/>
              <a:gd name="connsiteX286" fmla="*/ 402314 w 5408405"/>
              <a:gd name="connsiteY286" fmla="*/ 4541818 h 5561888"/>
              <a:gd name="connsiteX287" fmla="*/ 417483 w 5408405"/>
              <a:gd name="connsiteY287" fmla="*/ 4531322 h 5561888"/>
              <a:gd name="connsiteX288" fmla="*/ 452488 w 5408405"/>
              <a:gd name="connsiteY288" fmla="*/ 4537153 h 5561888"/>
              <a:gd name="connsiteX289" fmla="*/ 459489 w 5408405"/>
              <a:gd name="connsiteY289" fmla="*/ 4552315 h 5561888"/>
              <a:gd name="connsiteX290" fmla="*/ 480492 w 5408405"/>
              <a:gd name="connsiteY290" fmla="*/ 4560478 h 5561888"/>
              <a:gd name="connsiteX291" fmla="*/ 488660 w 5408405"/>
              <a:gd name="connsiteY291" fmla="*/ 4540652 h 5561888"/>
              <a:gd name="connsiteX292" fmla="*/ 521331 w 5408405"/>
              <a:gd name="connsiteY292" fmla="*/ 4399536 h 5561888"/>
              <a:gd name="connsiteX293" fmla="*/ 596009 w 5408405"/>
              <a:gd name="connsiteY293" fmla="*/ 4352885 h 5561888"/>
              <a:gd name="connsiteX294" fmla="*/ 607677 w 5408405"/>
              <a:gd name="connsiteY294" fmla="*/ 4333059 h 5561888"/>
              <a:gd name="connsiteX295" fmla="*/ 586674 w 5408405"/>
              <a:gd name="connsiteY295" fmla="*/ 4287575 h 5561888"/>
              <a:gd name="connsiteX296" fmla="*/ 591341 w 5408405"/>
              <a:gd name="connsiteY296" fmla="*/ 4267749 h 5561888"/>
              <a:gd name="connsiteX297" fmla="*/ 613511 w 5408405"/>
              <a:gd name="connsiteY297" fmla="*/ 4189610 h 5561888"/>
              <a:gd name="connsiteX298" fmla="*/ 596009 w 5408405"/>
              <a:gd name="connsiteY298" fmla="*/ 4181446 h 5561888"/>
              <a:gd name="connsiteX299" fmla="*/ 545835 w 5408405"/>
              <a:gd name="connsiteY299" fmla="*/ 4156955 h 5561888"/>
              <a:gd name="connsiteX300" fmla="*/ 563337 w 5408405"/>
              <a:gd name="connsiteY300" fmla="*/ 4103308 h 5561888"/>
              <a:gd name="connsiteX301" fmla="*/ 592508 w 5408405"/>
              <a:gd name="connsiteY301" fmla="*/ 4098643 h 5561888"/>
              <a:gd name="connsiteX302" fmla="*/ 617012 w 5408405"/>
              <a:gd name="connsiteY302" fmla="*/ 4054325 h 5561888"/>
              <a:gd name="connsiteX303" fmla="*/ 599509 w 5408405"/>
              <a:gd name="connsiteY303" fmla="*/ 4021670 h 5561888"/>
              <a:gd name="connsiteX304" fmla="*/ 578506 w 5408405"/>
              <a:gd name="connsiteY304" fmla="*/ 3990181 h 5561888"/>
              <a:gd name="connsiteX305" fmla="*/ 572672 w 5408405"/>
              <a:gd name="connsiteY305" fmla="*/ 3961025 h 5561888"/>
              <a:gd name="connsiteX306" fmla="*/ 598343 w 5408405"/>
              <a:gd name="connsiteY306" fmla="*/ 3955193 h 5561888"/>
              <a:gd name="connsiteX307" fmla="*/ 655518 w 5408405"/>
              <a:gd name="connsiteY307" fmla="*/ 3936533 h 5561888"/>
              <a:gd name="connsiteX308" fmla="*/ 660185 w 5408405"/>
              <a:gd name="connsiteY308" fmla="*/ 3906211 h 5561888"/>
              <a:gd name="connsiteX309" fmla="*/ 618179 w 5408405"/>
              <a:gd name="connsiteY309" fmla="*/ 3857228 h 5561888"/>
              <a:gd name="connsiteX310" fmla="*/ 593675 w 5408405"/>
              <a:gd name="connsiteY310" fmla="*/ 3769759 h 5561888"/>
              <a:gd name="connsiteX311" fmla="*/ 586674 w 5408405"/>
              <a:gd name="connsiteY311" fmla="*/ 3748767 h 5561888"/>
              <a:gd name="connsiteX312" fmla="*/ 554003 w 5408405"/>
              <a:gd name="connsiteY312" fmla="*/ 3724275 h 5561888"/>
              <a:gd name="connsiteX313" fmla="*/ 507329 w 5408405"/>
              <a:gd name="connsiteY313" fmla="*/ 3686955 h 5561888"/>
              <a:gd name="connsiteX314" fmla="*/ 490993 w 5408405"/>
              <a:gd name="connsiteY314" fmla="*/ 3713779 h 5561888"/>
              <a:gd name="connsiteX315" fmla="*/ 469990 w 5408405"/>
              <a:gd name="connsiteY315" fmla="*/ 3732439 h 5561888"/>
              <a:gd name="connsiteX316" fmla="*/ 432652 w 5408405"/>
              <a:gd name="connsiteY316" fmla="*/ 3712613 h 5561888"/>
              <a:gd name="connsiteX317" fmla="*/ 446654 w 5408405"/>
              <a:gd name="connsiteY317" fmla="*/ 3690454 h 5561888"/>
              <a:gd name="connsiteX318" fmla="*/ 461823 w 5408405"/>
              <a:gd name="connsiteY318" fmla="*/ 3672960 h 5561888"/>
              <a:gd name="connsiteX319" fmla="*/ 410482 w 5408405"/>
              <a:gd name="connsiteY319" fmla="*/ 3637973 h 5561888"/>
              <a:gd name="connsiteX320" fmla="*/ 382478 w 5408405"/>
              <a:gd name="connsiteY320" fmla="*/ 3649635 h 5561888"/>
              <a:gd name="connsiteX321" fmla="*/ 354474 w 5408405"/>
              <a:gd name="connsiteY321" fmla="*/ 3637973 h 5561888"/>
              <a:gd name="connsiteX322" fmla="*/ 357974 w 5408405"/>
              <a:gd name="connsiteY322" fmla="*/ 3609983 h 5561888"/>
              <a:gd name="connsiteX323" fmla="*/ 403481 w 5408405"/>
              <a:gd name="connsiteY323" fmla="*/ 3584325 h 5561888"/>
              <a:gd name="connsiteX324" fmla="*/ 431485 w 5408405"/>
              <a:gd name="connsiteY324" fmla="*/ 3528345 h 5561888"/>
              <a:gd name="connsiteX325" fmla="*/ 405814 w 5408405"/>
              <a:gd name="connsiteY325" fmla="*/ 3405889 h 5561888"/>
              <a:gd name="connsiteX326" fmla="*/ 388312 w 5408405"/>
              <a:gd name="connsiteY326" fmla="*/ 3388395 h 5561888"/>
              <a:gd name="connsiteX327" fmla="*/ 296132 w 5408405"/>
              <a:gd name="connsiteY327" fmla="*/ 3352241 h 5561888"/>
              <a:gd name="connsiteX328" fmla="*/ 370809 w 5408405"/>
              <a:gd name="connsiteY328" fmla="*/ 3348742 h 5561888"/>
              <a:gd name="connsiteX329" fmla="*/ 451321 w 5408405"/>
              <a:gd name="connsiteY329" fmla="*/ 3286931 h 5561888"/>
              <a:gd name="connsiteX330" fmla="*/ 426817 w 5408405"/>
              <a:gd name="connsiteY330" fmla="*/ 3249611 h 5561888"/>
              <a:gd name="connsiteX331" fmla="*/ 399980 w 5408405"/>
              <a:gd name="connsiteY331" fmla="*/ 3240281 h 5561888"/>
              <a:gd name="connsiteX332" fmla="*/ 437319 w 5408405"/>
              <a:gd name="connsiteY332" fmla="*/ 3226286 h 5561888"/>
              <a:gd name="connsiteX333" fmla="*/ 455988 w 5408405"/>
              <a:gd name="connsiteY333" fmla="*/ 3208792 h 5561888"/>
              <a:gd name="connsiteX334" fmla="*/ 430318 w 5408405"/>
              <a:gd name="connsiteY334" fmla="*/ 3122489 h 5561888"/>
              <a:gd name="connsiteX335" fmla="*/ 401147 w 5408405"/>
              <a:gd name="connsiteY335" fmla="*/ 3075839 h 5561888"/>
              <a:gd name="connsiteX336" fmla="*/ 390645 w 5408405"/>
              <a:gd name="connsiteY336" fmla="*/ 2998867 h 5561888"/>
              <a:gd name="connsiteX337" fmla="*/ 364975 w 5408405"/>
              <a:gd name="connsiteY337" fmla="*/ 2949884 h 5561888"/>
              <a:gd name="connsiteX338" fmla="*/ 352140 w 5408405"/>
              <a:gd name="connsiteY338" fmla="*/ 2947552 h 5561888"/>
              <a:gd name="connsiteX339" fmla="*/ 395313 w 5408405"/>
              <a:gd name="connsiteY339" fmla="*/ 2919562 h 5561888"/>
              <a:gd name="connsiteX340" fmla="*/ 433818 w 5408405"/>
              <a:gd name="connsiteY340" fmla="*/ 2882242 h 5561888"/>
              <a:gd name="connsiteX341" fmla="*/ 422150 w 5408405"/>
              <a:gd name="connsiteY341" fmla="*/ 2851919 h 5561888"/>
              <a:gd name="connsiteX342" fmla="*/ 396480 w 5408405"/>
              <a:gd name="connsiteY342" fmla="*/ 2818098 h 5561888"/>
              <a:gd name="connsiteX343" fmla="*/ 424484 w 5408405"/>
              <a:gd name="connsiteY343" fmla="*/ 2793607 h 5561888"/>
              <a:gd name="connsiteX344" fmla="*/ 436152 w 5408405"/>
              <a:gd name="connsiteY344" fmla="*/ 2784277 h 5561888"/>
              <a:gd name="connsiteX345" fmla="*/ 422150 w 5408405"/>
              <a:gd name="connsiteY345" fmla="*/ 2762118 h 5561888"/>
              <a:gd name="connsiteX346" fmla="*/ 404648 w 5408405"/>
              <a:gd name="connsiteY346" fmla="*/ 2717800 h 5561888"/>
              <a:gd name="connsiteX347" fmla="*/ 401147 w 5408405"/>
              <a:gd name="connsiteY347" fmla="*/ 2623334 h 5561888"/>
              <a:gd name="connsiteX348" fmla="*/ 403481 w 5408405"/>
              <a:gd name="connsiteY348" fmla="*/ 2597676 h 5561888"/>
              <a:gd name="connsiteX349" fmla="*/ 409315 w 5408405"/>
              <a:gd name="connsiteY349" fmla="*/ 2525369 h 5561888"/>
              <a:gd name="connsiteX350" fmla="*/ 422150 w 5408405"/>
              <a:gd name="connsiteY350" fmla="*/ 2510207 h 5561888"/>
              <a:gd name="connsiteX351" fmla="*/ 475825 w 5408405"/>
              <a:gd name="connsiteY351" fmla="*/ 2464724 h 5561888"/>
              <a:gd name="connsiteX352" fmla="*/ 485159 w 5408405"/>
              <a:gd name="connsiteY352" fmla="*/ 2448396 h 5561888"/>
              <a:gd name="connsiteX353" fmla="*/ 542334 w 5408405"/>
              <a:gd name="connsiteY353" fmla="*/ 2422738 h 5561888"/>
              <a:gd name="connsiteX354" fmla="*/ 584340 w 5408405"/>
              <a:gd name="connsiteY354" fmla="*/ 2404078 h 5561888"/>
              <a:gd name="connsiteX355" fmla="*/ 622846 w 5408405"/>
              <a:gd name="connsiteY355" fmla="*/ 2372590 h 5561888"/>
              <a:gd name="connsiteX356" fmla="*/ 641515 w 5408405"/>
              <a:gd name="connsiteY356" fmla="*/ 2345766 h 5561888"/>
              <a:gd name="connsiteX357" fmla="*/ 648517 w 5408405"/>
              <a:gd name="connsiteY357" fmla="*/ 2310778 h 5561888"/>
              <a:gd name="connsiteX358" fmla="*/ 642682 w 5408405"/>
              <a:gd name="connsiteY358" fmla="*/ 2293285 h 5561888"/>
              <a:gd name="connsiteX359" fmla="*/ 615845 w 5408405"/>
              <a:gd name="connsiteY359" fmla="*/ 2286287 h 5561888"/>
              <a:gd name="connsiteX360" fmla="*/ 597176 w 5408405"/>
              <a:gd name="connsiteY360" fmla="*/ 2248967 h 5561888"/>
              <a:gd name="connsiteX361" fmla="*/ 619346 w 5408405"/>
              <a:gd name="connsiteY361" fmla="*/ 2210481 h 5561888"/>
              <a:gd name="connsiteX362" fmla="*/ 657851 w 5408405"/>
              <a:gd name="connsiteY362" fmla="*/ 2198818 h 5561888"/>
              <a:gd name="connsiteX363" fmla="*/ 676521 w 5408405"/>
              <a:gd name="connsiteY363" fmla="*/ 2190654 h 5561888"/>
              <a:gd name="connsiteX364" fmla="*/ 668353 w 5408405"/>
              <a:gd name="connsiteY364" fmla="*/ 2153334 h 5561888"/>
              <a:gd name="connsiteX365" fmla="*/ 663685 w 5408405"/>
              <a:gd name="connsiteY365" fmla="*/ 2152168 h 5561888"/>
              <a:gd name="connsiteX366" fmla="*/ 635681 w 5408405"/>
              <a:gd name="connsiteY366" fmla="*/ 2139339 h 5561888"/>
              <a:gd name="connsiteX367" fmla="*/ 648517 w 5408405"/>
              <a:gd name="connsiteY367" fmla="*/ 2093855 h 5561888"/>
              <a:gd name="connsiteX368" fmla="*/ 683522 w 5408405"/>
              <a:gd name="connsiteY368" fmla="*/ 2071697 h 5561888"/>
              <a:gd name="connsiteX369" fmla="*/ 703358 w 5408405"/>
              <a:gd name="connsiteY369" fmla="*/ 2082193 h 5561888"/>
              <a:gd name="connsiteX370" fmla="*/ 711526 w 5408405"/>
              <a:gd name="connsiteY370" fmla="*/ 2091523 h 5561888"/>
              <a:gd name="connsiteX371" fmla="*/ 720860 w 5408405"/>
              <a:gd name="connsiteY371" fmla="*/ 2081027 h 5561888"/>
              <a:gd name="connsiteX372" fmla="*/ 723194 w 5408405"/>
              <a:gd name="connsiteY372" fmla="*/ 2055369 h 5561888"/>
              <a:gd name="connsiteX373" fmla="*/ 771034 w 5408405"/>
              <a:gd name="connsiteY373" fmla="*/ 2027379 h 5561888"/>
              <a:gd name="connsiteX374" fmla="*/ 779202 w 5408405"/>
              <a:gd name="connsiteY374" fmla="*/ 2030878 h 5561888"/>
              <a:gd name="connsiteX375" fmla="*/ 839878 w 5408405"/>
              <a:gd name="connsiteY375" fmla="*/ 2009885 h 5561888"/>
              <a:gd name="connsiteX376" fmla="*/ 872549 w 5408405"/>
              <a:gd name="connsiteY376" fmla="*/ 1988893 h 5561888"/>
              <a:gd name="connsiteX377" fmla="*/ 891219 w 5408405"/>
              <a:gd name="connsiteY377" fmla="*/ 1987727 h 5561888"/>
              <a:gd name="connsiteX378" fmla="*/ 961229 w 5408405"/>
              <a:gd name="connsiteY378" fmla="*/ 1935245 h 5561888"/>
              <a:gd name="connsiteX379" fmla="*/ 979898 w 5408405"/>
              <a:gd name="connsiteY379" fmla="*/ 1895593 h 5561888"/>
              <a:gd name="connsiteX380" fmla="*/ 1004402 w 5408405"/>
              <a:gd name="connsiteY380" fmla="*/ 1886263 h 5561888"/>
              <a:gd name="connsiteX381" fmla="*/ 1010236 w 5408405"/>
              <a:gd name="connsiteY381" fmla="*/ 1908421 h 5561888"/>
              <a:gd name="connsiteX382" fmla="*/ 1054576 w 5408405"/>
              <a:gd name="connsiteY382" fmla="*/ 1949240 h 5561888"/>
              <a:gd name="connsiteX383" fmla="*/ 1105917 w 5408405"/>
              <a:gd name="connsiteY383" fmla="*/ 1948074 h 5561888"/>
              <a:gd name="connsiteX384" fmla="*/ 1144422 w 5408405"/>
              <a:gd name="connsiteY384" fmla="*/ 1978397 h 5561888"/>
              <a:gd name="connsiteX385" fmla="*/ 1237769 w 5408405"/>
              <a:gd name="connsiteY385" fmla="*/ 2001722 h 5561888"/>
              <a:gd name="connsiteX386" fmla="*/ 1255272 w 5408405"/>
              <a:gd name="connsiteY386" fmla="*/ 1992392 h 5561888"/>
              <a:gd name="connsiteX387" fmla="*/ 1293778 w 5408405"/>
              <a:gd name="connsiteY387" fmla="*/ 2055369 h 5561888"/>
              <a:gd name="connsiteX388" fmla="*/ 1366122 w 5408405"/>
              <a:gd name="connsiteY388" fmla="*/ 2055369 h 5561888"/>
              <a:gd name="connsiteX389" fmla="*/ 1361454 w 5408405"/>
              <a:gd name="connsiteY389" fmla="*/ 2068198 h 5561888"/>
              <a:gd name="connsiteX390" fmla="*/ 1381290 w 5408405"/>
              <a:gd name="connsiteY390" fmla="*/ 2133508 h 5561888"/>
              <a:gd name="connsiteX391" fmla="*/ 1404627 w 5408405"/>
              <a:gd name="connsiteY391" fmla="*/ 2178992 h 5561888"/>
              <a:gd name="connsiteX392" fmla="*/ 1436132 w 5408405"/>
              <a:gd name="connsiteY392" fmla="*/ 2232639 h 5561888"/>
              <a:gd name="connsiteX393" fmla="*/ 1452467 w 5408405"/>
              <a:gd name="connsiteY393" fmla="*/ 2215146 h 5561888"/>
              <a:gd name="connsiteX394" fmla="*/ 1475804 w 5408405"/>
              <a:gd name="connsiteY394" fmla="*/ 2180158 h 5561888"/>
              <a:gd name="connsiteX395" fmla="*/ 1490973 w 5408405"/>
              <a:gd name="connsiteY395" fmla="*/ 2194153 h 5561888"/>
              <a:gd name="connsiteX396" fmla="*/ 1536480 w 5408405"/>
              <a:gd name="connsiteY396" fmla="*/ 2257131 h 5561888"/>
              <a:gd name="connsiteX397" fmla="*/ 1682334 w 5408405"/>
              <a:gd name="connsiteY397" fmla="*/ 2317776 h 5561888"/>
              <a:gd name="connsiteX398" fmla="*/ 1752345 w 5408405"/>
              <a:gd name="connsiteY398" fmla="*/ 2360927 h 5561888"/>
              <a:gd name="connsiteX399" fmla="*/ 1790850 w 5408405"/>
              <a:gd name="connsiteY399" fmla="*/ 2355096 h 5561888"/>
              <a:gd name="connsiteX400" fmla="*/ 1825855 w 5408405"/>
              <a:gd name="connsiteY400" fmla="*/ 2351597 h 5561888"/>
              <a:gd name="connsiteX401" fmla="*/ 1817688 w 5408405"/>
              <a:gd name="connsiteY401" fmla="*/ 2380753 h 5561888"/>
              <a:gd name="connsiteX402" fmla="*/ 1807186 w 5408405"/>
              <a:gd name="connsiteY402" fmla="*/ 2436733 h 5561888"/>
              <a:gd name="connsiteX403" fmla="*/ 1836065 w 5408405"/>
              <a:gd name="connsiteY403" fmla="*/ 2571290 h 5561888"/>
              <a:gd name="connsiteX404" fmla="*/ 1836900 w 5408405"/>
              <a:gd name="connsiteY404" fmla="*/ 2614907 h 5561888"/>
              <a:gd name="connsiteX405" fmla="*/ 2065106 w 5408405"/>
              <a:gd name="connsiteY405" fmla="*/ 2240082 h 5561888"/>
              <a:gd name="connsiteX406" fmla="*/ 2042723 w 5408405"/>
              <a:gd name="connsiteY406" fmla="*/ 2222711 h 5561888"/>
              <a:gd name="connsiteX407" fmla="*/ 2003998 w 5408405"/>
              <a:gd name="connsiteY407" fmla="*/ 2224820 h 5561888"/>
              <a:gd name="connsiteX408" fmla="*/ 1989060 w 5408405"/>
              <a:gd name="connsiteY408" fmla="*/ 2226794 h 5561888"/>
              <a:gd name="connsiteX409" fmla="*/ 1993035 w 5408405"/>
              <a:gd name="connsiteY409" fmla="*/ 2208195 h 5561888"/>
              <a:gd name="connsiteX410" fmla="*/ 1994810 w 5408405"/>
              <a:gd name="connsiteY410" fmla="*/ 2206378 h 5561888"/>
              <a:gd name="connsiteX411" fmla="*/ 1985471 w 5408405"/>
              <a:gd name="connsiteY411" fmla="*/ 2174773 h 5561888"/>
              <a:gd name="connsiteX412" fmla="*/ 1958208 w 5408405"/>
              <a:gd name="connsiteY412" fmla="*/ 2145776 h 5561888"/>
              <a:gd name="connsiteX413" fmla="*/ 1928319 w 5408405"/>
              <a:gd name="connsiteY413" fmla="*/ 2096463 h 5561888"/>
              <a:gd name="connsiteX414" fmla="*/ 1926297 w 5408405"/>
              <a:gd name="connsiteY414" fmla="*/ 2076739 h 5561888"/>
              <a:gd name="connsiteX415" fmla="*/ 1919077 w 5408405"/>
              <a:gd name="connsiteY415" fmla="*/ 2021171 h 5561888"/>
              <a:gd name="connsiteX416" fmla="*/ 1927826 w 5408405"/>
              <a:gd name="connsiteY416" fmla="*/ 2001317 h 5561888"/>
              <a:gd name="connsiteX417" fmla="*/ 1968832 w 5408405"/>
              <a:gd name="connsiteY417" fmla="*/ 1924225 h 5561888"/>
              <a:gd name="connsiteX418" fmla="*/ 1955517 w 5408405"/>
              <a:gd name="connsiteY418" fmla="*/ 1911219 h 5561888"/>
              <a:gd name="connsiteX419" fmla="*/ 1938322 w 5408405"/>
              <a:gd name="connsiteY419" fmla="*/ 1925189 h 5561888"/>
              <a:gd name="connsiteX420" fmla="*/ 1934938 w 5408405"/>
              <a:gd name="connsiteY420" fmla="*/ 1943183 h 5561888"/>
              <a:gd name="connsiteX421" fmla="*/ 1926093 w 5408405"/>
              <a:gd name="connsiteY421" fmla="*/ 1954660 h 5561888"/>
              <a:gd name="connsiteX422" fmla="*/ 1916974 w 5408405"/>
              <a:gd name="connsiteY422" fmla="*/ 1942201 h 5561888"/>
              <a:gd name="connsiteX423" fmla="*/ 1917387 w 5408405"/>
              <a:gd name="connsiteY423" fmla="*/ 1926038 h 5561888"/>
              <a:gd name="connsiteX424" fmla="*/ 1901582 w 5408405"/>
              <a:gd name="connsiteY424" fmla="*/ 1904684 h 5561888"/>
              <a:gd name="connsiteX425" fmla="*/ 1889243 w 5408405"/>
              <a:gd name="connsiteY425" fmla="*/ 1924580 h 5561888"/>
              <a:gd name="connsiteX426" fmla="*/ 1887111 w 5408405"/>
              <a:gd name="connsiteY426" fmla="*/ 1947347 h 5561888"/>
              <a:gd name="connsiteX427" fmla="*/ 1867413 w 5408405"/>
              <a:gd name="connsiteY427" fmla="*/ 1951772 h 5561888"/>
              <a:gd name="connsiteX428" fmla="*/ 1845928 w 5408405"/>
              <a:gd name="connsiteY428" fmla="*/ 1904752 h 5561888"/>
              <a:gd name="connsiteX429" fmla="*/ 1812641 w 5408405"/>
              <a:gd name="connsiteY429" fmla="*/ 1872237 h 5561888"/>
              <a:gd name="connsiteX430" fmla="*/ 1787497 w 5408405"/>
              <a:gd name="connsiteY430" fmla="*/ 1871341 h 5561888"/>
              <a:gd name="connsiteX431" fmla="*/ 1777290 w 5408405"/>
              <a:gd name="connsiteY431" fmla="*/ 1868471 h 5561888"/>
              <a:gd name="connsiteX432" fmla="*/ 1780165 w 5408405"/>
              <a:gd name="connsiteY432" fmla="*/ 1858263 h 5561888"/>
              <a:gd name="connsiteX433" fmla="*/ 1780482 w 5408405"/>
              <a:gd name="connsiteY433" fmla="*/ 1833723 h 5561888"/>
              <a:gd name="connsiteX434" fmla="*/ 1768626 w 5408405"/>
              <a:gd name="connsiteY434" fmla="*/ 1791375 h 5561888"/>
              <a:gd name="connsiteX435" fmla="*/ 1754692 w 5408405"/>
              <a:gd name="connsiteY435" fmla="*/ 1776581 h 5561888"/>
              <a:gd name="connsiteX436" fmla="*/ 1740276 w 5408405"/>
              <a:gd name="connsiteY436" fmla="*/ 1771966 h 5561888"/>
              <a:gd name="connsiteX437" fmla="*/ 1743674 w 5408405"/>
              <a:gd name="connsiteY437" fmla="*/ 1755169 h 5561888"/>
              <a:gd name="connsiteX438" fmla="*/ 1750745 w 5408405"/>
              <a:gd name="connsiteY438" fmla="*/ 1745509 h 5561888"/>
              <a:gd name="connsiteX439" fmla="*/ 1735986 w 5408405"/>
              <a:gd name="connsiteY439" fmla="*/ 1710977 h 5561888"/>
              <a:gd name="connsiteX440" fmla="*/ 1728187 w 5408405"/>
              <a:gd name="connsiteY440" fmla="*/ 1709275 h 5561888"/>
              <a:gd name="connsiteX441" fmla="*/ 1717885 w 5408405"/>
              <a:gd name="connsiteY441" fmla="*/ 1698028 h 5561888"/>
              <a:gd name="connsiteX442" fmla="*/ 1729769 w 5408405"/>
              <a:gd name="connsiteY442" fmla="*/ 1690704 h 5561888"/>
              <a:gd name="connsiteX443" fmla="*/ 1743552 w 5408405"/>
              <a:gd name="connsiteY443" fmla="*/ 1692334 h 5561888"/>
              <a:gd name="connsiteX444" fmla="*/ 1757198 w 5408405"/>
              <a:gd name="connsiteY444" fmla="*/ 1681998 h 5561888"/>
              <a:gd name="connsiteX445" fmla="*/ 1783595 w 5408405"/>
              <a:gd name="connsiteY445" fmla="*/ 1635602 h 5561888"/>
              <a:gd name="connsiteX446" fmla="*/ 1825522 w 5408405"/>
              <a:gd name="connsiteY446" fmla="*/ 1586626 h 5561888"/>
              <a:gd name="connsiteX447" fmla="*/ 1841616 w 5408405"/>
              <a:gd name="connsiteY447" fmla="*/ 1581047 h 5561888"/>
              <a:gd name="connsiteX448" fmla="*/ 1886898 w 5408405"/>
              <a:gd name="connsiteY448" fmla="*/ 1563748 h 5561888"/>
              <a:gd name="connsiteX449" fmla="*/ 1897050 w 5408405"/>
              <a:gd name="connsiteY449" fmla="*/ 1561831 h 5561888"/>
              <a:gd name="connsiteX450" fmla="*/ 1955152 w 5408405"/>
              <a:gd name="connsiteY450" fmla="*/ 1566521 h 5561888"/>
              <a:gd name="connsiteX451" fmla="*/ 2025592 w 5408405"/>
              <a:gd name="connsiteY451" fmla="*/ 1603380 h 5561888"/>
              <a:gd name="connsiteX452" fmla="*/ 2052044 w 5408405"/>
              <a:gd name="connsiteY452" fmla="*/ 1613835 h 5561888"/>
              <a:gd name="connsiteX453" fmla="*/ 2076899 w 5408405"/>
              <a:gd name="connsiteY453" fmla="*/ 1641664 h 5561888"/>
              <a:gd name="connsiteX454" fmla="*/ 2096926 w 5408405"/>
              <a:gd name="connsiteY454" fmla="*/ 1665960 h 5561888"/>
              <a:gd name="connsiteX455" fmla="*/ 2106596 w 5408405"/>
              <a:gd name="connsiteY455" fmla="*/ 1674222 h 5561888"/>
              <a:gd name="connsiteX456" fmla="*/ 2112853 w 5408405"/>
              <a:gd name="connsiteY456" fmla="*/ 1750149 h 5561888"/>
              <a:gd name="connsiteX457" fmla="*/ 2099702 w 5408405"/>
              <a:gd name="connsiteY457" fmla="*/ 1803568 h 5561888"/>
              <a:gd name="connsiteX458" fmla="*/ 2108146 w 5408405"/>
              <a:gd name="connsiteY458" fmla="*/ 1861516 h 5561888"/>
              <a:gd name="connsiteX459" fmla="*/ 2118353 w 5408405"/>
              <a:gd name="connsiteY459" fmla="*/ 1864386 h 5561888"/>
              <a:gd name="connsiteX460" fmla="*/ 2195616 w 5408405"/>
              <a:gd name="connsiteY460" fmla="*/ 1870044 h 5561888"/>
              <a:gd name="connsiteX461" fmla="*/ 2210032 w 5408405"/>
              <a:gd name="connsiteY461" fmla="*/ 1874658 h 5561888"/>
              <a:gd name="connsiteX462" fmla="*/ 2245025 w 5408405"/>
              <a:gd name="connsiteY462" fmla="*/ 1899374 h 5561888"/>
              <a:gd name="connsiteX463" fmla="*/ 2262548 w 5408405"/>
              <a:gd name="connsiteY463" fmla="*/ 1915785 h 5561888"/>
              <a:gd name="connsiteX464" fmla="*/ 3291650 w 5408405"/>
              <a:gd name="connsiteY464" fmla="*/ 225494 h 5561888"/>
              <a:gd name="connsiteX465" fmla="*/ 3646505 w 5408405"/>
              <a:gd name="connsiteY465" fmla="*/ 225494 h 5561888"/>
              <a:gd name="connsiteX466" fmla="*/ 3643558 w 5408405"/>
              <a:gd name="connsiteY466" fmla="*/ 219709 h 5561888"/>
              <a:gd name="connsiteX467" fmla="*/ 3654871 w 5408405"/>
              <a:gd name="connsiteY467" fmla="*/ 121630 h 5561888"/>
              <a:gd name="connsiteX468" fmla="*/ 3752918 w 5408405"/>
              <a:gd name="connsiteY468" fmla="*/ 98996 h 5561888"/>
              <a:gd name="connsiteX469" fmla="*/ 3771774 w 5408405"/>
              <a:gd name="connsiteY469" fmla="*/ 106540 h 5561888"/>
              <a:gd name="connsiteX470" fmla="*/ 3858507 w 5408405"/>
              <a:gd name="connsiteY470" fmla="*/ 87679 h 5561888"/>
              <a:gd name="connsiteX471" fmla="*/ 3971639 w 5408405"/>
              <a:gd name="connsiteY471" fmla="*/ 80134 h 5561888"/>
              <a:gd name="connsiteX472" fmla="*/ 4137564 w 5408405"/>
              <a:gd name="connsiteY472" fmla="*/ 72590 h 5561888"/>
              <a:gd name="connsiteX473" fmla="*/ 4216756 w 5408405"/>
              <a:gd name="connsiteY473" fmla="*/ 72590 h 5561888"/>
              <a:gd name="connsiteX474" fmla="*/ 4220527 w 5408405"/>
              <a:gd name="connsiteY474" fmla="*/ 76362 h 5561888"/>
              <a:gd name="connsiteX475" fmla="*/ 4307261 w 5408405"/>
              <a:gd name="connsiteY475" fmla="*/ 57500 h 5561888"/>
              <a:gd name="connsiteX476" fmla="*/ 4360056 w 5408405"/>
              <a:gd name="connsiteY476" fmla="*/ 12233 h 5561888"/>
              <a:gd name="connsiteX477" fmla="*/ 4427934 w 5408405"/>
              <a:gd name="connsiteY477" fmla="*/ 16005 h 5561888"/>
              <a:gd name="connsiteX478" fmla="*/ 4556150 w 5408405"/>
              <a:gd name="connsiteY478" fmla="*/ 16005 h 5561888"/>
              <a:gd name="connsiteX479" fmla="*/ 4585316 w 5408405"/>
              <a:gd name="connsiteY479" fmla="*/ 91 h 556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5408405" h="5561888">
                <a:moveTo>
                  <a:pt x="4336617" y="2979311"/>
                </a:moveTo>
                <a:lnTo>
                  <a:pt x="4337062" y="2980996"/>
                </a:lnTo>
                <a:lnTo>
                  <a:pt x="4335592" y="2981017"/>
                </a:lnTo>
                <a:close/>
                <a:moveTo>
                  <a:pt x="1888921" y="2261506"/>
                </a:moveTo>
                <a:lnTo>
                  <a:pt x="1889365" y="2263191"/>
                </a:lnTo>
                <a:lnTo>
                  <a:pt x="1887895" y="2263212"/>
                </a:lnTo>
                <a:close/>
                <a:moveTo>
                  <a:pt x="3291650" y="1876983"/>
                </a:moveTo>
                <a:lnTo>
                  <a:pt x="2384076" y="3290419"/>
                </a:lnTo>
                <a:lnTo>
                  <a:pt x="3291650" y="3290419"/>
                </a:lnTo>
                <a:close/>
                <a:moveTo>
                  <a:pt x="4585316" y="91"/>
                </a:moveTo>
                <a:cubicBezTo>
                  <a:pt x="4588911" y="444"/>
                  <a:pt x="4592917" y="1859"/>
                  <a:pt x="4597631" y="4688"/>
                </a:cubicBezTo>
                <a:cubicBezTo>
                  <a:pt x="4605173" y="46184"/>
                  <a:pt x="4590089" y="87679"/>
                  <a:pt x="4597631" y="129174"/>
                </a:cubicBezTo>
                <a:cubicBezTo>
                  <a:pt x="4642884" y="140491"/>
                  <a:pt x="4680594" y="121630"/>
                  <a:pt x="4718305" y="117857"/>
                </a:cubicBezTo>
                <a:cubicBezTo>
                  <a:pt x="4759786" y="110313"/>
                  <a:pt x="4797496" y="98996"/>
                  <a:pt x="4838978" y="114085"/>
                </a:cubicBezTo>
                <a:cubicBezTo>
                  <a:pt x="4831436" y="132947"/>
                  <a:pt x="4827665" y="148036"/>
                  <a:pt x="4827665" y="166897"/>
                </a:cubicBezTo>
                <a:cubicBezTo>
                  <a:pt x="4823894" y="215937"/>
                  <a:pt x="4842749" y="238571"/>
                  <a:pt x="4895544" y="246116"/>
                </a:cubicBezTo>
                <a:cubicBezTo>
                  <a:pt x="4940796" y="249888"/>
                  <a:pt x="4978506" y="234799"/>
                  <a:pt x="5001133" y="193303"/>
                </a:cubicBezTo>
                <a:cubicBezTo>
                  <a:pt x="5016217" y="163125"/>
                  <a:pt x="5031301" y="140491"/>
                  <a:pt x="5061469" y="129174"/>
                </a:cubicBezTo>
                <a:cubicBezTo>
                  <a:pt x="5076554" y="121630"/>
                  <a:pt x="5091638" y="121630"/>
                  <a:pt x="5102951" y="136719"/>
                </a:cubicBezTo>
                <a:cubicBezTo>
                  <a:pt x="5114264" y="144263"/>
                  <a:pt x="5114264" y="159353"/>
                  <a:pt x="5110493" y="170670"/>
                </a:cubicBezTo>
                <a:cubicBezTo>
                  <a:pt x="5099180" y="200848"/>
                  <a:pt x="5080324" y="227254"/>
                  <a:pt x="5053927" y="246116"/>
                </a:cubicBezTo>
                <a:cubicBezTo>
                  <a:pt x="5027530" y="264977"/>
                  <a:pt x="5001133" y="280066"/>
                  <a:pt x="4978506" y="295156"/>
                </a:cubicBezTo>
                <a:cubicBezTo>
                  <a:pt x="4955880" y="310245"/>
                  <a:pt x="4952109" y="325334"/>
                  <a:pt x="4959651" y="347968"/>
                </a:cubicBezTo>
                <a:cubicBezTo>
                  <a:pt x="4982278" y="404552"/>
                  <a:pt x="5001133" y="457365"/>
                  <a:pt x="5019988" y="517722"/>
                </a:cubicBezTo>
                <a:cubicBezTo>
                  <a:pt x="5027530" y="544128"/>
                  <a:pt x="5042614" y="559217"/>
                  <a:pt x="5072782" y="562989"/>
                </a:cubicBezTo>
                <a:cubicBezTo>
                  <a:pt x="5099180" y="566762"/>
                  <a:pt x="5125577" y="566762"/>
                  <a:pt x="5151974" y="574306"/>
                </a:cubicBezTo>
                <a:cubicBezTo>
                  <a:pt x="5185914" y="585623"/>
                  <a:pt x="5193456" y="608257"/>
                  <a:pt x="5174600" y="638435"/>
                </a:cubicBezTo>
                <a:cubicBezTo>
                  <a:pt x="5159516" y="661069"/>
                  <a:pt x="5140661" y="683703"/>
                  <a:pt x="5125577" y="706337"/>
                </a:cubicBezTo>
                <a:cubicBezTo>
                  <a:pt x="5095409" y="747832"/>
                  <a:pt x="5076554" y="793100"/>
                  <a:pt x="5084096" y="845912"/>
                </a:cubicBezTo>
                <a:cubicBezTo>
                  <a:pt x="5087867" y="891180"/>
                  <a:pt x="5102951" y="913814"/>
                  <a:pt x="5148203" y="921358"/>
                </a:cubicBezTo>
                <a:cubicBezTo>
                  <a:pt x="5178372" y="928903"/>
                  <a:pt x="5204769" y="936447"/>
                  <a:pt x="5231166" y="943992"/>
                </a:cubicBezTo>
                <a:cubicBezTo>
                  <a:pt x="5227395" y="981715"/>
                  <a:pt x="5182143" y="977943"/>
                  <a:pt x="5174600" y="1008121"/>
                </a:cubicBezTo>
                <a:cubicBezTo>
                  <a:pt x="5223624" y="1011893"/>
                  <a:pt x="5227395" y="1011893"/>
                  <a:pt x="5261334" y="1045844"/>
                </a:cubicBezTo>
                <a:cubicBezTo>
                  <a:pt x="5299045" y="1083567"/>
                  <a:pt x="5336755" y="1106201"/>
                  <a:pt x="5393321" y="1102429"/>
                </a:cubicBezTo>
                <a:cubicBezTo>
                  <a:pt x="5400863" y="1098656"/>
                  <a:pt x="5404634" y="1102429"/>
                  <a:pt x="5408405" y="1109973"/>
                </a:cubicBezTo>
                <a:cubicBezTo>
                  <a:pt x="5393321" y="1128835"/>
                  <a:pt x="5366924" y="1125063"/>
                  <a:pt x="5351839" y="1140152"/>
                </a:cubicBezTo>
                <a:cubicBezTo>
                  <a:pt x="5351839" y="1143924"/>
                  <a:pt x="5351839" y="1147696"/>
                  <a:pt x="5351839" y="1155241"/>
                </a:cubicBezTo>
                <a:cubicBezTo>
                  <a:pt x="5355610" y="1234459"/>
                  <a:pt x="5370695" y="1317450"/>
                  <a:pt x="5325442" y="1396668"/>
                </a:cubicBezTo>
                <a:cubicBezTo>
                  <a:pt x="5314129" y="1415530"/>
                  <a:pt x="5321671" y="1434391"/>
                  <a:pt x="5332984" y="1453253"/>
                </a:cubicBezTo>
                <a:cubicBezTo>
                  <a:pt x="5340526" y="1468342"/>
                  <a:pt x="5340526" y="1487203"/>
                  <a:pt x="5317900" y="1494748"/>
                </a:cubicBezTo>
                <a:cubicBezTo>
                  <a:pt x="5302816" y="1502293"/>
                  <a:pt x="5295274" y="1513609"/>
                  <a:pt x="5272648" y="1494748"/>
                </a:cubicBezTo>
                <a:cubicBezTo>
                  <a:pt x="5246250" y="1468342"/>
                  <a:pt x="5219853" y="1475886"/>
                  <a:pt x="5204769" y="1509837"/>
                </a:cubicBezTo>
                <a:cubicBezTo>
                  <a:pt x="5197227" y="1528699"/>
                  <a:pt x="5193456" y="1547560"/>
                  <a:pt x="5185914" y="1566422"/>
                </a:cubicBezTo>
                <a:cubicBezTo>
                  <a:pt x="5167058" y="1626779"/>
                  <a:pt x="5121806" y="1672046"/>
                  <a:pt x="5076554" y="1713542"/>
                </a:cubicBezTo>
                <a:cubicBezTo>
                  <a:pt x="5072782" y="1721086"/>
                  <a:pt x="5057698" y="1724859"/>
                  <a:pt x="5050156" y="1721086"/>
                </a:cubicBezTo>
                <a:cubicBezTo>
                  <a:pt x="5001133" y="1717314"/>
                  <a:pt x="4948338" y="1739948"/>
                  <a:pt x="4899314" y="1721086"/>
                </a:cubicBezTo>
                <a:cubicBezTo>
                  <a:pt x="4891772" y="1770126"/>
                  <a:pt x="4937025" y="1796532"/>
                  <a:pt x="4929483" y="1845572"/>
                </a:cubicBezTo>
                <a:cubicBezTo>
                  <a:pt x="4895544" y="1819166"/>
                  <a:pt x="4869146" y="1800305"/>
                  <a:pt x="4842749" y="1777671"/>
                </a:cubicBezTo>
                <a:cubicBezTo>
                  <a:pt x="4801268" y="1743720"/>
                  <a:pt x="4759786" y="1721086"/>
                  <a:pt x="4706992" y="1743720"/>
                </a:cubicBezTo>
                <a:cubicBezTo>
                  <a:pt x="4657968" y="1762582"/>
                  <a:pt x="4650426" y="1807849"/>
                  <a:pt x="4642884" y="1853117"/>
                </a:cubicBezTo>
                <a:cubicBezTo>
                  <a:pt x="4631571" y="1932335"/>
                  <a:pt x="4620258" y="1939880"/>
                  <a:pt x="4548608" y="1909701"/>
                </a:cubicBezTo>
                <a:cubicBezTo>
                  <a:pt x="4514668" y="1894612"/>
                  <a:pt x="4514668" y="1894612"/>
                  <a:pt x="4484500" y="1932335"/>
                </a:cubicBezTo>
                <a:cubicBezTo>
                  <a:pt x="4458103" y="1970058"/>
                  <a:pt x="4431706" y="2007781"/>
                  <a:pt x="4378911" y="1996464"/>
                </a:cubicBezTo>
                <a:cubicBezTo>
                  <a:pt x="4352514" y="1988920"/>
                  <a:pt x="4348743" y="2007781"/>
                  <a:pt x="4344972" y="2026643"/>
                </a:cubicBezTo>
                <a:cubicBezTo>
                  <a:pt x="4337430" y="2060594"/>
                  <a:pt x="4348743" y="2090772"/>
                  <a:pt x="4360056" y="2120951"/>
                </a:cubicBezTo>
                <a:cubicBezTo>
                  <a:pt x="4378911" y="2166218"/>
                  <a:pt x="4378911" y="2207714"/>
                  <a:pt x="4356285" y="2249209"/>
                </a:cubicBezTo>
                <a:cubicBezTo>
                  <a:pt x="4341201" y="2249209"/>
                  <a:pt x="4326116" y="2249209"/>
                  <a:pt x="4311032" y="2249209"/>
                </a:cubicBezTo>
                <a:cubicBezTo>
                  <a:pt x="4307261" y="2222803"/>
                  <a:pt x="4307261" y="2196397"/>
                  <a:pt x="4311032" y="2166218"/>
                </a:cubicBezTo>
                <a:cubicBezTo>
                  <a:pt x="4311032" y="2143584"/>
                  <a:pt x="4314803" y="2120951"/>
                  <a:pt x="4307261" y="2102089"/>
                </a:cubicBezTo>
                <a:lnTo>
                  <a:pt x="4293453" y="2062720"/>
                </a:lnTo>
                <a:lnTo>
                  <a:pt x="4293453" y="2298718"/>
                </a:lnTo>
                <a:lnTo>
                  <a:pt x="4314960" y="2298021"/>
                </a:lnTo>
                <a:cubicBezTo>
                  <a:pt x="4322792" y="2296057"/>
                  <a:pt x="4329622" y="2291487"/>
                  <a:pt x="4334595" y="2281553"/>
                </a:cubicBezTo>
                <a:cubicBezTo>
                  <a:pt x="4336947" y="2277935"/>
                  <a:pt x="4341142" y="2278483"/>
                  <a:pt x="4344746" y="2279636"/>
                </a:cubicBezTo>
                <a:cubicBezTo>
                  <a:pt x="4363357" y="2284799"/>
                  <a:pt x="4383687" y="2283359"/>
                  <a:pt x="4402848" y="2284326"/>
                </a:cubicBezTo>
                <a:cubicBezTo>
                  <a:pt x="4432188" y="2285770"/>
                  <a:pt x="4457429" y="2295043"/>
                  <a:pt x="4473289" y="2321185"/>
                </a:cubicBezTo>
                <a:cubicBezTo>
                  <a:pt x="4479987" y="2331278"/>
                  <a:pt x="4490166" y="2331754"/>
                  <a:pt x="4499740" y="2331640"/>
                </a:cubicBezTo>
                <a:cubicBezTo>
                  <a:pt x="4521886" y="2331973"/>
                  <a:pt x="4527347" y="2338490"/>
                  <a:pt x="4524595" y="2359469"/>
                </a:cubicBezTo>
                <a:cubicBezTo>
                  <a:pt x="4520661" y="2381658"/>
                  <a:pt x="4520661" y="2381658"/>
                  <a:pt x="4544622" y="2383765"/>
                </a:cubicBezTo>
                <a:cubicBezTo>
                  <a:pt x="4550014" y="2384299"/>
                  <a:pt x="4554210" y="2384847"/>
                  <a:pt x="4554292" y="2392027"/>
                </a:cubicBezTo>
                <a:cubicBezTo>
                  <a:pt x="4556382" y="2417735"/>
                  <a:pt x="4559656" y="2442232"/>
                  <a:pt x="4560549" y="2467954"/>
                </a:cubicBezTo>
                <a:cubicBezTo>
                  <a:pt x="4561966" y="2487088"/>
                  <a:pt x="4557385" y="2505096"/>
                  <a:pt x="4547398" y="2521373"/>
                </a:cubicBezTo>
                <a:cubicBezTo>
                  <a:pt x="4541538" y="2532216"/>
                  <a:pt x="4547356" y="2569847"/>
                  <a:pt x="4555843" y="2579321"/>
                </a:cubicBezTo>
                <a:cubicBezTo>
                  <a:pt x="4558869" y="2582277"/>
                  <a:pt x="4561290" y="2584642"/>
                  <a:pt x="4566049" y="2582191"/>
                </a:cubicBezTo>
                <a:cubicBezTo>
                  <a:pt x="4592858" y="2571696"/>
                  <a:pt x="4618072" y="2578576"/>
                  <a:pt x="4643312" y="2587849"/>
                </a:cubicBezTo>
                <a:cubicBezTo>
                  <a:pt x="4648718" y="2589579"/>
                  <a:pt x="4652928" y="2591324"/>
                  <a:pt x="4657728" y="2592463"/>
                </a:cubicBezTo>
                <a:cubicBezTo>
                  <a:pt x="4673327" y="2595867"/>
                  <a:pt x="4684757" y="2601116"/>
                  <a:pt x="4692721" y="2617179"/>
                </a:cubicBezTo>
                <a:cubicBezTo>
                  <a:pt x="4700685" y="2633242"/>
                  <a:pt x="4719296" y="2638404"/>
                  <a:pt x="4736105" y="2642990"/>
                </a:cubicBezTo>
                <a:cubicBezTo>
                  <a:pt x="4743918" y="2645889"/>
                  <a:pt x="4748732" y="2648225"/>
                  <a:pt x="4750038" y="2657785"/>
                </a:cubicBezTo>
                <a:cubicBezTo>
                  <a:pt x="4756475" y="2697205"/>
                  <a:pt x="4769473" y="2734751"/>
                  <a:pt x="4796763" y="2766142"/>
                </a:cubicBezTo>
                <a:cubicBezTo>
                  <a:pt x="4800408" y="2770886"/>
                  <a:pt x="4801041" y="2773870"/>
                  <a:pt x="4795690" y="2776927"/>
                </a:cubicBezTo>
                <a:cubicBezTo>
                  <a:pt x="4775497" y="2790334"/>
                  <a:pt x="4773928" y="2810101"/>
                  <a:pt x="4777160" y="2831008"/>
                </a:cubicBezTo>
                <a:cubicBezTo>
                  <a:pt x="4778467" y="2840567"/>
                  <a:pt x="4777944" y="2847156"/>
                  <a:pt x="4766623" y="2851481"/>
                </a:cubicBezTo>
                <a:cubicBezTo>
                  <a:pt x="4751713" y="2855849"/>
                  <a:pt x="4747682" y="2869661"/>
                  <a:pt x="4746650" y="2884036"/>
                </a:cubicBezTo>
                <a:cubicBezTo>
                  <a:pt x="4745591" y="2896018"/>
                  <a:pt x="4745742" y="2909181"/>
                  <a:pt x="4744682" y="2921163"/>
                </a:cubicBezTo>
                <a:cubicBezTo>
                  <a:pt x="4743850" y="2926858"/>
                  <a:pt x="4742106" y="2931367"/>
                  <a:pt x="4739063" y="2933424"/>
                </a:cubicBezTo>
                <a:cubicBezTo>
                  <a:pt x="4736020" y="2935480"/>
                  <a:pt x="4731677" y="2935083"/>
                  <a:pt x="4725645" y="2930966"/>
                </a:cubicBezTo>
                <a:cubicBezTo>
                  <a:pt x="4723224" y="2928601"/>
                  <a:pt x="4720212" y="2926842"/>
                  <a:pt x="4716608" y="2925688"/>
                </a:cubicBezTo>
                <a:cubicBezTo>
                  <a:pt x="4712399" y="2923943"/>
                  <a:pt x="4707557" y="2919214"/>
                  <a:pt x="4702811" y="2922861"/>
                </a:cubicBezTo>
                <a:cubicBezTo>
                  <a:pt x="4699262" y="2926494"/>
                  <a:pt x="4699922" y="2931872"/>
                  <a:pt x="4700569" y="2936054"/>
                </a:cubicBezTo>
                <a:cubicBezTo>
                  <a:pt x="4701985" y="2955187"/>
                  <a:pt x="4697831" y="2958229"/>
                  <a:pt x="4679798" y="2951264"/>
                </a:cubicBezTo>
                <a:cubicBezTo>
                  <a:pt x="4675589" y="2949519"/>
                  <a:pt x="4672577" y="2947759"/>
                  <a:pt x="4668381" y="2947211"/>
                </a:cubicBezTo>
                <a:cubicBezTo>
                  <a:pt x="4662384" y="2946086"/>
                  <a:pt x="4656992" y="2945552"/>
                  <a:pt x="4653498" y="2953973"/>
                </a:cubicBezTo>
                <a:cubicBezTo>
                  <a:pt x="4651200" y="2962378"/>
                  <a:pt x="4653621" y="2964743"/>
                  <a:pt x="4659646" y="2968262"/>
                </a:cubicBezTo>
                <a:lnTo>
                  <a:pt x="4669796" y="2976183"/>
                </a:lnTo>
                <a:lnTo>
                  <a:pt x="4576498" y="2977532"/>
                </a:lnTo>
                <a:lnTo>
                  <a:pt x="4575299" y="2971067"/>
                </a:lnTo>
                <a:cubicBezTo>
                  <a:pt x="4571035" y="2964535"/>
                  <a:pt x="4565629" y="2962805"/>
                  <a:pt x="4558476" y="2965284"/>
                </a:cubicBezTo>
                <a:cubicBezTo>
                  <a:pt x="4553112" y="2967144"/>
                  <a:pt x="4548352" y="2969594"/>
                  <a:pt x="4542988" y="2971454"/>
                </a:cubicBezTo>
                <a:cubicBezTo>
                  <a:pt x="4534047" y="2974553"/>
                  <a:pt x="4527444" y="2972837"/>
                  <a:pt x="4521364" y="2964532"/>
                </a:cubicBezTo>
                <a:cubicBezTo>
                  <a:pt x="4503125" y="2939616"/>
                  <a:pt x="4480305" y="2932707"/>
                  <a:pt x="4451694" y="2942625"/>
                </a:cubicBezTo>
                <a:cubicBezTo>
                  <a:pt x="4446921" y="2943879"/>
                  <a:pt x="4441020" y="2951131"/>
                  <a:pt x="4436756" y="2944599"/>
                </a:cubicBezTo>
                <a:cubicBezTo>
                  <a:pt x="4431900" y="2938673"/>
                  <a:pt x="4436013" y="2932041"/>
                  <a:pt x="4440731" y="2926000"/>
                </a:cubicBezTo>
                <a:cubicBezTo>
                  <a:pt x="4441323" y="2925394"/>
                  <a:pt x="4441914" y="2924789"/>
                  <a:pt x="4442506" y="2924183"/>
                </a:cubicBezTo>
                <a:cubicBezTo>
                  <a:pt x="4454281" y="2907286"/>
                  <a:pt x="4451764" y="2896544"/>
                  <a:pt x="4433167" y="2892578"/>
                </a:cubicBezTo>
                <a:cubicBezTo>
                  <a:pt x="4415766" y="2888597"/>
                  <a:pt x="4409068" y="2878504"/>
                  <a:pt x="4405904" y="2863581"/>
                </a:cubicBezTo>
                <a:cubicBezTo>
                  <a:pt x="4401489" y="2843885"/>
                  <a:pt x="4394695" y="2825415"/>
                  <a:pt x="4376015" y="2814268"/>
                </a:cubicBezTo>
                <a:cubicBezTo>
                  <a:pt x="4367583" y="2809582"/>
                  <a:pt x="4371063" y="2799965"/>
                  <a:pt x="4373993" y="2794544"/>
                </a:cubicBezTo>
                <a:cubicBezTo>
                  <a:pt x="4383925" y="2773480"/>
                  <a:pt x="4380734" y="2756163"/>
                  <a:pt x="4366773" y="2738976"/>
                </a:cubicBezTo>
                <a:cubicBezTo>
                  <a:pt x="4358272" y="2728305"/>
                  <a:pt x="4360006" y="2722899"/>
                  <a:pt x="4375522" y="2719122"/>
                </a:cubicBezTo>
                <a:cubicBezTo>
                  <a:pt x="4408342" y="2710949"/>
                  <a:pt x="4428838" y="2671805"/>
                  <a:pt x="4416528" y="2642030"/>
                </a:cubicBezTo>
                <a:cubicBezTo>
                  <a:pt x="4414066" y="2636075"/>
                  <a:pt x="4410985" y="2628333"/>
                  <a:pt x="4403213" y="2629024"/>
                </a:cubicBezTo>
                <a:cubicBezTo>
                  <a:pt x="4395441" y="2629716"/>
                  <a:pt x="4387711" y="2633997"/>
                  <a:pt x="4386019" y="2642994"/>
                </a:cubicBezTo>
                <a:cubicBezTo>
                  <a:pt x="4384285" y="2648401"/>
                  <a:pt x="4383763" y="2654990"/>
                  <a:pt x="4382635" y="2660988"/>
                </a:cubicBezTo>
                <a:cubicBezTo>
                  <a:pt x="4382112" y="2667577"/>
                  <a:pt x="4380379" y="2672984"/>
                  <a:pt x="4373789" y="2672465"/>
                </a:cubicBezTo>
                <a:cubicBezTo>
                  <a:pt x="4366004" y="2671959"/>
                  <a:pt x="4364739" y="2665990"/>
                  <a:pt x="4364670" y="2660006"/>
                </a:cubicBezTo>
                <a:cubicBezTo>
                  <a:pt x="4364010" y="2654628"/>
                  <a:pt x="4365138" y="2648630"/>
                  <a:pt x="4365083" y="2643843"/>
                </a:cubicBezTo>
                <a:cubicBezTo>
                  <a:pt x="4364960" y="2633073"/>
                  <a:pt x="4360654" y="2622951"/>
                  <a:pt x="4349279" y="2622489"/>
                </a:cubicBezTo>
                <a:cubicBezTo>
                  <a:pt x="4339705" y="2622603"/>
                  <a:pt x="4338040" y="2633994"/>
                  <a:pt x="4336940" y="2642385"/>
                </a:cubicBezTo>
                <a:cubicBezTo>
                  <a:pt x="4335825" y="2649580"/>
                  <a:pt x="4338315" y="2657928"/>
                  <a:pt x="4334807" y="2665152"/>
                </a:cubicBezTo>
                <a:cubicBezTo>
                  <a:pt x="4330144" y="2675979"/>
                  <a:pt x="4324201" y="2679641"/>
                  <a:pt x="4315109" y="2669577"/>
                </a:cubicBezTo>
                <a:cubicBezTo>
                  <a:pt x="4302386" y="2655965"/>
                  <a:pt x="4296815" y="2639874"/>
                  <a:pt x="4293624" y="2622557"/>
                </a:cubicBezTo>
                <a:lnTo>
                  <a:pt x="4293453" y="2622155"/>
                </a:lnTo>
                <a:lnTo>
                  <a:pt x="4293453" y="3290419"/>
                </a:lnTo>
                <a:lnTo>
                  <a:pt x="4819151" y="3290419"/>
                </a:lnTo>
                <a:lnTo>
                  <a:pt x="4618033" y="3783581"/>
                </a:lnTo>
                <a:lnTo>
                  <a:pt x="4631595" y="3794382"/>
                </a:lnTo>
                <a:cubicBezTo>
                  <a:pt x="4641671" y="3804889"/>
                  <a:pt x="4649347" y="3817308"/>
                  <a:pt x="4653185" y="3834503"/>
                </a:cubicBezTo>
                <a:cubicBezTo>
                  <a:pt x="4657023" y="3872714"/>
                  <a:pt x="4676215" y="3907103"/>
                  <a:pt x="4695406" y="3937672"/>
                </a:cubicBezTo>
                <a:cubicBezTo>
                  <a:pt x="4714598" y="3972062"/>
                  <a:pt x="4729951" y="4006451"/>
                  <a:pt x="4749142" y="4037020"/>
                </a:cubicBezTo>
                <a:cubicBezTo>
                  <a:pt x="4764495" y="4071410"/>
                  <a:pt x="4795201" y="4101979"/>
                  <a:pt x="4833584" y="4121084"/>
                </a:cubicBezTo>
                <a:cubicBezTo>
                  <a:pt x="4833584" y="4166937"/>
                  <a:pt x="4833584" y="4212790"/>
                  <a:pt x="4833584" y="4258643"/>
                </a:cubicBezTo>
                <a:cubicBezTo>
                  <a:pt x="4810554" y="4270106"/>
                  <a:pt x="4799040" y="4285390"/>
                  <a:pt x="4787525" y="4312138"/>
                </a:cubicBezTo>
                <a:cubicBezTo>
                  <a:pt x="4772172" y="4342706"/>
                  <a:pt x="4737627" y="4365633"/>
                  <a:pt x="4703083" y="4365633"/>
                </a:cubicBezTo>
                <a:cubicBezTo>
                  <a:pt x="4668538" y="4365633"/>
                  <a:pt x="4637832" y="4373275"/>
                  <a:pt x="4603288" y="4380917"/>
                </a:cubicBezTo>
                <a:cubicBezTo>
                  <a:pt x="4553390" y="4361812"/>
                  <a:pt x="4507331" y="4335064"/>
                  <a:pt x="4488139" y="4273927"/>
                </a:cubicBezTo>
                <a:cubicBezTo>
                  <a:pt x="4484301" y="4262464"/>
                  <a:pt x="4461271" y="4254822"/>
                  <a:pt x="4465110" y="4231895"/>
                </a:cubicBezTo>
                <a:cubicBezTo>
                  <a:pt x="4467989" y="4216611"/>
                  <a:pt x="4467269" y="4203954"/>
                  <a:pt x="4463971" y="4193386"/>
                </a:cubicBezTo>
                <a:lnTo>
                  <a:pt x="4454229" y="4178157"/>
                </a:lnTo>
                <a:lnTo>
                  <a:pt x="4293453" y="4178157"/>
                </a:lnTo>
                <a:lnTo>
                  <a:pt x="4293453" y="4857600"/>
                </a:lnTo>
                <a:lnTo>
                  <a:pt x="3291650" y="4857600"/>
                </a:lnTo>
                <a:lnTo>
                  <a:pt x="3291650" y="4178157"/>
                </a:lnTo>
                <a:lnTo>
                  <a:pt x="2897583" y="4178157"/>
                </a:lnTo>
                <a:lnTo>
                  <a:pt x="2899933" y="4187858"/>
                </a:lnTo>
                <a:cubicBezTo>
                  <a:pt x="2898048" y="4212333"/>
                  <a:pt x="2905588" y="4223629"/>
                  <a:pt x="2922554" y="4233043"/>
                </a:cubicBezTo>
                <a:cubicBezTo>
                  <a:pt x="2922554" y="4240574"/>
                  <a:pt x="2922554" y="4248104"/>
                  <a:pt x="2922554" y="4255635"/>
                </a:cubicBezTo>
                <a:cubicBezTo>
                  <a:pt x="2903703" y="4266931"/>
                  <a:pt x="2898048" y="4287641"/>
                  <a:pt x="2903703" y="4306468"/>
                </a:cubicBezTo>
                <a:cubicBezTo>
                  <a:pt x="2913129" y="4340356"/>
                  <a:pt x="2901818" y="4366714"/>
                  <a:pt x="2877312" y="4389306"/>
                </a:cubicBezTo>
                <a:cubicBezTo>
                  <a:pt x="2867886" y="4398720"/>
                  <a:pt x="2858461" y="4406250"/>
                  <a:pt x="2854690" y="4419429"/>
                </a:cubicBezTo>
                <a:cubicBezTo>
                  <a:pt x="2850920" y="4440139"/>
                  <a:pt x="2839610" y="4451435"/>
                  <a:pt x="2818873" y="4449552"/>
                </a:cubicBezTo>
                <a:cubicBezTo>
                  <a:pt x="2803793" y="4449552"/>
                  <a:pt x="2792482" y="4458966"/>
                  <a:pt x="2786827" y="4466497"/>
                </a:cubicBezTo>
                <a:cubicBezTo>
                  <a:pt x="2754780" y="4511681"/>
                  <a:pt x="2707652" y="4487206"/>
                  <a:pt x="2668065" y="4492854"/>
                </a:cubicBezTo>
                <a:cubicBezTo>
                  <a:pt x="2651099" y="4494737"/>
                  <a:pt x="2615282" y="4504150"/>
                  <a:pt x="2607742" y="4490972"/>
                </a:cubicBezTo>
                <a:cubicBezTo>
                  <a:pt x="2585120" y="4453318"/>
                  <a:pt x="2526682" y="4468379"/>
                  <a:pt x="2513486" y="4417547"/>
                </a:cubicBezTo>
                <a:cubicBezTo>
                  <a:pt x="2509716" y="4402485"/>
                  <a:pt x="2483325" y="4393072"/>
                  <a:pt x="2507831" y="4372362"/>
                </a:cubicBezTo>
                <a:cubicBezTo>
                  <a:pt x="2515371" y="4366714"/>
                  <a:pt x="2513486" y="4355418"/>
                  <a:pt x="2505946" y="4353535"/>
                </a:cubicBezTo>
                <a:cubicBezTo>
                  <a:pt x="2475784" y="4342239"/>
                  <a:pt x="2477669" y="4325295"/>
                  <a:pt x="2496520" y="4302702"/>
                </a:cubicBezTo>
                <a:cubicBezTo>
                  <a:pt x="2502176" y="4295172"/>
                  <a:pt x="2494635" y="4285758"/>
                  <a:pt x="2490865" y="4278227"/>
                </a:cubicBezTo>
                <a:cubicBezTo>
                  <a:pt x="2483325" y="4266931"/>
                  <a:pt x="2481440" y="4255635"/>
                  <a:pt x="2492750" y="4246222"/>
                </a:cubicBezTo>
                <a:cubicBezTo>
                  <a:pt x="2504061" y="4236808"/>
                  <a:pt x="2502176" y="4225512"/>
                  <a:pt x="2505946" y="4214216"/>
                </a:cubicBezTo>
                <a:lnTo>
                  <a:pt x="2519389" y="4178157"/>
                </a:lnTo>
                <a:lnTo>
                  <a:pt x="1895054" y="4178157"/>
                </a:lnTo>
                <a:lnTo>
                  <a:pt x="1904034" y="4212935"/>
                </a:lnTo>
                <a:cubicBezTo>
                  <a:pt x="1907534" y="4221099"/>
                  <a:pt x="1911035" y="4228097"/>
                  <a:pt x="1913368" y="4235094"/>
                </a:cubicBezTo>
                <a:cubicBezTo>
                  <a:pt x="1933204" y="4278245"/>
                  <a:pt x="1933204" y="4278245"/>
                  <a:pt x="1897032" y="4308568"/>
                </a:cubicBezTo>
                <a:cubicBezTo>
                  <a:pt x="1890031" y="4314399"/>
                  <a:pt x="1885364" y="4320230"/>
                  <a:pt x="1887698" y="4331893"/>
                </a:cubicBezTo>
                <a:cubicBezTo>
                  <a:pt x="1890031" y="4344722"/>
                  <a:pt x="1888865" y="4358717"/>
                  <a:pt x="1886531" y="4371546"/>
                </a:cubicBezTo>
                <a:cubicBezTo>
                  <a:pt x="1881864" y="4391372"/>
                  <a:pt x="1892365" y="4399536"/>
                  <a:pt x="1908701" y="4405367"/>
                </a:cubicBezTo>
                <a:cubicBezTo>
                  <a:pt x="1961209" y="4424027"/>
                  <a:pt x="1961209" y="4424027"/>
                  <a:pt x="1929704" y="4469511"/>
                </a:cubicBezTo>
                <a:cubicBezTo>
                  <a:pt x="1923870" y="4477674"/>
                  <a:pt x="1921536" y="4487004"/>
                  <a:pt x="1921536" y="4497501"/>
                </a:cubicBezTo>
                <a:cubicBezTo>
                  <a:pt x="1921536" y="4505664"/>
                  <a:pt x="1929704" y="4516161"/>
                  <a:pt x="1915702" y="4519659"/>
                </a:cubicBezTo>
                <a:cubicBezTo>
                  <a:pt x="1904034" y="4523158"/>
                  <a:pt x="1892365" y="4521992"/>
                  <a:pt x="1885364" y="4510329"/>
                </a:cubicBezTo>
                <a:cubicBezTo>
                  <a:pt x="1878363" y="4500999"/>
                  <a:pt x="1873696" y="4490503"/>
                  <a:pt x="1867862" y="4478841"/>
                </a:cubicBezTo>
                <a:cubicBezTo>
                  <a:pt x="1839857" y="4489337"/>
                  <a:pt x="1827022" y="4513828"/>
                  <a:pt x="1816521" y="4538320"/>
                </a:cubicBezTo>
                <a:cubicBezTo>
                  <a:pt x="1810687" y="4549982"/>
                  <a:pt x="1821188" y="4560478"/>
                  <a:pt x="1828189" y="4568642"/>
                </a:cubicBezTo>
                <a:cubicBezTo>
                  <a:pt x="1838691" y="4579138"/>
                  <a:pt x="1849192" y="4588468"/>
                  <a:pt x="1858527" y="4597798"/>
                </a:cubicBezTo>
                <a:cubicBezTo>
                  <a:pt x="1869028" y="4608295"/>
                  <a:pt x="1876029" y="4619957"/>
                  <a:pt x="1877196" y="4635118"/>
                </a:cubicBezTo>
                <a:cubicBezTo>
                  <a:pt x="1878363" y="4654945"/>
                  <a:pt x="1872529" y="4659610"/>
                  <a:pt x="1852693" y="4654945"/>
                </a:cubicBezTo>
                <a:cubicBezTo>
                  <a:pt x="1828189" y="4647947"/>
                  <a:pt x="1822355" y="4654945"/>
                  <a:pt x="1825855" y="4679436"/>
                </a:cubicBezTo>
                <a:cubicBezTo>
                  <a:pt x="1827022" y="4693431"/>
                  <a:pt x="1838691" y="4710925"/>
                  <a:pt x="1822355" y="4720255"/>
                </a:cubicBezTo>
                <a:cubicBezTo>
                  <a:pt x="1807186" y="4728419"/>
                  <a:pt x="1793184" y="4713257"/>
                  <a:pt x="1781516" y="4703927"/>
                </a:cubicBezTo>
                <a:cubicBezTo>
                  <a:pt x="1776848" y="4699262"/>
                  <a:pt x="1772181" y="4695764"/>
                  <a:pt x="1766347" y="4692265"/>
                </a:cubicBezTo>
                <a:cubicBezTo>
                  <a:pt x="1759346" y="4687600"/>
                  <a:pt x="1750011" y="4686434"/>
                  <a:pt x="1743010" y="4693431"/>
                </a:cubicBezTo>
                <a:cubicBezTo>
                  <a:pt x="1736009" y="4699262"/>
                  <a:pt x="1738343" y="4707426"/>
                  <a:pt x="1743010" y="4714424"/>
                </a:cubicBezTo>
                <a:cubicBezTo>
                  <a:pt x="1748844" y="4724920"/>
                  <a:pt x="1753512" y="4735416"/>
                  <a:pt x="1741843" y="4745912"/>
                </a:cubicBezTo>
                <a:cubicBezTo>
                  <a:pt x="1730175" y="4755242"/>
                  <a:pt x="1718506" y="4749411"/>
                  <a:pt x="1708005" y="4742414"/>
                </a:cubicBezTo>
                <a:cubicBezTo>
                  <a:pt x="1706838" y="4741247"/>
                  <a:pt x="1704504" y="4738915"/>
                  <a:pt x="1702171" y="4737749"/>
                </a:cubicBezTo>
                <a:cubicBezTo>
                  <a:pt x="1673000" y="4716756"/>
                  <a:pt x="1665999" y="4719089"/>
                  <a:pt x="1651997" y="4752910"/>
                </a:cubicBezTo>
                <a:cubicBezTo>
                  <a:pt x="1646162" y="4769237"/>
                  <a:pt x="1640328" y="4782066"/>
                  <a:pt x="1620492" y="4779734"/>
                </a:cubicBezTo>
                <a:cubicBezTo>
                  <a:pt x="1615825" y="4779734"/>
                  <a:pt x="1612324" y="4779734"/>
                  <a:pt x="1608824" y="4778567"/>
                </a:cubicBezTo>
                <a:cubicBezTo>
                  <a:pt x="1588987" y="4771570"/>
                  <a:pt x="1571485" y="4780900"/>
                  <a:pt x="1573819" y="4800726"/>
                </a:cubicBezTo>
                <a:cubicBezTo>
                  <a:pt x="1576152" y="4820552"/>
                  <a:pt x="1565651" y="4827550"/>
                  <a:pt x="1551649" y="4828716"/>
                </a:cubicBezTo>
                <a:cubicBezTo>
                  <a:pt x="1506142" y="4831049"/>
                  <a:pt x="1496807" y="4859039"/>
                  <a:pt x="1495640" y="4898691"/>
                </a:cubicBezTo>
                <a:cubicBezTo>
                  <a:pt x="1494474" y="4926681"/>
                  <a:pt x="1487473" y="4954671"/>
                  <a:pt x="1479305" y="4982661"/>
                </a:cubicBezTo>
                <a:cubicBezTo>
                  <a:pt x="1474637" y="4995490"/>
                  <a:pt x="1467636" y="5003654"/>
                  <a:pt x="1453634" y="5007153"/>
                </a:cubicBezTo>
                <a:cubicBezTo>
                  <a:pt x="1405794" y="5021148"/>
                  <a:pt x="1357954" y="5024647"/>
                  <a:pt x="1313614" y="4994324"/>
                </a:cubicBezTo>
                <a:cubicBezTo>
                  <a:pt x="1297278" y="4982661"/>
                  <a:pt x="1286777" y="4969833"/>
                  <a:pt x="1289110" y="4947674"/>
                </a:cubicBezTo>
                <a:cubicBezTo>
                  <a:pt x="1293778" y="4915019"/>
                  <a:pt x="1277442" y="4885863"/>
                  <a:pt x="1261106" y="4857873"/>
                </a:cubicBezTo>
                <a:cubicBezTo>
                  <a:pt x="1257606" y="4849709"/>
                  <a:pt x="1250605" y="4848543"/>
                  <a:pt x="1242437" y="4847376"/>
                </a:cubicBezTo>
                <a:cubicBezTo>
                  <a:pt x="1214433" y="4843877"/>
                  <a:pt x="1186429" y="4841545"/>
                  <a:pt x="1158424" y="4842711"/>
                </a:cubicBezTo>
                <a:cubicBezTo>
                  <a:pt x="1140922" y="4842711"/>
                  <a:pt x="1129254" y="4836880"/>
                  <a:pt x="1118752" y="4824051"/>
                </a:cubicBezTo>
                <a:cubicBezTo>
                  <a:pt x="1108250" y="4812389"/>
                  <a:pt x="1098916" y="4799560"/>
                  <a:pt x="1083747" y="4792562"/>
                </a:cubicBezTo>
                <a:cubicBezTo>
                  <a:pt x="1067411" y="4785565"/>
                  <a:pt x="1053409" y="4783232"/>
                  <a:pt x="1035907" y="4794895"/>
                </a:cubicBezTo>
                <a:cubicBezTo>
                  <a:pt x="1014903" y="4810056"/>
                  <a:pt x="996234" y="4803059"/>
                  <a:pt x="988066" y="4777401"/>
                </a:cubicBezTo>
                <a:cubicBezTo>
                  <a:pt x="972897" y="4733084"/>
                  <a:pt x="951894" y="4728419"/>
                  <a:pt x="915722" y="4761074"/>
                </a:cubicBezTo>
                <a:cubicBezTo>
                  <a:pt x="895886" y="4777401"/>
                  <a:pt x="883051" y="4799560"/>
                  <a:pt x="865548" y="4818220"/>
                </a:cubicBezTo>
                <a:cubicBezTo>
                  <a:pt x="851546" y="4832215"/>
                  <a:pt x="837544" y="4845044"/>
                  <a:pt x="810707" y="4848543"/>
                </a:cubicBezTo>
                <a:cubicBezTo>
                  <a:pt x="832877" y="4812389"/>
                  <a:pt x="850379" y="4780900"/>
                  <a:pt x="871382" y="4748245"/>
                </a:cubicBezTo>
                <a:cubicBezTo>
                  <a:pt x="892386" y="4714424"/>
                  <a:pt x="864381" y="4646781"/>
                  <a:pt x="823542" y="4650280"/>
                </a:cubicBezTo>
                <a:cubicBezTo>
                  <a:pt x="775702" y="4653778"/>
                  <a:pt x="760533" y="4628121"/>
                  <a:pt x="751198" y="4589635"/>
                </a:cubicBezTo>
                <a:cubicBezTo>
                  <a:pt x="748865" y="4583803"/>
                  <a:pt x="747698" y="4577972"/>
                  <a:pt x="745364" y="4572141"/>
                </a:cubicBezTo>
                <a:cubicBezTo>
                  <a:pt x="738363" y="4546483"/>
                  <a:pt x="736029" y="4545317"/>
                  <a:pt x="712693" y="4558146"/>
                </a:cubicBezTo>
                <a:cubicBezTo>
                  <a:pt x="692856" y="4569808"/>
                  <a:pt x="677687" y="4586136"/>
                  <a:pt x="663685" y="4604796"/>
                </a:cubicBezTo>
                <a:cubicBezTo>
                  <a:pt x="655518" y="4616458"/>
                  <a:pt x="648517" y="4621123"/>
                  <a:pt x="633348" y="4615292"/>
                </a:cubicBezTo>
                <a:cubicBezTo>
                  <a:pt x="620512" y="4610627"/>
                  <a:pt x="606510" y="4609461"/>
                  <a:pt x="592508" y="4608295"/>
                </a:cubicBezTo>
                <a:cubicBezTo>
                  <a:pt x="583174" y="4607128"/>
                  <a:pt x="575006" y="4611793"/>
                  <a:pt x="572672" y="4621123"/>
                </a:cubicBezTo>
                <a:cubicBezTo>
                  <a:pt x="570338" y="4631620"/>
                  <a:pt x="573839" y="4638617"/>
                  <a:pt x="583174" y="4643282"/>
                </a:cubicBezTo>
                <a:cubicBezTo>
                  <a:pt x="590175" y="4646781"/>
                  <a:pt x="597176" y="4649113"/>
                  <a:pt x="604177" y="4652612"/>
                </a:cubicBezTo>
                <a:cubicBezTo>
                  <a:pt x="615845" y="4658443"/>
                  <a:pt x="620512" y="4666607"/>
                  <a:pt x="618179" y="4680602"/>
                </a:cubicBezTo>
                <a:cubicBezTo>
                  <a:pt x="611178" y="4722587"/>
                  <a:pt x="626347" y="4751744"/>
                  <a:pt x="663685" y="4770404"/>
                </a:cubicBezTo>
                <a:cubicBezTo>
                  <a:pt x="669520" y="4773902"/>
                  <a:pt x="682355" y="4772736"/>
                  <a:pt x="680021" y="4783232"/>
                </a:cubicBezTo>
                <a:cubicBezTo>
                  <a:pt x="678854" y="4793729"/>
                  <a:pt x="668353" y="4796061"/>
                  <a:pt x="657851" y="4797227"/>
                </a:cubicBezTo>
                <a:cubicBezTo>
                  <a:pt x="656684" y="4797227"/>
                  <a:pt x="655518" y="4797227"/>
                  <a:pt x="654351" y="4797227"/>
                </a:cubicBezTo>
                <a:cubicBezTo>
                  <a:pt x="626347" y="4801892"/>
                  <a:pt x="618179" y="4814721"/>
                  <a:pt x="632181" y="4836880"/>
                </a:cubicBezTo>
                <a:cubicBezTo>
                  <a:pt x="645016" y="4857873"/>
                  <a:pt x="641515" y="4874200"/>
                  <a:pt x="629847" y="4891694"/>
                </a:cubicBezTo>
                <a:cubicBezTo>
                  <a:pt x="614678" y="4915019"/>
                  <a:pt x="603010" y="4939510"/>
                  <a:pt x="610011" y="4968666"/>
                </a:cubicBezTo>
                <a:cubicBezTo>
                  <a:pt x="613511" y="4981495"/>
                  <a:pt x="600676" y="4987326"/>
                  <a:pt x="592508" y="4989659"/>
                </a:cubicBezTo>
                <a:cubicBezTo>
                  <a:pt x="562171" y="5000155"/>
                  <a:pt x="548169" y="5019982"/>
                  <a:pt x="544668" y="5050304"/>
                </a:cubicBezTo>
                <a:cubicBezTo>
                  <a:pt x="542334" y="5068964"/>
                  <a:pt x="535333" y="5072463"/>
                  <a:pt x="516664" y="5060800"/>
                </a:cubicBezTo>
                <a:cubicBezTo>
                  <a:pt x="476991" y="5036309"/>
                  <a:pt x="418650" y="5053803"/>
                  <a:pt x="401147" y="5094622"/>
                </a:cubicBezTo>
                <a:cubicBezTo>
                  <a:pt x="397646" y="5102785"/>
                  <a:pt x="392979" y="5113282"/>
                  <a:pt x="401147" y="5120279"/>
                </a:cubicBezTo>
                <a:cubicBezTo>
                  <a:pt x="409315" y="5127277"/>
                  <a:pt x="420983" y="5130775"/>
                  <a:pt x="431485" y="5123778"/>
                </a:cubicBezTo>
                <a:cubicBezTo>
                  <a:pt x="438486" y="5120279"/>
                  <a:pt x="445487" y="5114448"/>
                  <a:pt x="452488" y="5109783"/>
                </a:cubicBezTo>
                <a:cubicBezTo>
                  <a:pt x="459489" y="5103952"/>
                  <a:pt x="466490" y="5100453"/>
                  <a:pt x="472324" y="5107450"/>
                </a:cubicBezTo>
                <a:cubicBezTo>
                  <a:pt x="479325" y="5115614"/>
                  <a:pt x="474658" y="5122612"/>
                  <a:pt x="468824" y="5128443"/>
                </a:cubicBezTo>
                <a:cubicBezTo>
                  <a:pt x="464156" y="5134274"/>
                  <a:pt x="457155" y="5138939"/>
                  <a:pt x="452488" y="5143604"/>
                </a:cubicBezTo>
                <a:cubicBezTo>
                  <a:pt x="441986" y="5154100"/>
                  <a:pt x="436152" y="5168096"/>
                  <a:pt x="446654" y="5179758"/>
                </a:cubicBezTo>
                <a:cubicBezTo>
                  <a:pt x="455988" y="5189088"/>
                  <a:pt x="468824" y="5179758"/>
                  <a:pt x="478158" y="5172761"/>
                </a:cubicBezTo>
                <a:cubicBezTo>
                  <a:pt x="486326" y="5166929"/>
                  <a:pt x="492160" y="5156433"/>
                  <a:pt x="502662" y="5152934"/>
                </a:cubicBezTo>
                <a:cubicBezTo>
                  <a:pt x="517831" y="5147103"/>
                  <a:pt x="527165" y="5149435"/>
                  <a:pt x="525999" y="5168096"/>
                </a:cubicBezTo>
                <a:cubicBezTo>
                  <a:pt x="524832" y="5193753"/>
                  <a:pt x="514330" y="5214746"/>
                  <a:pt x="500328" y="5234572"/>
                </a:cubicBezTo>
                <a:cubicBezTo>
                  <a:pt x="482826" y="5260229"/>
                  <a:pt x="481659" y="5274224"/>
                  <a:pt x="500328" y="5298716"/>
                </a:cubicBezTo>
                <a:cubicBezTo>
                  <a:pt x="506162" y="5308046"/>
                  <a:pt x="515497" y="5316209"/>
                  <a:pt x="523665" y="5324373"/>
                </a:cubicBezTo>
                <a:cubicBezTo>
                  <a:pt x="527165" y="5327872"/>
                  <a:pt x="533000" y="5331371"/>
                  <a:pt x="530666" y="5337202"/>
                </a:cubicBezTo>
                <a:cubicBezTo>
                  <a:pt x="528332" y="5344200"/>
                  <a:pt x="522498" y="5345366"/>
                  <a:pt x="517831" y="5344200"/>
                </a:cubicBezTo>
                <a:cubicBezTo>
                  <a:pt x="496828" y="5339535"/>
                  <a:pt x="492160" y="5348865"/>
                  <a:pt x="493327" y="5367525"/>
                </a:cubicBezTo>
                <a:cubicBezTo>
                  <a:pt x="494494" y="5390850"/>
                  <a:pt x="479325" y="5407177"/>
                  <a:pt x="462989" y="5420006"/>
                </a:cubicBezTo>
                <a:cubicBezTo>
                  <a:pt x="450154" y="5430502"/>
                  <a:pt x="448987" y="5438666"/>
                  <a:pt x="461823" y="5447996"/>
                </a:cubicBezTo>
                <a:cubicBezTo>
                  <a:pt x="468824" y="5452661"/>
                  <a:pt x="473491" y="5457326"/>
                  <a:pt x="471157" y="5466656"/>
                </a:cubicBezTo>
                <a:cubicBezTo>
                  <a:pt x="468824" y="5479485"/>
                  <a:pt x="459489" y="5477152"/>
                  <a:pt x="451321" y="5479485"/>
                </a:cubicBezTo>
                <a:cubicBezTo>
                  <a:pt x="446654" y="5480651"/>
                  <a:pt x="440819" y="5480651"/>
                  <a:pt x="434985" y="5481817"/>
                </a:cubicBezTo>
                <a:cubicBezTo>
                  <a:pt x="403481" y="5485316"/>
                  <a:pt x="396480" y="5502810"/>
                  <a:pt x="415149" y="5529634"/>
                </a:cubicBezTo>
                <a:cubicBezTo>
                  <a:pt x="417483" y="5533132"/>
                  <a:pt x="419816" y="5535465"/>
                  <a:pt x="420983" y="5538964"/>
                </a:cubicBezTo>
                <a:cubicBezTo>
                  <a:pt x="424484" y="5545961"/>
                  <a:pt x="426817" y="5555291"/>
                  <a:pt x="419816" y="5559956"/>
                </a:cubicBezTo>
                <a:cubicBezTo>
                  <a:pt x="413982" y="5564621"/>
                  <a:pt x="405814" y="5559956"/>
                  <a:pt x="401147" y="5555291"/>
                </a:cubicBezTo>
                <a:cubicBezTo>
                  <a:pt x="396480" y="5550626"/>
                  <a:pt x="392979" y="5545961"/>
                  <a:pt x="389479" y="5540130"/>
                </a:cubicBezTo>
                <a:cubicBezTo>
                  <a:pt x="382478" y="5531966"/>
                  <a:pt x="375477" y="5529634"/>
                  <a:pt x="366142" y="5536631"/>
                </a:cubicBezTo>
                <a:cubicBezTo>
                  <a:pt x="343972" y="5551792"/>
                  <a:pt x="319468" y="5554125"/>
                  <a:pt x="294965" y="5555291"/>
                </a:cubicBezTo>
                <a:cubicBezTo>
                  <a:pt x="265794" y="5557624"/>
                  <a:pt x="235456" y="5554125"/>
                  <a:pt x="206285" y="5561122"/>
                </a:cubicBezTo>
                <a:cubicBezTo>
                  <a:pt x="195784" y="5563455"/>
                  <a:pt x="189949" y="5556457"/>
                  <a:pt x="185282" y="5550626"/>
                </a:cubicBezTo>
                <a:cubicBezTo>
                  <a:pt x="168946" y="5531966"/>
                  <a:pt x="153777" y="5513306"/>
                  <a:pt x="124607" y="5522636"/>
                </a:cubicBezTo>
                <a:cubicBezTo>
                  <a:pt x="118772" y="5523802"/>
                  <a:pt x="115272" y="5519137"/>
                  <a:pt x="112938" y="5514472"/>
                </a:cubicBezTo>
                <a:cubicBezTo>
                  <a:pt x="100103" y="5491147"/>
                  <a:pt x="79100" y="5472487"/>
                  <a:pt x="61597" y="5452661"/>
                </a:cubicBezTo>
                <a:cubicBezTo>
                  <a:pt x="34760" y="5422338"/>
                  <a:pt x="19591" y="5388517"/>
                  <a:pt x="30093" y="5347698"/>
                </a:cubicBezTo>
                <a:cubicBezTo>
                  <a:pt x="33593" y="5331371"/>
                  <a:pt x="24259" y="5320874"/>
                  <a:pt x="14924" y="5311544"/>
                </a:cubicBezTo>
                <a:cubicBezTo>
                  <a:pt x="-6079" y="5289386"/>
                  <a:pt x="-4912" y="5277723"/>
                  <a:pt x="18424" y="5260229"/>
                </a:cubicBezTo>
                <a:cubicBezTo>
                  <a:pt x="44095" y="5242736"/>
                  <a:pt x="44095" y="5242736"/>
                  <a:pt x="23092" y="5217078"/>
                </a:cubicBezTo>
                <a:cubicBezTo>
                  <a:pt x="18424" y="5211247"/>
                  <a:pt x="14924" y="5206582"/>
                  <a:pt x="21925" y="5199584"/>
                </a:cubicBezTo>
                <a:cubicBezTo>
                  <a:pt x="45262" y="5172761"/>
                  <a:pt x="66265" y="5145937"/>
                  <a:pt x="90768" y="5120279"/>
                </a:cubicBezTo>
                <a:cubicBezTo>
                  <a:pt x="108271" y="5100453"/>
                  <a:pt x="130441" y="5087624"/>
                  <a:pt x="156111" y="5081793"/>
                </a:cubicBezTo>
                <a:cubicBezTo>
                  <a:pt x="172447" y="5077128"/>
                  <a:pt x="203951" y="5035143"/>
                  <a:pt x="205118" y="5017649"/>
                </a:cubicBezTo>
                <a:cubicBezTo>
                  <a:pt x="205118" y="5011818"/>
                  <a:pt x="205118" y="5007153"/>
                  <a:pt x="198117" y="5004820"/>
                </a:cubicBezTo>
                <a:cubicBezTo>
                  <a:pt x="161945" y="4988493"/>
                  <a:pt x="144443" y="4957004"/>
                  <a:pt x="129274" y="4923183"/>
                </a:cubicBezTo>
                <a:cubicBezTo>
                  <a:pt x="125773" y="4916185"/>
                  <a:pt x="123440" y="4910354"/>
                  <a:pt x="119939" y="4904523"/>
                </a:cubicBezTo>
                <a:cubicBezTo>
                  <a:pt x="108271" y="4885863"/>
                  <a:pt x="102437" y="4869535"/>
                  <a:pt x="110604" y="4846210"/>
                </a:cubicBezTo>
                <a:cubicBezTo>
                  <a:pt x="118772" y="4822885"/>
                  <a:pt x="105937" y="4799560"/>
                  <a:pt x="94269" y="4778567"/>
                </a:cubicBezTo>
                <a:cubicBezTo>
                  <a:pt x="89601" y="4768071"/>
                  <a:pt x="87268" y="4761074"/>
                  <a:pt x="95436" y="4750577"/>
                </a:cubicBezTo>
                <a:cubicBezTo>
                  <a:pt x="128107" y="4706260"/>
                  <a:pt x="152611" y="4657277"/>
                  <a:pt x="157278" y="4600131"/>
                </a:cubicBezTo>
                <a:cubicBezTo>
                  <a:pt x="158445" y="4591967"/>
                  <a:pt x="160778" y="4588468"/>
                  <a:pt x="168946" y="4590801"/>
                </a:cubicBezTo>
                <a:cubicBezTo>
                  <a:pt x="201618" y="4597798"/>
                  <a:pt x="222621" y="4580305"/>
                  <a:pt x="240123" y="4556980"/>
                </a:cubicBezTo>
                <a:cubicBezTo>
                  <a:pt x="248291" y="4546483"/>
                  <a:pt x="255292" y="4540652"/>
                  <a:pt x="270461" y="4547650"/>
                </a:cubicBezTo>
                <a:cubicBezTo>
                  <a:pt x="289131" y="4558146"/>
                  <a:pt x="306633" y="4548816"/>
                  <a:pt x="321802" y="4535987"/>
                </a:cubicBezTo>
                <a:cubicBezTo>
                  <a:pt x="334637" y="4525491"/>
                  <a:pt x="347472" y="4512662"/>
                  <a:pt x="360308" y="4502166"/>
                </a:cubicBezTo>
                <a:cubicBezTo>
                  <a:pt x="373143" y="4492836"/>
                  <a:pt x="384811" y="4491669"/>
                  <a:pt x="388312" y="4511496"/>
                </a:cubicBezTo>
                <a:cubicBezTo>
                  <a:pt x="388312" y="4516161"/>
                  <a:pt x="389479" y="4520826"/>
                  <a:pt x="391812" y="4525491"/>
                </a:cubicBezTo>
                <a:cubicBezTo>
                  <a:pt x="394146" y="4531322"/>
                  <a:pt x="394146" y="4540652"/>
                  <a:pt x="402314" y="4541818"/>
                </a:cubicBezTo>
                <a:cubicBezTo>
                  <a:pt x="409315" y="4541818"/>
                  <a:pt x="413982" y="4535987"/>
                  <a:pt x="417483" y="4531322"/>
                </a:cubicBezTo>
                <a:cubicBezTo>
                  <a:pt x="434985" y="4511496"/>
                  <a:pt x="441986" y="4512662"/>
                  <a:pt x="452488" y="4537153"/>
                </a:cubicBezTo>
                <a:cubicBezTo>
                  <a:pt x="454822" y="4542985"/>
                  <a:pt x="455988" y="4547650"/>
                  <a:pt x="459489" y="4552315"/>
                </a:cubicBezTo>
                <a:cubicBezTo>
                  <a:pt x="464156" y="4559312"/>
                  <a:pt x="468824" y="4565143"/>
                  <a:pt x="480492" y="4560478"/>
                </a:cubicBezTo>
                <a:cubicBezTo>
                  <a:pt x="490993" y="4554647"/>
                  <a:pt x="490993" y="4549982"/>
                  <a:pt x="488660" y="4540652"/>
                </a:cubicBezTo>
                <a:cubicBezTo>
                  <a:pt x="476991" y="4488171"/>
                  <a:pt x="489827" y="4442687"/>
                  <a:pt x="521331" y="4399536"/>
                </a:cubicBezTo>
                <a:cubicBezTo>
                  <a:pt x="540001" y="4373878"/>
                  <a:pt x="564504" y="4357550"/>
                  <a:pt x="596009" y="4352885"/>
                </a:cubicBezTo>
                <a:cubicBezTo>
                  <a:pt x="610011" y="4350553"/>
                  <a:pt x="612345" y="4345888"/>
                  <a:pt x="607677" y="4333059"/>
                </a:cubicBezTo>
                <a:cubicBezTo>
                  <a:pt x="601843" y="4317898"/>
                  <a:pt x="597176" y="4300404"/>
                  <a:pt x="586674" y="4287575"/>
                </a:cubicBezTo>
                <a:cubicBezTo>
                  <a:pt x="578506" y="4278245"/>
                  <a:pt x="580840" y="4273580"/>
                  <a:pt x="591341" y="4267749"/>
                </a:cubicBezTo>
                <a:cubicBezTo>
                  <a:pt x="613511" y="4257253"/>
                  <a:pt x="626347" y="4210603"/>
                  <a:pt x="613511" y="4189610"/>
                </a:cubicBezTo>
                <a:cubicBezTo>
                  <a:pt x="608844" y="4182613"/>
                  <a:pt x="601843" y="4182613"/>
                  <a:pt x="596009" y="4181446"/>
                </a:cubicBezTo>
                <a:cubicBezTo>
                  <a:pt x="577339" y="4176781"/>
                  <a:pt x="559837" y="4170950"/>
                  <a:pt x="545835" y="4156955"/>
                </a:cubicBezTo>
                <a:cubicBezTo>
                  <a:pt x="523665" y="4132464"/>
                  <a:pt x="530666" y="4110305"/>
                  <a:pt x="563337" y="4103308"/>
                </a:cubicBezTo>
                <a:cubicBezTo>
                  <a:pt x="572672" y="4100975"/>
                  <a:pt x="583174" y="4100975"/>
                  <a:pt x="592508" y="4098643"/>
                </a:cubicBezTo>
                <a:cubicBezTo>
                  <a:pt x="618179" y="4091645"/>
                  <a:pt x="625180" y="4079983"/>
                  <a:pt x="617012" y="4054325"/>
                </a:cubicBezTo>
                <a:cubicBezTo>
                  <a:pt x="613511" y="4041496"/>
                  <a:pt x="606510" y="4032166"/>
                  <a:pt x="599509" y="4021670"/>
                </a:cubicBezTo>
                <a:cubicBezTo>
                  <a:pt x="591341" y="4011173"/>
                  <a:pt x="584340" y="4001843"/>
                  <a:pt x="578506" y="3990181"/>
                </a:cubicBezTo>
                <a:cubicBezTo>
                  <a:pt x="573839" y="3982017"/>
                  <a:pt x="570338" y="3971521"/>
                  <a:pt x="572672" y="3961025"/>
                </a:cubicBezTo>
                <a:cubicBezTo>
                  <a:pt x="577339" y="3947030"/>
                  <a:pt x="590175" y="3956360"/>
                  <a:pt x="598343" y="3955193"/>
                </a:cubicBezTo>
                <a:cubicBezTo>
                  <a:pt x="618179" y="3950528"/>
                  <a:pt x="639182" y="3949362"/>
                  <a:pt x="655518" y="3936533"/>
                </a:cubicBezTo>
                <a:cubicBezTo>
                  <a:pt x="666019" y="3927203"/>
                  <a:pt x="668353" y="3919039"/>
                  <a:pt x="660185" y="3906211"/>
                </a:cubicBezTo>
                <a:cubicBezTo>
                  <a:pt x="648517" y="3888717"/>
                  <a:pt x="632181" y="3872389"/>
                  <a:pt x="618179" y="3857228"/>
                </a:cubicBezTo>
                <a:cubicBezTo>
                  <a:pt x="594842" y="3831571"/>
                  <a:pt x="576173" y="3805913"/>
                  <a:pt x="593675" y="3769759"/>
                </a:cubicBezTo>
                <a:cubicBezTo>
                  <a:pt x="597176" y="3760429"/>
                  <a:pt x="591341" y="3754598"/>
                  <a:pt x="586674" y="3748767"/>
                </a:cubicBezTo>
                <a:cubicBezTo>
                  <a:pt x="578506" y="3737104"/>
                  <a:pt x="565671" y="3730107"/>
                  <a:pt x="554003" y="3724275"/>
                </a:cubicBezTo>
                <a:cubicBezTo>
                  <a:pt x="535333" y="3714945"/>
                  <a:pt x="516664" y="3707948"/>
                  <a:pt x="507329" y="3686955"/>
                </a:cubicBezTo>
                <a:cubicBezTo>
                  <a:pt x="496828" y="3693953"/>
                  <a:pt x="495661" y="3705615"/>
                  <a:pt x="490993" y="3713779"/>
                </a:cubicBezTo>
                <a:cubicBezTo>
                  <a:pt x="486326" y="3721943"/>
                  <a:pt x="482826" y="3733605"/>
                  <a:pt x="469990" y="3732439"/>
                </a:cubicBezTo>
                <a:cubicBezTo>
                  <a:pt x="454822" y="3731273"/>
                  <a:pt x="439653" y="3727774"/>
                  <a:pt x="432652" y="3712613"/>
                </a:cubicBezTo>
                <a:cubicBezTo>
                  <a:pt x="425651" y="3699784"/>
                  <a:pt x="427984" y="3689288"/>
                  <a:pt x="446654" y="3690454"/>
                </a:cubicBezTo>
                <a:cubicBezTo>
                  <a:pt x="459489" y="3691620"/>
                  <a:pt x="461823" y="3683457"/>
                  <a:pt x="461823" y="3672960"/>
                </a:cubicBezTo>
                <a:cubicBezTo>
                  <a:pt x="464156" y="3643804"/>
                  <a:pt x="437319" y="3625144"/>
                  <a:pt x="410482" y="3637973"/>
                </a:cubicBezTo>
                <a:cubicBezTo>
                  <a:pt x="401147" y="3641472"/>
                  <a:pt x="392979" y="3646137"/>
                  <a:pt x="382478" y="3649635"/>
                </a:cubicBezTo>
                <a:cubicBezTo>
                  <a:pt x="370809" y="3651968"/>
                  <a:pt x="361475" y="3648469"/>
                  <a:pt x="354474" y="3637973"/>
                </a:cubicBezTo>
                <a:cubicBezTo>
                  <a:pt x="346306" y="3627477"/>
                  <a:pt x="352140" y="3619313"/>
                  <a:pt x="357974" y="3609983"/>
                </a:cubicBezTo>
                <a:cubicBezTo>
                  <a:pt x="368476" y="3593655"/>
                  <a:pt x="385978" y="3590156"/>
                  <a:pt x="403481" y="3584325"/>
                </a:cubicBezTo>
                <a:cubicBezTo>
                  <a:pt x="445487" y="3570330"/>
                  <a:pt x="445487" y="3570330"/>
                  <a:pt x="431485" y="3528345"/>
                </a:cubicBezTo>
                <a:cubicBezTo>
                  <a:pt x="418650" y="3487526"/>
                  <a:pt x="406981" y="3447874"/>
                  <a:pt x="405814" y="3405889"/>
                </a:cubicBezTo>
                <a:cubicBezTo>
                  <a:pt x="405814" y="3391894"/>
                  <a:pt x="397646" y="3390727"/>
                  <a:pt x="388312" y="3388395"/>
                </a:cubicBezTo>
                <a:cubicBezTo>
                  <a:pt x="357974" y="3380231"/>
                  <a:pt x="327636" y="3369735"/>
                  <a:pt x="296132" y="3352241"/>
                </a:cubicBezTo>
                <a:cubicBezTo>
                  <a:pt x="322969" y="3342911"/>
                  <a:pt x="346306" y="3347576"/>
                  <a:pt x="370809" y="3348742"/>
                </a:cubicBezTo>
                <a:cubicBezTo>
                  <a:pt x="422150" y="3351075"/>
                  <a:pt x="445487" y="3332415"/>
                  <a:pt x="451321" y="3286931"/>
                </a:cubicBezTo>
                <a:cubicBezTo>
                  <a:pt x="454822" y="3265938"/>
                  <a:pt x="447820" y="3254276"/>
                  <a:pt x="426817" y="3249611"/>
                </a:cubicBezTo>
                <a:cubicBezTo>
                  <a:pt x="417483" y="3247278"/>
                  <a:pt x="408148" y="3247278"/>
                  <a:pt x="399980" y="3240281"/>
                </a:cubicBezTo>
                <a:cubicBezTo>
                  <a:pt x="409315" y="3226286"/>
                  <a:pt x="424484" y="3226286"/>
                  <a:pt x="437319" y="3226286"/>
                </a:cubicBezTo>
                <a:cubicBezTo>
                  <a:pt x="451321" y="3226286"/>
                  <a:pt x="454822" y="3220455"/>
                  <a:pt x="455988" y="3208792"/>
                </a:cubicBezTo>
                <a:cubicBezTo>
                  <a:pt x="458322" y="3176137"/>
                  <a:pt x="446654" y="3149313"/>
                  <a:pt x="430318" y="3122489"/>
                </a:cubicBezTo>
                <a:cubicBezTo>
                  <a:pt x="420983" y="3107328"/>
                  <a:pt x="410482" y="3091001"/>
                  <a:pt x="401147" y="3075839"/>
                </a:cubicBezTo>
                <a:cubicBezTo>
                  <a:pt x="387145" y="3051348"/>
                  <a:pt x="382478" y="3025691"/>
                  <a:pt x="390645" y="2998867"/>
                </a:cubicBezTo>
                <a:cubicBezTo>
                  <a:pt x="397646" y="2972043"/>
                  <a:pt x="390645" y="2959214"/>
                  <a:pt x="364975" y="2949884"/>
                </a:cubicBezTo>
                <a:cubicBezTo>
                  <a:pt x="361475" y="2948718"/>
                  <a:pt x="357974" y="2948718"/>
                  <a:pt x="352140" y="2947552"/>
                </a:cubicBezTo>
                <a:cubicBezTo>
                  <a:pt x="362641" y="2928892"/>
                  <a:pt x="380144" y="2925393"/>
                  <a:pt x="395313" y="2919562"/>
                </a:cubicBezTo>
                <a:cubicBezTo>
                  <a:pt x="413982" y="2912564"/>
                  <a:pt x="427984" y="2902068"/>
                  <a:pt x="433818" y="2882242"/>
                </a:cubicBezTo>
                <a:cubicBezTo>
                  <a:pt x="439653" y="2868247"/>
                  <a:pt x="437319" y="2857750"/>
                  <a:pt x="422150" y="2851919"/>
                </a:cubicBezTo>
                <a:cubicBezTo>
                  <a:pt x="405814" y="2846088"/>
                  <a:pt x="395313" y="2837924"/>
                  <a:pt x="396480" y="2818098"/>
                </a:cubicBezTo>
                <a:cubicBezTo>
                  <a:pt x="396480" y="2799438"/>
                  <a:pt x="410482" y="2797105"/>
                  <a:pt x="424484" y="2793607"/>
                </a:cubicBezTo>
                <a:cubicBezTo>
                  <a:pt x="429151" y="2792440"/>
                  <a:pt x="437319" y="2792440"/>
                  <a:pt x="436152" y="2784277"/>
                </a:cubicBezTo>
                <a:cubicBezTo>
                  <a:pt x="436152" y="2774946"/>
                  <a:pt x="431485" y="2764450"/>
                  <a:pt x="422150" y="2762118"/>
                </a:cubicBezTo>
                <a:cubicBezTo>
                  <a:pt x="396480" y="2755120"/>
                  <a:pt x="398813" y="2738793"/>
                  <a:pt x="404648" y="2717800"/>
                </a:cubicBezTo>
                <a:cubicBezTo>
                  <a:pt x="411649" y="2686311"/>
                  <a:pt x="410482" y="2654823"/>
                  <a:pt x="401147" y="2623334"/>
                </a:cubicBezTo>
                <a:cubicBezTo>
                  <a:pt x="398813" y="2614004"/>
                  <a:pt x="397646" y="2605840"/>
                  <a:pt x="403481" y="2597676"/>
                </a:cubicBezTo>
                <a:cubicBezTo>
                  <a:pt x="418650" y="2574351"/>
                  <a:pt x="426817" y="2552192"/>
                  <a:pt x="409315" y="2525369"/>
                </a:cubicBezTo>
                <a:cubicBezTo>
                  <a:pt x="403481" y="2514872"/>
                  <a:pt x="415149" y="2509041"/>
                  <a:pt x="422150" y="2510207"/>
                </a:cubicBezTo>
                <a:cubicBezTo>
                  <a:pt x="460656" y="2518371"/>
                  <a:pt x="473491" y="2498545"/>
                  <a:pt x="475825" y="2464724"/>
                </a:cubicBezTo>
                <a:cubicBezTo>
                  <a:pt x="476991" y="2458892"/>
                  <a:pt x="481659" y="2454227"/>
                  <a:pt x="485159" y="2448396"/>
                </a:cubicBezTo>
                <a:cubicBezTo>
                  <a:pt x="503829" y="2416907"/>
                  <a:pt x="506162" y="2414575"/>
                  <a:pt x="542334" y="2422738"/>
                </a:cubicBezTo>
                <a:cubicBezTo>
                  <a:pt x="562171" y="2427403"/>
                  <a:pt x="575006" y="2425071"/>
                  <a:pt x="584340" y="2404078"/>
                </a:cubicBezTo>
                <a:cubicBezTo>
                  <a:pt x="591341" y="2388917"/>
                  <a:pt x="604177" y="2374922"/>
                  <a:pt x="622846" y="2372590"/>
                </a:cubicBezTo>
                <a:cubicBezTo>
                  <a:pt x="640349" y="2370257"/>
                  <a:pt x="641515" y="2358595"/>
                  <a:pt x="641515" y="2345766"/>
                </a:cubicBezTo>
                <a:cubicBezTo>
                  <a:pt x="641515" y="2332937"/>
                  <a:pt x="640349" y="2321275"/>
                  <a:pt x="648517" y="2310778"/>
                </a:cubicBezTo>
                <a:cubicBezTo>
                  <a:pt x="654351" y="2302615"/>
                  <a:pt x="648517" y="2296783"/>
                  <a:pt x="642682" y="2293285"/>
                </a:cubicBezTo>
                <a:cubicBezTo>
                  <a:pt x="633348" y="2289786"/>
                  <a:pt x="625180" y="2287453"/>
                  <a:pt x="615845" y="2286287"/>
                </a:cubicBezTo>
                <a:cubicBezTo>
                  <a:pt x="585507" y="2278123"/>
                  <a:pt x="584340" y="2275791"/>
                  <a:pt x="597176" y="2248967"/>
                </a:cubicBezTo>
                <a:cubicBezTo>
                  <a:pt x="603010" y="2234972"/>
                  <a:pt x="612345" y="2223309"/>
                  <a:pt x="619346" y="2210481"/>
                </a:cubicBezTo>
                <a:cubicBezTo>
                  <a:pt x="628680" y="2195319"/>
                  <a:pt x="638015" y="2180158"/>
                  <a:pt x="657851" y="2198818"/>
                </a:cubicBezTo>
                <a:cubicBezTo>
                  <a:pt x="664852" y="2204649"/>
                  <a:pt x="674187" y="2201151"/>
                  <a:pt x="676521" y="2190654"/>
                </a:cubicBezTo>
                <a:cubicBezTo>
                  <a:pt x="680021" y="2177826"/>
                  <a:pt x="684688" y="2163831"/>
                  <a:pt x="668353" y="2153334"/>
                </a:cubicBezTo>
                <a:cubicBezTo>
                  <a:pt x="667186" y="2153334"/>
                  <a:pt x="666019" y="2153334"/>
                  <a:pt x="663685" y="2152168"/>
                </a:cubicBezTo>
                <a:cubicBezTo>
                  <a:pt x="654351" y="2148669"/>
                  <a:pt x="638015" y="2156833"/>
                  <a:pt x="635681" y="2139339"/>
                </a:cubicBezTo>
                <a:cubicBezTo>
                  <a:pt x="633348" y="2123012"/>
                  <a:pt x="638015" y="2107850"/>
                  <a:pt x="648517" y="2093855"/>
                </a:cubicBezTo>
                <a:cubicBezTo>
                  <a:pt x="657851" y="2083359"/>
                  <a:pt x="670686" y="2076362"/>
                  <a:pt x="683522" y="2071697"/>
                </a:cubicBezTo>
                <a:cubicBezTo>
                  <a:pt x="694023" y="2068198"/>
                  <a:pt x="702191" y="2068198"/>
                  <a:pt x="703358" y="2082193"/>
                </a:cubicBezTo>
                <a:cubicBezTo>
                  <a:pt x="704525" y="2086858"/>
                  <a:pt x="706858" y="2091523"/>
                  <a:pt x="711526" y="2091523"/>
                </a:cubicBezTo>
                <a:cubicBezTo>
                  <a:pt x="719694" y="2091523"/>
                  <a:pt x="720860" y="2085692"/>
                  <a:pt x="720860" y="2081027"/>
                </a:cubicBezTo>
                <a:cubicBezTo>
                  <a:pt x="722027" y="2071697"/>
                  <a:pt x="722027" y="2063533"/>
                  <a:pt x="723194" y="2055369"/>
                </a:cubicBezTo>
                <a:cubicBezTo>
                  <a:pt x="726695" y="2027379"/>
                  <a:pt x="745364" y="2016883"/>
                  <a:pt x="771034" y="2027379"/>
                </a:cubicBezTo>
                <a:cubicBezTo>
                  <a:pt x="774535" y="2028545"/>
                  <a:pt x="776869" y="2029712"/>
                  <a:pt x="779202" y="2030878"/>
                </a:cubicBezTo>
                <a:cubicBezTo>
                  <a:pt x="816541" y="2050704"/>
                  <a:pt x="822375" y="2049538"/>
                  <a:pt x="839878" y="2009885"/>
                </a:cubicBezTo>
                <a:cubicBezTo>
                  <a:pt x="846879" y="1994724"/>
                  <a:pt x="855047" y="1986560"/>
                  <a:pt x="872549" y="1988893"/>
                </a:cubicBezTo>
                <a:cubicBezTo>
                  <a:pt x="879550" y="1990059"/>
                  <a:pt x="885385" y="1988893"/>
                  <a:pt x="891219" y="1987727"/>
                </a:cubicBezTo>
                <a:cubicBezTo>
                  <a:pt x="926224" y="1986560"/>
                  <a:pt x="953061" y="1973732"/>
                  <a:pt x="961229" y="1935245"/>
                </a:cubicBezTo>
                <a:cubicBezTo>
                  <a:pt x="964729" y="1921250"/>
                  <a:pt x="970564" y="1907255"/>
                  <a:pt x="979898" y="1895593"/>
                </a:cubicBezTo>
                <a:cubicBezTo>
                  <a:pt x="985733" y="1887429"/>
                  <a:pt x="995067" y="1882764"/>
                  <a:pt x="1004402" y="1886263"/>
                </a:cubicBezTo>
                <a:cubicBezTo>
                  <a:pt x="1016070" y="1889761"/>
                  <a:pt x="1011403" y="1900258"/>
                  <a:pt x="1010236" y="1908421"/>
                </a:cubicBezTo>
                <a:cubicBezTo>
                  <a:pt x="1005569" y="1959736"/>
                  <a:pt x="1005569" y="1959736"/>
                  <a:pt x="1054576" y="1949240"/>
                </a:cubicBezTo>
                <a:cubicBezTo>
                  <a:pt x="1072079" y="1945741"/>
                  <a:pt x="1088414" y="1944575"/>
                  <a:pt x="1105917" y="1948074"/>
                </a:cubicBezTo>
                <a:cubicBezTo>
                  <a:pt x="1123419" y="1952739"/>
                  <a:pt x="1137421" y="1956238"/>
                  <a:pt x="1144422" y="1978397"/>
                </a:cubicBezTo>
                <a:cubicBezTo>
                  <a:pt x="1156091" y="2009885"/>
                  <a:pt x="1200431" y="2019215"/>
                  <a:pt x="1237769" y="2001722"/>
                </a:cubicBezTo>
                <a:cubicBezTo>
                  <a:pt x="1243604" y="1999389"/>
                  <a:pt x="1248271" y="1995890"/>
                  <a:pt x="1255272" y="1992392"/>
                </a:cubicBezTo>
                <a:cubicBezTo>
                  <a:pt x="1259939" y="2019215"/>
                  <a:pt x="1266940" y="2043707"/>
                  <a:pt x="1293778" y="2055369"/>
                </a:cubicBezTo>
                <a:cubicBezTo>
                  <a:pt x="1318281" y="2065865"/>
                  <a:pt x="1341618" y="2060034"/>
                  <a:pt x="1366122" y="2055369"/>
                </a:cubicBezTo>
                <a:cubicBezTo>
                  <a:pt x="1368455" y="2062367"/>
                  <a:pt x="1363788" y="2064699"/>
                  <a:pt x="1361454" y="2068198"/>
                </a:cubicBezTo>
                <a:cubicBezTo>
                  <a:pt x="1338117" y="2093855"/>
                  <a:pt x="1347452" y="2123012"/>
                  <a:pt x="1381290" y="2133508"/>
                </a:cubicBezTo>
                <a:cubicBezTo>
                  <a:pt x="1416296" y="2144004"/>
                  <a:pt x="1416296" y="2144004"/>
                  <a:pt x="1404627" y="2178992"/>
                </a:cubicBezTo>
                <a:cubicBezTo>
                  <a:pt x="1396459" y="2203483"/>
                  <a:pt x="1410461" y="2229141"/>
                  <a:pt x="1436132" y="2232639"/>
                </a:cubicBezTo>
                <a:cubicBezTo>
                  <a:pt x="1448967" y="2234972"/>
                  <a:pt x="1450134" y="2223309"/>
                  <a:pt x="1452467" y="2215146"/>
                </a:cubicBezTo>
                <a:cubicBezTo>
                  <a:pt x="1455968" y="2201151"/>
                  <a:pt x="1458302" y="2184823"/>
                  <a:pt x="1475804" y="2180158"/>
                </a:cubicBezTo>
                <a:cubicBezTo>
                  <a:pt x="1487473" y="2177826"/>
                  <a:pt x="1495640" y="2176659"/>
                  <a:pt x="1490973" y="2194153"/>
                </a:cubicBezTo>
                <a:cubicBezTo>
                  <a:pt x="1480472" y="2238471"/>
                  <a:pt x="1492140" y="2253632"/>
                  <a:pt x="1536480" y="2257131"/>
                </a:cubicBezTo>
                <a:cubicBezTo>
                  <a:pt x="1592488" y="2261796"/>
                  <a:pt x="1640328" y="2281622"/>
                  <a:pt x="1682334" y="2317776"/>
                </a:cubicBezTo>
                <a:cubicBezTo>
                  <a:pt x="1703338" y="2336436"/>
                  <a:pt x="1725507" y="2351597"/>
                  <a:pt x="1752345" y="2360927"/>
                </a:cubicBezTo>
                <a:cubicBezTo>
                  <a:pt x="1766347" y="2365592"/>
                  <a:pt x="1779182" y="2365592"/>
                  <a:pt x="1790850" y="2355096"/>
                </a:cubicBezTo>
                <a:cubicBezTo>
                  <a:pt x="1801352" y="2345766"/>
                  <a:pt x="1814187" y="2339935"/>
                  <a:pt x="1825855" y="2351597"/>
                </a:cubicBezTo>
                <a:cubicBezTo>
                  <a:pt x="1837524" y="2364426"/>
                  <a:pt x="1824689" y="2373756"/>
                  <a:pt x="1817688" y="2380753"/>
                </a:cubicBezTo>
                <a:cubicBezTo>
                  <a:pt x="1800185" y="2398247"/>
                  <a:pt x="1799018" y="2414575"/>
                  <a:pt x="1807186" y="2436733"/>
                </a:cubicBezTo>
                <a:cubicBezTo>
                  <a:pt x="1822938" y="2481051"/>
                  <a:pt x="1831690" y="2525952"/>
                  <a:pt x="1836065" y="2571290"/>
                </a:cubicBezTo>
                <a:lnTo>
                  <a:pt x="1836900" y="2614907"/>
                </a:lnTo>
                <a:lnTo>
                  <a:pt x="2065106" y="2240082"/>
                </a:lnTo>
                <a:lnTo>
                  <a:pt x="2042723" y="2222711"/>
                </a:lnTo>
                <a:cubicBezTo>
                  <a:pt x="2031161" y="2219109"/>
                  <a:pt x="2018304" y="2219861"/>
                  <a:pt x="2003998" y="2224820"/>
                </a:cubicBezTo>
                <a:cubicBezTo>
                  <a:pt x="1999225" y="2226074"/>
                  <a:pt x="1993324" y="2233326"/>
                  <a:pt x="1989060" y="2226794"/>
                </a:cubicBezTo>
                <a:cubicBezTo>
                  <a:pt x="1984204" y="2220868"/>
                  <a:pt x="1988317" y="2214236"/>
                  <a:pt x="1993035" y="2208195"/>
                </a:cubicBezTo>
                <a:cubicBezTo>
                  <a:pt x="1993627" y="2207589"/>
                  <a:pt x="1994218" y="2206984"/>
                  <a:pt x="1994810" y="2206378"/>
                </a:cubicBezTo>
                <a:cubicBezTo>
                  <a:pt x="2006584" y="2189481"/>
                  <a:pt x="2004067" y="2178739"/>
                  <a:pt x="1985471" y="2174773"/>
                </a:cubicBezTo>
                <a:cubicBezTo>
                  <a:pt x="1968070" y="2170792"/>
                  <a:pt x="1961372" y="2160699"/>
                  <a:pt x="1958208" y="2145776"/>
                </a:cubicBezTo>
                <a:cubicBezTo>
                  <a:pt x="1953793" y="2126080"/>
                  <a:pt x="1946998" y="2107610"/>
                  <a:pt x="1928319" y="2096463"/>
                </a:cubicBezTo>
                <a:cubicBezTo>
                  <a:pt x="1919887" y="2091777"/>
                  <a:pt x="1923367" y="2082160"/>
                  <a:pt x="1926297" y="2076739"/>
                </a:cubicBezTo>
                <a:cubicBezTo>
                  <a:pt x="1936229" y="2055675"/>
                  <a:pt x="1933038" y="2038358"/>
                  <a:pt x="1919077" y="2021171"/>
                </a:cubicBezTo>
                <a:cubicBezTo>
                  <a:pt x="1910576" y="2010500"/>
                  <a:pt x="1912310" y="2005094"/>
                  <a:pt x="1927826" y="2001317"/>
                </a:cubicBezTo>
                <a:cubicBezTo>
                  <a:pt x="1960646" y="1993144"/>
                  <a:pt x="1981142" y="1954000"/>
                  <a:pt x="1968832" y="1924225"/>
                </a:cubicBezTo>
                <a:cubicBezTo>
                  <a:pt x="1966370" y="1918270"/>
                  <a:pt x="1963289" y="1910528"/>
                  <a:pt x="1955517" y="1911219"/>
                </a:cubicBezTo>
                <a:cubicBezTo>
                  <a:pt x="1947745" y="1911911"/>
                  <a:pt x="1940015" y="1916192"/>
                  <a:pt x="1938322" y="1925189"/>
                </a:cubicBezTo>
                <a:cubicBezTo>
                  <a:pt x="1936589" y="1930596"/>
                  <a:pt x="1936066" y="1937185"/>
                  <a:pt x="1934938" y="1943183"/>
                </a:cubicBezTo>
                <a:cubicBezTo>
                  <a:pt x="1934416" y="1949772"/>
                  <a:pt x="1932682" y="1955179"/>
                  <a:pt x="1926093" y="1954660"/>
                </a:cubicBezTo>
                <a:cubicBezTo>
                  <a:pt x="1918308" y="1954154"/>
                  <a:pt x="1917042" y="1948185"/>
                  <a:pt x="1916974" y="1942201"/>
                </a:cubicBezTo>
                <a:cubicBezTo>
                  <a:pt x="1916314" y="1936823"/>
                  <a:pt x="1917442" y="1930825"/>
                  <a:pt x="1917387" y="1926038"/>
                </a:cubicBezTo>
                <a:cubicBezTo>
                  <a:pt x="1917263" y="1915268"/>
                  <a:pt x="1912958" y="1905146"/>
                  <a:pt x="1901582" y="1904684"/>
                </a:cubicBezTo>
                <a:cubicBezTo>
                  <a:pt x="1892009" y="1904798"/>
                  <a:pt x="1890344" y="1916189"/>
                  <a:pt x="1889243" y="1924580"/>
                </a:cubicBezTo>
                <a:cubicBezTo>
                  <a:pt x="1888129" y="1931775"/>
                  <a:pt x="1890619" y="1940123"/>
                  <a:pt x="1887111" y="1947347"/>
                </a:cubicBezTo>
                <a:cubicBezTo>
                  <a:pt x="1882448" y="1958174"/>
                  <a:pt x="1876505" y="1961836"/>
                  <a:pt x="1867413" y="1951772"/>
                </a:cubicBezTo>
                <a:cubicBezTo>
                  <a:pt x="1854690" y="1938160"/>
                  <a:pt x="1849119" y="1922069"/>
                  <a:pt x="1845928" y="1904752"/>
                </a:cubicBezTo>
                <a:cubicBezTo>
                  <a:pt x="1841486" y="1882663"/>
                  <a:pt x="1834814" y="1874963"/>
                  <a:pt x="1812641" y="1872237"/>
                </a:cubicBezTo>
                <a:cubicBezTo>
                  <a:pt x="1804842" y="1870535"/>
                  <a:pt x="1795874" y="1871240"/>
                  <a:pt x="1787497" y="1871341"/>
                </a:cubicBezTo>
                <a:cubicBezTo>
                  <a:pt x="1783906" y="1871384"/>
                  <a:pt x="1779133" y="1872638"/>
                  <a:pt x="1777290" y="1868471"/>
                </a:cubicBezTo>
                <a:cubicBezTo>
                  <a:pt x="1774842" y="1863713"/>
                  <a:pt x="1777194" y="1860094"/>
                  <a:pt x="1780165" y="1858263"/>
                </a:cubicBezTo>
                <a:cubicBezTo>
                  <a:pt x="1793233" y="1849728"/>
                  <a:pt x="1790757" y="1842577"/>
                  <a:pt x="1780482" y="1833723"/>
                </a:cubicBezTo>
                <a:cubicBezTo>
                  <a:pt x="1767786" y="1822505"/>
                  <a:pt x="1767002" y="1806356"/>
                  <a:pt x="1768626" y="1791375"/>
                </a:cubicBezTo>
                <a:cubicBezTo>
                  <a:pt x="1769685" y="1779394"/>
                  <a:pt x="1766040" y="1774650"/>
                  <a:pt x="1754692" y="1776581"/>
                </a:cubicBezTo>
                <a:cubicBezTo>
                  <a:pt x="1748722" y="1777849"/>
                  <a:pt x="1743935" y="1777907"/>
                  <a:pt x="1740276" y="1771966"/>
                </a:cubicBezTo>
                <a:cubicBezTo>
                  <a:pt x="1734802" y="1764252"/>
                  <a:pt x="1740745" y="1760590"/>
                  <a:pt x="1743674" y="1755169"/>
                </a:cubicBezTo>
                <a:cubicBezTo>
                  <a:pt x="1745435" y="1752156"/>
                  <a:pt x="1748393" y="1749128"/>
                  <a:pt x="1750745" y="1745509"/>
                </a:cubicBezTo>
                <a:cubicBezTo>
                  <a:pt x="1764899" y="1727387"/>
                  <a:pt x="1759370" y="1714886"/>
                  <a:pt x="1735986" y="1710977"/>
                </a:cubicBezTo>
                <a:cubicBezTo>
                  <a:pt x="1732988" y="1710414"/>
                  <a:pt x="1730594" y="1710443"/>
                  <a:pt x="1728187" y="1709275"/>
                </a:cubicBezTo>
                <a:cubicBezTo>
                  <a:pt x="1722781" y="1707544"/>
                  <a:pt x="1716757" y="1704026"/>
                  <a:pt x="1717885" y="1698028"/>
                </a:cubicBezTo>
                <a:cubicBezTo>
                  <a:pt x="1718421" y="1692635"/>
                  <a:pt x="1724982" y="1690762"/>
                  <a:pt x="1729769" y="1690704"/>
                </a:cubicBezTo>
                <a:cubicBezTo>
                  <a:pt x="1734556" y="1690647"/>
                  <a:pt x="1738752" y="1691195"/>
                  <a:pt x="1743552" y="1692334"/>
                </a:cubicBezTo>
                <a:cubicBezTo>
                  <a:pt x="1751338" y="1692840"/>
                  <a:pt x="1756097" y="1690389"/>
                  <a:pt x="1757198" y="1681998"/>
                </a:cubicBezTo>
                <a:cubicBezTo>
                  <a:pt x="1760568" y="1662807"/>
                  <a:pt x="1771779" y="1648909"/>
                  <a:pt x="1783595" y="1635602"/>
                </a:cubicBezTo>
                <a:cubicBezTo>
                  <a:pt x="1797172" y="1619281"/>
                  <a:pt x="1814366" y="1605311"/>
                  <a:pt x="1825522" y="1586626"/>
                </a:cubicBezTo>
                <a:cubicBezTo>
                  <a:pt x="1829635" y="1579994"/>
                  <a:pt x="1836224" y="1580513"/>
                  <a:pt x="1841616" y="1581047"/>
                </a:cubicBezTo>
                <a:cubicBezTo>
                  <a:pt x="1859580" y="1582029"/>
                  <a:pt x="1876953" y="1583616"/>
                  <a:pt x="1886898" y="1563748"/>
                </a:cubicBezTo>
                <a:cubicBezTo>
                  <a:pt x="1889251" y="1560130"/>
                  <a:pt x="1893446" y="1560678"/>
                  <a:pt x="1897050" y="1561831"/>
                </a:cubicBezTo>
                <a:cubicBezTo>
                  <a:pt x="1915660" y="1566994"/>
                  <a:pt x="1935991" y="1565554"/>
                  <a:pt x="1955152" y="1566521"/>
                </a:cubicBezTo>
                <a:cubicBezTo>
                  <a:pt x="1984492" y="1567965"/>
                  <a:pt x="2009733" y="1577238"/>
                  <a:pt x="2025592" y="1603380"/>
                </a:cubicBezTo>
                <a:cubicBezTo>
                  <a:pt x="2032291" y="1613473"/>
                  <a:pt x="2042470" y="1613949"/>
                  <a:pt x="2052044" y="1613835"/>
                </a:cubicBezTo>
                <a:cubicBezTo>
                  <a:pt x="2074190" y="1614168"/>
                  <a:pt x="2079650" y="1620685"/>
                  <a:pt x="2076899" y="1641664"/>
                </a:cubicBezTo>
                <a:cubicBezTo>
                  <a:pt x="2072964" y="1663853"/>
                  <a:pt x="2072964" y="1663853"/>
                  <a:pt x="2096926" y="1665960"/>
                </a:cubicBezTo>
                <a:cubicBezTo>
                  <a:pt x="2102318" y="1666494"/>
                  <a:pt x="2106513" y="1667042"/>
                  <a:pt x="2106596" y="1674222"/>
                </a:cubicBezTo>
                <a:cubicBezTo>
                  <a:pt x="2108686" y="1699930"/>
                  <a:pt x="2111960" y="1724427"/>
                  <a:pt x="2112853" y="1750149"/>
                </a:cubicBezTo>
                <a:cubicBezTo>
                  <a:pt x="2114270" y="1769283"/>
                  <a:pt x="2109688" y="1787291"/>
                  <a:pt x="2099702" y="1803568"/>
                </a:cubicBezTo>
                <a:cubicBezTo>
                  <a:pt x="2093842" y="1814411"/>
                  <a:pt x="2099659" y="1852042"/>
                  <a:pt x="2108146" y="1861516"/>
                </a:cubicBezTo>
                <a:cubicBezTo>
                  <a:pt x="2111172" y="1864472"/>
                  <a:pt x="2113593" y="1866837"/>
                  <a:pt x="2118353" y="1864386"/>
                </a:cubicBezTo>
                <a:cubicBezTo>
                  <a:pt x="2145162" y="1853891"/>
                  <a:pt x="2170375" y="1860771"/>
                  <a:pt x="2195616" y="1870044"/>
                </a:cubicBezTo>
                <a:cubicBezTo>
                  <a:pt x="2201022" y="1871774"/>
                  <a:pt x="2205231" y="1873519"/>
                  <a:pt x="2210032" y="1874658"/>
                </a:cubicBezTo>
                <a:cubicBezTo>
                  <a:pt x="2225630" y="1878062"/>
                  <a:pt x="2237061" y="1883311"/>
                  <a:pt x="2245025" y="1899374"/>
                </a:cubicBezTo>
                <a:lnTo>
                  <a:pt x="2262548" y="1915785"/>
                </a:lnTo>
                <a:lnTo>
                  <a:pt x="3291650" y="225494"/>
                </a:lnTo>
                <a:lnTo>
                  <a:pt x="3646505" y="225494"/>
                </a:lnTo>
                <a:lnTo>
                  <a:pt x="3643558" y="219709"/>
                </a:lnTo>
                <a:cubicBezTo>
                  <a:pt x="3617161" y="181987"/>
                  <a:pt x="3647329" y="151808"/>
                  <a:pt x="3654871" y="121630"/>
                </a:cubicBezTo>
                <a:cubicBezTo>
                  <a:pt x="3669955" y="72590"/>
                  <a:pt x="3711437" y="68817"/>
                  <a:pt x="3752918" y="98996"/>
                </a:cubicBezTo>
                <a:cubicBezTo>
                  <a:pt x="3760460" y="102768"/>
                  <a:pt x="3764231" y="110313"/>
                  <a:pt x="3771774" y="106540"/>
                </a:cubicBezTo>
                <a:cubicBezTo>
                  <a:pt x="3798171" y="83907"/>
                  <a:pt x="3828339" y="87679"/>
                  <a:pt x="3858507" y="87679"/>
                </a:cubicBezTo>
                <a:cubicBezTo>
                  <a:pt x="3892447" y="42411"/>
                  <a:pt x="3933928" y="65045"/>
                  <a:pt x="3971639" y="80134"/>
                </a:cubicBezTo>
                <a:cubicBezTo>
                  <a:pt x="4031975" y="110313"/>
                  <a:pt x="4084770" y="102768"/>
                  <a:pt x="4137564" y="72590"/>
                </a:cubicBezTo>
                <a:cubicBezTo>
                  <a:pt x="4167733" y="53728"/>
                  <a:pt x="4190359" y="53728"/>
                  <a:pt x="4216756" y="72590"/>
                </a:cubicBezTo>
                <a:cubicBezTo>
                  <a:pt x="4216756" y="76362"/>
                  <a:pt x="4220527" y="76362"/>
                  <a:pt x="4220527" y="76362"/>
                </a:cubicBezTo>
                <a:cubicBezTo>
                  <a:pt x="4269551" y="106540"/>
                  <a:pt x="4273322" y="102768"/>
                  <a:pt x="4307261" y="57500"/>
                </a:cubicBezTo>
                <a:cubicBezTo>
                  <a:pt x="4322345" y="42411"/>
                  <a:pt x="4337430" y="27322"/>
                  <a:pt x="4360056" y="12233"/>
                </a:cubicBezTo>
                <a:cubicBezTo>
                  <a:pt x="4382682" y="916"/>
                  <a:pt x="4401537" y="916"/>
                  <a:pt x="4427934" y="16005"/>
                </a:cubicBezTo>
                <a:cubicBezTo>
                  <a:pt x="4488271" y="61273"/>
                  <a:pt x="4495813" y="61273"/>
                  <a:pt x="4556150" y="16005"/>
                </a:cubicBezTo>
                <a:cubicBezTo>
                  <a:pt x="4567463" y="7517"/>
                  <a:pt x="4574534" y="-970"/>
                  <a:pt x="4585316" y="91"/>
                </a:cubicBezTo>
                <a:close/>
              </a:path>
            </a:pathLst>
          </a:custGeom>
          <a:solidFill>
            <a:schemeClr val="bg1">
              <a:lumMod val="95000"/>
            </a:schemeClr>
          </a:solidFill>
          <a:ln w="25400">
            <a:noFill/>
          </a:ln>
          <a:effectLst/>
        </p:spPr>
        <p:txBody>
          <a:bodyPr wrap="square" anchor="ctr">
            <a:noAutofit/>
          </a:bodyPr>
          <a:lstStyle>
            <a:lvl1pPr marL="0" indent="0" algn="ctr">
              <a:buFontTx/>
              <a:buNone/>
              <a:defRPr sz="14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p:cNvGrpSpPr/>
          <p:nvPr userDrawn="1"/>
        </p:nvGrpSpPr>
        <p:grpSpPr>
          <a:xfrm>
            <a:off x="6867308" y="1360224"/>
            <a:ext cx="4999344" cy="3932069"/>
            <a:chOff x="2444748" y="555045"/>
            <a:chExt cx="7282048" cy="5727454"/>
          </a:xfrm>
        </p:grpSpPr>
        <p:sp>
          <p:nvSpPr>
            <p:cNvPr id="6" name="Freeform: Shape 5"/>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Images &amp; Contents">
    <p:spTree>
      <p:nvGrpSpPr>
        <p:cNvPr id="1" name=""/>
        <p:cNvGrpSpPr/>
        <p:nvPr/>
      </p:nvGrpSpPr>
      <p:grpSpPr>
        <a:xfrm>
          <a:off x="0" y="0"/>
          <a:ext cx="0" cy="0"/>
          <a:chOff x="0" y="0"/>
          <a:chExt cx="0" cy="0"/>
        </a:xfrm>
      </p:grpSpPr>
      <p:sp>
        <p:nvSpPr>
          <p:cNvPr id="13" name="그림 개체 틀 12"/>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400"/>
            </a:lvl1pPr>
          </a:lstStyle>
          <a:p>
            <a:r>
              <a:rPr lang="en-US" altLang="ko-KR" dirty="0"/>
              <a:t>Your Picture Here send to back</a:t>
            </a:r>
            <a:endParaRPr lang="ko-KR"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4544297" y="553701"/>
            <a:ext cx="3387405" cy="2808624"/>
          </a:xfrm>
          <a:prstGeom prst="rect">
            <a:avLst/>
          </a:prstGeom>
          <a:solidFill>
            <a:schemeClr val="bg1">
              <a:lumMod val="95000"/>
            </a:schemeClr>
          </a:solidFill>
        </p:spPr>
        <p:txBody>
          <a:bodyPr anchor="ct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8064908" y="3488723"/>
            <a:ext cx="3387405" cy="2808624"/>
          </a:xfrm>
          <a:prstGeom prst="rect">
            <a:avLst/>
          </a:prstGeom>
          <a:solidFill>
            <a:schemeClr val="bg1">
              <a:lumMod val="95000"/>
            </a:schemeClr>
          </a:solidFill>
          <a:ln w="38100">
            <a:noFill/>
          </a:ln>
        </p:spPr>
        <p:txBody>
          <a:bodyPr anchor="ct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1"/>
          <p:cNvSpPr/>
          <p:nvPr userDrawn="1"/>
        </p:nvSpPr>
        <p:spPr>
          <a:xfrm>
            <a:off x="8064908" y="553701"/>
            <a:ext cx="3387405" cy="2808312"/>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ectangle 8"/>
          <p:cNvSpPr/>
          <p:nvPr userDrawn="1"/>
        </p:nvSpPr>
        <p:spPr>
          <a:xfrm>
            <a:off x="4544297" y="3489035"/>
            <a:ext cx="3387405" cy="2808312"/>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Images and Contents Layout">
    <p:bg>
      <p:bgPr>
        <a:solidFill>
          <a:schemeClr val="bg1"/>
        </a:solidFill>
        <a:effectLst/>
      </p:bgPr>
    </p:bg>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211516" y="216000"/>
            <a:ext cx="5228944" cy="6426000"/>
          </a:xfrm>
          <a:prstGeom prst="rect">
            <a:avLst/>
          </a:prstGeom>
          <a:solidFill>
            <a:schemeClr val="bg1">
              <a:lumMod val="95000"/>
            </a:schemeClr>
          </a:solidFill>
        </p:spPr>
        <p:txBody>
          <a:bodyPr anchor="ctr"/>
          <a:lstStyle>
            <a:lvl1pPr marL="0" indent="0" algn="ctr">
              <a:buNone/>
              <a:defRPr sz="20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2" name="직사각형 1"/>
          <p:cNvSpPr/>
          <p:nvPr userDrawn="1"/>
        </p:nvSpPr>
        <p:spPr>
          <a:xfrm>
            <a:off x="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userDrawn="1"/>
        </p:nvSpPr>
        <p:spPr>
          <a:xfrm>
            <a:off x="1197600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userDrawn="1"/>
        </p:nvSpPr>
        <p:spPr>
          <a:xfrm>
            <a:off x="0" y="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userDrawn="1"/>
        </p:nvSpPr>
        <p:spPr>
          <a:xfrm>
            <a:off x="0" y="664200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p:cNvGrpSpPr/>
            <p:nvPr/>
          </p:nvGrpSpPr>
          <p:grpSpPr>
            <a:xfrm>
              <a:off x="7392963" y="2648852"/>
              <a:ext cx="1838947" cy="1835405"/>
              <a:chOff x="7167947" y="1624190"/>
              <a:chExt cx="2677922" cy="2672763"/>
            </a:xfrm>
            <a:grpFill/>
          </p:grpSpPr>
          <p:sp>
            <p:nvSpPr>
              <p:cNvPr id="40" name="Freeform: Shape 39"/>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p:cNvGrpSpPr/>
            <p:nvPr/>
          </p:nvGrpSpPr>
          <p:grpSpPr>
            <a:xfrm>
              <a:off x="3563163" y="3556278"/>
              <a:ext cx="1218879" cy="1218879"/>
              <a:chOff x="3264582" y="1870309"/>
              <a:chExt cx="1774962" cy="1774962"/>
            </a:xfrm>
            <a:grpFill/>
          </p:grpSpPr>
          <p:sp>
            <p:nvSpPr>
              <p:cNvPr id="36" name="Freeform: Shape 35"/>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p:cNvGrpSpPr/>
            <p:nvPr/>
          </p:nvGrpSpPr>
          <p:grpSpPr>
            <a:xfrm>
              <a:off x="3563163" y="3556278"/>
              <a:ext cx="1218879" cy="1218879"/>
              <a:chOff x="3264582" y="1870309"/>
              <a:chExt cx="1774962" cy="1774962"/>
            </a:xfrm>
            <a:grpFill/>
          </p:grpSpPr>
          <p:sp>
            <p:nvSpPr>
              <p:cNvPr id="32" name="Freeform: Shape 31"/>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p:cNvGrpSpPr/>
          <p:nvPr/>
        </p:nvGrpSpPr>
        <p:grpSpPr>
          <a:xfrm>
            <a:off x="8507469" y="529601"/>
            <a:ext cx="2745260" cy="2471860"/>
            <a:chOff x="6486650" y="2648852"/>
            <a:chExt cx="2745260" cy="2471860"/>
          </a:xfrm>
          <a:solidFill>
            <a:schemeClr val="bg1">
              <a:alpha val="5000"/>
            </a:schemeClr>
          </a:solidFill>
        </p:grpSpPr>
        <p:sp>
          <p:nvSpPr>
            <p:cNvPr id="25" name="Freeform: Shape 24"/>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p:cNvGrpSpPr/>
            <p:nvPr/>
          </p:nvGrpSpPr>
          <p:grpSpPr>
            <a:xfrm>
              <a:off x="7392963" y="2648852"/>
              <a:ext cx="1838947" cy="1835405"/>
              <a:chOff x="7167947" y="1624190"/>
              <a:chExt cx="2677922" cy="2672763"/>
            </a:xfrm>
            <a:grpFill/>
          </p:grpSpPr>
          <p:sp>
            <p:nvSpPr>
              <p:cNvPr id="27" name="Freeform: Shape 26"/>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p:cNvGrpSpPr/>
            <p:nvPr/>
          </p:nvGrpSpPr>
          <p:grpSpPr>
            <a:xfrm>
              <a:off x="3563163" y="3556278"/>
              <a:ext cx="1218879" cy="1218879"/>
              <a:chOff x="3264582" y="1870309"/>
              <a:chExt cx="1774962" cy="1774962"/>
            </a:xfrm>
            <a:grpFill/>
          </p:grpSpPr>
          <p:sp>
            <p:nvSpPr>
              <p:cNvPr id="23" name="Freeform: Shape 22"/>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p:cNvGrpSpPr/>
          <p:nvPr/>
        </p:nvGrpSpPr>
        <p:grpSpPr>
          <a:xfrm>
            <a:off x="218787" y="4076953"/>
            <a:ext cx="2745260" cy="2471860"/>
            <a:chOff x="6486650" y="2648852"/>
            <a:chExt cx="2745260" cy="2471860"/>
          </a:xfrm>
          <a:solidFill>
            <a:schemeClr val="bg1">
              <a:alpha val="5000"/>
            </a:schemeClr>
          </a:solidFill>
        </p:grpSpPr>
        <p:sp>
          <p:nvSpPr>
            <p:cNvPr id="17" name="Freeform: Shape 16"/>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p:cNvGrpSpPr/>
            <p:nvPr/>
          </p:nvGrpSpPr>
          <p:grpSpPr>
            <a:xfrm>
              <a:off x="7392963" y="2648852"/>
              <a:ext cx="1838947" cy="1835405"/>
              <a:chOff x="7167947" y="1624190"/>
              <a:chExt cx="2677922" cy="2672763"/>
            </a:xfrm>
            <a:grpFill/>
          </p:grpSpPr>
          <p:sp>
            <p:nvSpPr>
              <p:cNvPr id="19" name="Freeform: Shape 18"/>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p:cNvGrpSpPr/>
            <p:nvPr/>
          </p:nvGrpSpPr>
          <p:grpSpPr>
            <a:xfrm>
              <a:off x="7392963" y="2648852"/>
              <a:ext cx="1838947" cy="1835405"/>
              <a:chOff x="7167947" y="1624190"/>
              <a:chExt cx="2677922" cy="2672763"/>
            </a:xfrm>
            <a:grpFill/>
          </p:grpSpPr>
          <p:sp>
            <p:nvSpPr>
              <p:cNvPr id="45" name="Freeform: Shape 44"/>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p:cNvGrpSpPr/>
            <p:nvPr/>
          </p:nvGrpSpPr>
          <p:grpSpPr>
            <a:xfrm>
              <a:off x="3563163" y="3556278"/>
              <a:ext cx="1218879" cy="1218879"/>
              <a:chOff x="3264582" y="1870309"/>
              <a:chExt cx="1774962" cy="1774962"/>
            </a:xfrm>
            <a:grpFill/>
          </p:grpSpPr>
          <p:sp>
            <p:nvSpPr>
              <p:cNvPr id="65" name="Freeform: Shape 64"/>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p:cNvGrpSpPr/>
            <p:nvPr/>
          </p:nvGrpSpPr>
          <p:grpSpPr>
            <a:xfrm>
              <a:off x="3563163" y="3556278"/>
              <a:ext cx="1218879" cy="1218879"/>
              <a:chOff x="3264582" y="1870309"/>
              <a:chExt cx="1774962" cy="1774962"/>
            </a:xfrm>
            <a:grpFill/>
          </p:grpSpPr>
          <p:sp>
            <p:nvSpPr>
              <p:cNvPr id="70" name="Freeform: Shape 69"/>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userDrawn="1"/>
        </p:nvGrpSpPr>
        <p:grpSpPr>
          <a:xfrm rot="12911792" flipH="1" flipV="1">
            <a:off x="2790331" y="4225532"/>
            <a:ext cx="706431" cy="492914"/>
            <a:chOff x="5405974" y="1533288"/>
            <a:chExt cx="608646" cy="424685"/>
          </a:xfrm>
        </p:grpSpPr>
        <p:sp>
          <p:nvSpPr>
            <p:cNvPr id="18" name="Trapezoid 17"/>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rot="20269720">
            <a:off x="2788843" y="4597087"/>
            <a:ext cx="773065" cy="771576"/>
            <a:chOff x="7167947" y="1624190"/>
            <a:chExt cx="2677920" cy="2672764"/>
          </a:xfrm>
          <a:solidFill>
            <a:schemeClr val="bg1"/>
          </a:solidFill>
        </p:grpSpPr>
        <p:sp>
          <p:nvSpPr>
            <p:cNvPr id="24" name="Freeform: Shape 23"/>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p:cNvGrpSpPr/>
          <p:nvPr userDrawn="1"/>
        </p:nvGrpSpPr>
        <p:grpSpPr>
          <a:xfrm rot="6679697" flipV="1">
            <a:off x="2514190" y="4250744"/>
            <a:ext cx="709209" cy="493240"/>
            <a:chOff x="5405974" y="1533288"/>
            <a:chExt cx="611040" cy="424965"/>
          </a:xfrm>
        </p:grpSpPr>
        <p:sp>
          <p:nvSpPr>
            <p:cNvPr id="27" name="Trapezoid 26"/>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p:cNvGrpSpPr/>
            <p:nvPr/>
          </p:nvGrpSpPr>
          <p:grpSpPr>
            <a:xfrm>
              <a:off x="3563163" y="3556278"/>
              <a:ext cx="1218879" cy="1218879"/>
              <a:chOff x="3264582" y="1870309"/>
              <a:chExt cx="1774962" cy="1774962"/>
            </a:xfrm>
            <a:grpFill/>
          </p:grpSpPr>
          <p:sp>
            <p:nvSpPr>
              <p:cNvPr id="8" name="Freeform: Shape 7"/>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p:cNvGrpSpPr/>
          <p:nvPr userDrawn="1"/>
        </p:nvGrpSpPr>
        <p:grpSpPr>
          <a:xfrm>
            <a:off x="0" y="2766599"/>
            <a:ext cx="2745260" cy="2471860"/>
            <a:chOff x="6486650" y="2648852"/>
            <a:chExt cx="2745260" cy="2471860"/>
          </a:xfrm>
          <a:solidFill>
            <a:schemeClr val="bg1">
              <a:alpha val="5000"/>
            </a:schemeClr>
          </a:solidFill>
        </p:grpSpPr>
        <p:sp>
          <p:nvSpPr>
            <p:cNvPr id="11" name="Freeform: Shape 10"/>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p:cNvGrpSpPr/>
            <p:nvPr/>
          </p:nvGrpSpPr>
          <p:grpSpPr>
            <a:xfrm>
              <a:off x="7392963" y="2648852"/>
              <a:ext cx="1838947" cy="1835405"/>
              <a:chOff x="7167947" y="1624190"/>
              <a:chExt cx="2677922" cy="2672763"/>
            </a:xfrm>
            <a:grpFill/>
          </p:grpSpPr>
          <p:sp>
            <p:nvSpPr>
              <p:cNvPr id="13" name="Freeform: Shape 12"/>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userDrawn="1"/>
        </p:nvGrpSpPr>
        <p:grpSpPr>
          <a:xfrm rot="20249292" flipH="1" flipV="1">
            <a:off x="2408466" y="3007856"/>
            <a:ext cx="405220" cy="1013819"/>
            <a:chOff x="4130248" y="650162"/>
            <a:chExt cx="502279" cy="1664988"/>
          </a:xfrm>
          <a:solidFill>
            <a:schemeClr val="accent2"/>
          </a:solidFill>
        </p:grpSpPr>
        <p:sp>
          <p:nvSpPr>
            <p:cNvPr id="34" name="Trapezoid 33"/>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1" fmla="*/ 0 w 182880"/>
                <a:gd name="connsiteY0-2" fmla="*/ 1664988 h 1664988"/>
                <a:gd name="connsiteX1-3" fmla="*/ 0 w 182880"/>
                <a:gd name="connsiteY1-4" fmla="*/ 0 h 1664988"/>
                <a:gd name="connsiteX2-5" fmla="*/ 130540 w 182880"/>
                <a:gd name="connsiteY2-6" fmla="*/ 3079 h 1664988"/>
                <a:gd name="connsiteX3-7" fmla="*/ 182880 w 182880"/>
                <a:gd name="connsiteY3-8" fmla="*/ 1664988 h 1664988"/>
                <a:gd name="connsiteX4-9" fmla="*/ 0 w 182880"/>
                <a:gd name="connsiteY4-10" fmla="*/ 1664988 h 1664988"/>
                <a:gd name="connsiteX0-11" fmla="*/ 0 w 182880"/>
                <a:gd name="connsiteY0-12" fmla="*/ 1664988 h 1664988"/>
                <a:gd name="connsiteX1-13" fmla="*/ 0 w 182880"/>
                <a:gd name="connsiteY1-14" fmla="*/ 0 h 1664988"/>
                <a:gd name="connsiteX2-15" fmla="*/ 68965 w 182880"/>
                <a:gd name="connsiteY2-16" fmla="*/ 6157 h 1664988"/>
                <a:gd name="connsiteX3-17" fmla="*/ 182880 w 182880"/>
                <a:gd name="connsiteY3-18" fmla="*/ 1664988 h 1664988"/>
                <a:gd name="connsiteX4-19" fmla="*/ 0 w 182880"/>
                <a:gd name="connsiteY4-20" fmla="*/ 1664988 h 1664988"/>
                <a:gd name="connsiteX0-21" fmla="*/ 0 w 182880"/>
                <a:gd name="connsiteY0-22" fmla="*/ 1664988 h 1664988"/>
                <a:gd name="connsiteX1-23" fmla="*/ 0 w 182880"/>
                <a:gd name="connsiteY1-24" fmla="*/ 0 h 1664988"/>
                <a:gd name="connsiteX2-25" fmla="*/ 133619 w 182880"/>
                <a:gd name="connsiteY2-26" fmla="*/ 3079 h 1664988"/>
                <a:gd name="connsiteX3-27" fmla="*/ 182880 w 182880"/>
                <a:gd name="connsiteY3-28" fmla="*/ 1664988 h 1664988"/>
                <a:gd name="connsiteX4-29" fmla="*/ 0 w 182880"/>
                <a:gd name="connsiteY4-30" fmla="*/ 1664988 h 16649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userDrawn="1"/>
        </p:nvGrpSpPr>
        <p:grpSpPr>
          <a:xfrm rot="15704020" flipH="1" flipV="1">
            <a:off x="2663420" y="3873638"/>
            <a:ext cx="340169" cy="340171"/>
            <a:chOff x="5108323" y="1463792"/>
            <a:chExt cx="374636" cy="374638"/>
          </a:xfrm>
        </p:grpSpPr>
        <p:sp>
          <p:nvSpPr>
            <p:cNvPr id="37" name="Oval 36"/>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p:cNvGrpSpPr/>
          <p:nvPr userDrawn="1"/>
        </p:nvGrpSpPr>
        <p:grpSpPr>
          <a:xfrm rot="17572368" flipH="1">
            <a:off x="1480750" y="1474295"/>
            <a:ext cx="487113" cy="1701453"/>
            <a:chOff x="391499" y="630207"/>
            <a:chExt cx="531848" cy="1593194"/>
          </a:xfrm>
        </p:grpSpPr>
        <p:sp>
          <p:nvSpPr>
            <p:cNvPr id="40" name="Rectangle: Rounded Corners 39"/>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userDrawn="1"/>
        </p:nvGrpSpPr>
        <p:grpSpPr>
          <a:xfrm rot="9737426" flipH="1">
            <a:off x="2091150" y="2624217"/>
            <a:ext cx="514460" cy="514460"/>
            <a:chOff x="121429" y="411151"/>
            <a:chExt cx="607375" cy="607375"/>
          </a:xfrm>
        </p:grpSpPr>
        <p:sp>
          <p:nvSpPr>
            <p:cNvPr id="43" name="Oval 42"/>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userDrawn="1"/>
        </p:nvGrpSpPr>
        <p:grpSpPr>
          <a:xfrm rot="9743765" flipH="1">
            <a:off x="849043" y="392925"/>
            <a:ext cx="459928" cy="1377757"/>
            <a:chOff x="391499" y="630207"/>
            <a:chExt cx="531845" cy="1593193"/>
          </a:xfrm>
        </p:grpSpPr>
        <p:sp>
          <p:nvSpPr>
            <p:cNvPr id="48" name="Rectangle: Rounded Corners 47"/>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p:cNvGrpSpPr/>
            <p:nvPr/>
          </p:nvGrpSpPr>
          <p:grpSpPr>
            <a:xfrm>
              <a:off x="7392963" y="2648852"/>
              <a:ext cx="1838947" cy="1835405"/>
              <a:chOff x="7167947" y="1624190"/>
              <a:chExt cx="2677922" cy="2672763"/>
            </a:xfrm>
            <a:grpFill/>
          </p:grpSpPr>
          <p:sp>
            <p:nvSpPr>
              <p:cNvPr id="61" name="Freeform: Shape 60"/>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p:cNvGrpSpPr/>
            <p:nvPr/>
          </p:nvGrpSpPr>
          <p:grpSpPr>
            <a:xfrm>
              <a:off x="7392963" y="2648852"/>
              <a:ext cx="1838947" cy="1835405"/>
              <a:chOff x="7167947" y="1624190"/>
              <a:chExt cx="2677922" cy="2672763"/>
            </a:xfrm>
            <a:grpFill/>
          </p:grpSpPr>
          <p:sp>
            <p:nvSpPr>
              <p:cNvPr id="67" name="Freeform: Shape 66"/>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9" Type="http://schemas.openxmlformats.org/officeDocument/2006/relationships/theme" Target="../theme/theme2.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sv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png"/><Relationship Id="rId1" Type="http://schemas.openxmlformats.org/officeDocument/2006/relationships/chart" Target="../charts/char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4.png"/><Relationship Id="rId3"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media/media1.mp4"/></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hart" Target="../charts/chart3.xml"/><Relationship Id="rId1" Type="http://schemas.openxmlformats.org/officeDocument/2006/relationships/chart" Target="../charts/char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chart" Target="../charts/chart7.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0.xml"/><Relationship Id="rId7" Type="http://schemas.openxmlformats.org/officeDocument/2006/relationships/image" Target="../media/image6.png"/><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4.png"/><Relationship Id="rId3"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media/media1.mp4"/></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5.xml"/><Relationship Id="rId2" Type="http://schemas.openxmlformats.org/officeDocument/2006/relationships/image" Target="../media/image4.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0.xml"/><Relationship Id="rId2" Type="http://schemas.openxmlformats.org/officeDocument/2006/relationships/image" Target="../media/image8.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Placeholder 2" descr="/home/hema/ankhrobotics.github.io/Untitled.pngUntitled"/>
          <p:cNvPicPr>
            <a:picLocks noChangeAspect="1"/>
          </p:cNvPicPr>
          <p:nvPr>
            <p:ph type="pic" sz="quarter" idx="14"/>
          </p:nvPr>
        </p:nvPicPr>
        <p:blipFill>
          <a:blip r:embed="rId1"/>
          <a:srcRect/>
          <a:stretch>
            <a:fillRect/>
          </a:stretch>
        </p:blipFill>
        <p:spPr>
          <a:xfrm>
            <a:off x="455295" y="-208280"/>
            <a:ext cx="11280775" cy="6346190"/>
          </a:xfrm>
          <a:prstGeom prst="rect">
            <a:avLst/>
          </a:prstGeom>
        </p:spPr>
      </p:pic>
      <p:sp>
        <p:nvSpPr>
          <p:cNvPr id="5" name="Text Box 4"/>
          <p:cNvSpPr txBox="1"/>
          <p:nvPr/>
        </p:nvSpPr>
        <p:spPr>
          <a:xfrm>
            <a:off x="3818890" y="4271645"/>
            <a:ext cx="5396230" cy="829945"/>
          </a:xfrm>
          <a:prstGeom prst="rect">
            <a:avLst/>
          </a:prstGeom>
          <a:noFill/>
        </p:spPr>
        <p:txBody>
          <a:bodyPr wrap="none" rtlCol="0">
            <a:spAutoFit/>
          </a:bodyPr>
          <a:p>
            <a:r>
              <a:rPr lang="en-US" altLang="en-US" sz="4800">
                <a:solidFill>
                  <a:schemeClr val="accent2">
                    <a:lumMod val="50000"/>
                  </a:schemeClr>
                </a:solidFill>
                <a:latin typeface="Arial Black" panose="020B0A04020102020204" charset="0"/>
                <a:cs typeface="Arial Black" panose="020B0A04020102020204" charset="0"/>
              </a:rPr>
              <a:t>ROS2 Lecture 0</a:t>
            </a:r>
            <a:endParaRPr lang="en-US" altLang="en-US" sz="4800">
              <a:solidFill>
                <a:schemeClr val="accent2">
                  <a:lumMod val="50000"/>
                </a:schemeClr>
              </a:solidFill>
              <a:latin typeface="Arial Black" panose="020B0A04020102020204" charset="0"/>
              <a:cs typeface="Arial Black" panose="020B0A04020102020204" charset="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 Placeholder 8"/>
          <p:cNvSpPr>
            <a:spLocks noGrp="1"/>
          </p:cNvSpPr>
          <p:nvPr>
            <p:ph type="body" sz="quarter" idx="4294967295"/>
          </p:nvPr>
        </p:nvSpPr>
        <p:spPr>
          <a:xfrm>
            <a:off x="260350" y="547370"/>
            <a:ext cx="11573510" cy="724535"/>
          </a:xfrm>
        </p:spPr>
        <p:txBody>
          <a:bodyPr/>
          <a:p>
            <a:pPr marL="0" indent="0" algn="l">
              <a:buNone/>
            </a:pPr>
            <a:r>
              <a:rPr lang="en-US" altLang="en-US" b="1"/>
              <a:t>Data Distribution Service (DDS)</a:t>
            </a:r>
            <a:endParaRPr lang="en-US" altLang="en-US" b="1"/>
          </a:p>
        </p:txBody>
      </p:sp>
      <p:pic>
        <p:nvPicPr>
          <p:cNvPr id="15" name="Picture Placeholder 14" descr="api_levels"/>
          <p:cNvPicPr>
            <a:picLocks noChangeAspect="1"/>
          </p:cNvPicPr>
          <p:nvPr>
            <p:ph type="pic" sz="quarter" idx="10"/>
          </p:nvPr>
        </p:nvPicPr>
        <p:blipFill>
          <a:blip r:embed="rId1"/>
          <a:stretch>
            <a:fillRect/>
          </a:stretch>
        </p:blipFill>
        <p:spPr>
          <a:xfrm>
            <a:off x="4912360" y="1576705"/>
            <a:ext cx="6996430" cy="3705225"/>
          </a:xfrm>
          <a:prstGeom prst="rect">
            <a:avLst/>
          </a:prstGeom>
        </p:spPr>
      </p:pic>
      <p:pic>
        <p:nvPicPr>
          <p:cNvPr id="17" name="Picture 16" descr="message_generation"/>
          <p:cNvPicPr>
            <a:picLocks noChangeAspect="1"/>
          </p:cNvPicPr>
          <p:nvPr/>
        </p:nvPicPr>
        <p:blipFill>
          <a:blip r:embed="rId2"/>
          <a:stretch>
            <a:fillRect/>
          </a:stretch>
        </p:blipFill>
        <p:spPr>
          <a:xfrm>
            <a:off x="260350" y="1648460"/>
            <a:ext cx="4534535" cy="3103880"/>
          </a:xfrm>
          <a:prstGeom prst="rect">
            <a:avLst/>
          </a:prstGeom>
        </p:spPr>
      </p:pic>
      <p:pic>
        <p:nvPicPr>
          <p:cNvPr id="4" name="Picture 3" descr="logo"/>
          <p:cNvPicPr>
            <a:picLocks noChangeAspect="1"/>
          </p:cNvPicPr>
          <p:nvPr/>
        </p:nvPicPr>
        <p:blipFill>
          <a:blip r:embed="rId3"/>
          <a:stretch>
            <a:fillRect/>
          </a:stretch>
        </p:blipFill>
        <p:spPr>
          <a:xfrm>
            <a:off x="114300" y="5935980"/>
            <a:ext cx="1210310" cy="7239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sz="3600" dirty="0"/>
              <a:t>Noetic Ninjemys: The Last Official ROS 1 Release</a:t>
            </a:r>
            <a:endParaRPr lang="en-US" sz="3600" dirty="0"/>
          </a:p>
        </p:txBody>
      </p:sp>
      <p:pic>
        <p:nvPicPr>
          <p:cNvPr id="31" name="Picture 30"/>
          <p:cNvPicPr>
            <a:picLocks noChangeAspect="1"/>
          </p:cNvPicPr>
          <p:nvPr/>
        </p:nvPicPr>
        <p:blipFill>
          <a:blip r:embed="rId1"/>
          <a:stretch>
            <a:fillRect/>
          </a:stretch>
        </p:blipFill>
        <p:spPr>
          <a:xfrm>
            <a:off x="4262120" y="1312545"/>
            <a:ext cx="3695700" cy="4752975"/>
          </a:xfrm>
          <a:prstGeom prst="rect">
            <a:avLst/>
          </a:prstGeom>
        </p:spPr>
      </p:pic>
      <p:pic>
        <p:nvPicPr>
          <p:cNvPr id="33" name="Picture 32" descr="logo"/>
          <p:cNvPicPr>
            <a:picLocks noChangeAspect="1"/>
          </p:cNvPicPr>
          <p:nvPr/>
        </p:nvPicPr>
        <p:blipFill>
          <a:blip r:embed="rId2"/>
          <a:stretch>
            <a:fillRect/>
          </a:stretch>
        </p:blipFill>
        <p:spPr>
          <a:xfrm>
            <a:off x="288925" y="5514975"/>
            <a:ext cx="1965960" cy="117602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 name="Group 56"/>
          <p:cNvGrpSpPr/>
          <p:nvPr/>
        </p:nvGrpSpPr>
        <p:grpSpPr>
          <a:xfrm rot="16200000">
            <a:off x="5185060" y="-1635379"/>
            <a:ext cx="1819481" cy="12191852"/>
            <a:chOff x="7863840" y="1228255"/>
            <a:chExt cx="909828" cy="228600"/>
          </a:xfrm>
        </p:grpSpPr>
        <p:sp>
          <p:nvSpPr>
            <p:cNvPr id="58" name="Rectangle 57"/>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0" y="3550807"/>
            <a:ext cx="12192000" cy="1818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4000" b="1" dirty="0">
                <a:solidFill>
                  <a:schemeClr val="bg1"/>
                </a:solidFill>
                <a:cs typeface="Arial" panose="020B0604020202020204" pitchFamily="34" charset="0"/>
                <a:sym typeface="+mn-ea"/>
              </a:rPr>
              <a:t>Prerequisites</a:t>
            </a:r>
            <a:endParaRPr lang="en-US" altLang="en-US" sz="4000"/>
          </a:p>
        </p:txBody>
      </p:sp>
      <p:sp>
        <p:nvSpPr>
          <p:cNvPr id="49" name="Rectangle 48"/>
          <p:cNvSpPr/>
          <p:nvPr/>
        </p:nvSpPr>
        <p:spPr>
          <a:xfrm>
            <a:off x="-1" y="3417122"/>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47" y="5426893"/>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8" name="Group 317"/>
          <p:cNvGrpSpPr/>
          <p:nvPr/>
        </p:nvGrpSpPr>
        <p:grpSpPr>
          <a:xfrm>
            <a:off x="4839335" y="1605915"/>
            <a:ext cx="2755900" cy="1795145"/>
            <a:chOff x="9418332" y="2951963"/>
            <a:chExt cx="1418527" cy="924278"/>
          </a:xfrm>
          <a:solidFill>
            <a:schemeClr val="accent2"/>
          </a:solidFill>
        </p:grpSpPr>
        <p:grpSp>
          <p:nvGrpSpPr>
            <p:cNvPr id="319" name="Group 318"/>
            <p:cNvGrpSpPr/>
            <p:nvPr/>
          </p:nvGrpSpPr>
          <p:grpSpPr>
            <a:xfrm>
              <a:off x="9418332" y="2965177"/>
              <a:ext cx="1377929" cy="911064"/>
              <a:chOff x="9418332" y="2965177"/>
              <a:chExt cx="1377929" cy="911064"/>
            </a:xfrm>
            <a:grpFill/>
          </p:grpSpPr>
          <p:grpSp>
            <p:nvGrpSpPr>
              <p:cNvPr id="321" name="Group 320"/>
              <p:cNvGrpSpPr/>
              <p:nvPr/>
            </p:nvGrpSpPr>
            <p:grpSpPr>
              <a:xfrm>
                <a:off x="9418332" y="2965177"/>
                <a:ext cx="1377929" cy="911064"/>
                <a:chOff x="330241" y="1526834"/>
                <a:chExt cx="2145289" cy="1418430"/>
              </a:xfrm>
              <a:grpFill/>
            </p:grpSpPr>
            <p:sp>
              <p:nvSpPr>
                <p:cNvPr id="325" name="Freeform: Shape 324"/>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p>
                  <a:endParaRPr lang="en-US" dirty="0"/>
                </a:p>
              </p:txBody>
            </p:sp>
            <p:sp>
              <p:nvSpPr>
                <p:cNvPr id="326" name="Freeform: Shape 325"/>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chemeClr val="tx1"/>
                    </a:solidFill>
                  </a:endParaRPr>
                </a:p>
              </p:txBody>
            </p:sp>
          </p:grpSp>
          <p:sp>
            <p:nvSpPr>
              <p:cNvPr id="322" name="Freeform: Shape 321"/>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3" name="Freeform: Shape 322"/>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324" name="Freeform: Shape 323"/>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320" name="Freeform: Shape 319"/>
            <p:cNvSpPr/>
            <p:nvPr/>
          </p:nvSpPr>
          <p:spPr>
            <a:xfrm>
              <a:off x="10331070" y="2951963"/>
              <a:ext cx="505789" cy="37233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2" name="Picture 1" descr="logo"/>
          <p:cNvPicPr>
            <a:picLocks noChangeAspect="1"/>
          </p:cNvPicPr>
          <p:nvPr/>
        </p:nvPicPr>
        <p:blipFill>
          <a:blip r:embed="rId1"/>
          <a:stretch>
            <a:fillRect/>
          </a:stretch>
        </p:blipFill>
        <p:spPr>
          <a:xfrm>
            <a:off x="288925" y="5628640"/>
            <a:ext cx="1776095" cy="10623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5115014" y="2724111"/>
            <a:ext cx="1902956" cy="1902956"/>
            <a:chOff x="5149010" y="2724110"/>
            <a:chExt cx="1902956" cy="1902956"/>
          </a:xfrm>
        </p:grpSpPr>
        <p:sp>
          <p:nvSpPr>
            <p:cNvPr id="4" name="Oval 10"/>
            <p:cNvSpPr/>
            <p:nvPr/>
          </p:nvSpPr>
          <p:spPr>
            <a:xfrm>
              <a:off x="5263310" y="2838410"/>
              <a:ext cx="1674356" cy="1674356"/>
            </a:xfrm>
            <a:prstGeom prst="ellipse">
              <a:avLst/>
            </a:prstGeom>
            <a:solidFill>
              <a:schemeClr val="accent4">
                <a:alpha val="64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solidFill>
                  <a:schemeClr val="tx1">
                    <a:lumMod val="75000"/>
                    <a:lumOff val="25000"/>
                  </a:schemeClr>
                </a:solidFill>
              </a:endParaRPr>
            </a:p>
          </p:txBody>
        </p:sp>
        <p:sp>
          <p:nvSpPr>
            <p:cNvPr id="5" name="타원 1"/>
            <p:cNvSpPr/>
            <p:nvPr/>
          </p:nvSpPr>
          <p:spPr>
            <a:xfrm>
              <a:off x="5149010" y="2724110"/>
              <a:ext cx="1902956" cy="1902956"/>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75000"/>
                    <a:lumOff val="25000"/>
                  </a:schemeClr>
                </a:solidFill>
              </a:endParaRPr>
            </a:p>
          </p:txBody>
        </p:sp>
      </p:grpSp>
      <p:grpSp>
        <p:nvGrpSpPr>
          <p:cNvPr id="18" name="그룹 9"/>
          <p:cNvGrpSpPr/>
          <p:nvPr/>
        </p:nvGrpSpPr>
        <p:grpSpPr>
          <a:xfrm>
            <a:off x="3096121" y="3103198"/>
            <a:ext cx="1152000" cy="1152000"/>
            <a:chOff x="3517627" y="3101123"/>
            <a:chExt cx="1152000" cy="1152000"/>
          </a:xfrm>
        </p:grpSpPr>
        <p:sp>
          <p:nvSpPr>
            <p:cNvPr id="19" name="Oval 10"/>
            <p:cNvSpPr/>
            <p:nvPr/>
          </p:nvSpPr>
          <p:spPr>
            <a:xfrm rot="10800000">
              <a:off x="3589627" y="3173123"/>
              <a:ext cx="1008000" cy="1008000"/>
            </a:xfrm>
            <a:prstGeom prst="ellipse">
              <a:avLst/>
            </a:prstGeom>
            <a:solidFill>
              <a:schemeClr val="accent3">
                <a:alpha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20" name="타원 58"/>
            <p:cNvSpPr/>
            <p:nvPr/>
          </p:nvSpPr>
          <p:spPr>
            <a:xfrm rot="10800000">
              <a:off x="3517627" y="3101123"/>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75000"/>
                    <a:lumOff val="25000"/>
                  </a:schemeClr>
                </a:solidFill>
              </a:endParaRPr>
            </a:p>
          </p:txBody>
        </p:sp>
      </p:grpSp>
      <p:grpSp>
        <p:nvGrpSpPr>
          <p:cNvPr id="21" name="그룹 12"/>
          <p:cNvGrpSpPr/>
          <p:nvPr/>
        </p:nvGrpSpPr>
        <p:grpSpPr>
          <a:xfrm>
            <a:off x="1284513" y="4210869"/>
            <a:ext cx="1008000" cy="1008000"/>
            <a:chOff x="2208962" y="4213211"/>
            <a:chExt cx="1008000" cy="1008000"/>
          </a:xfrm>
        </p:grpSpPr>
        <p:sp>
          <p:nvSpPr>
            <p:cNvPr id="22" name="Oval 10"/>
            <p:cNvSpPr/>
            <p:nvPr/>
          </p:nvSpPr>
          <p:spPr>
            <a:xfrm rot="10800000">
              <a:off x="2280962" y="4285211"/>
              <a:ext cx="864000" cy="864000"/>
            </a:xfrm>
            <a:prstGeom prst="ellipse">
              <a:avLst/>
            </a:prstGeom>
            <a:solidFill>
              <a:schemeClr val="accent2">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23" name="타원 59"/>
            <p:cNvSpPr/>
            <p:nvPr/>
          </p:nvSpPr>
          <p:spPr>
            <a:xfrm rot="10800000">
              <a:off x="2208962" y="4213211"/>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lumMod val="75000"/>
                    <a:lumOff val="25000"/>
                  </a:schemeClr>
                </a:solidFill>
              </a:endParaRPr>
            </a:p>
          </p:txBody>
        </p:sp>
      </p:grpSp>
      <p:grpSp>
        <p:nvGrpSpPr>
          <p:cNvPr id="24" name="그룹 10"/>
          <p:cNvGrpSpPr/>
          <p:nvPr/>
        </p:nvGrpSpPr>
        <p:grpSpPr>
          <a:xfrm>
            <a:off x="1284513" y="2141869"/>
            <a:ext cx="1008000" cy="1008000"/>
            <a:chOff x="2208962" y="2141868"/>
            <a:chExt cx="1008000" cy="1008000"/>
          </a:xfrm>
        </p:grpSpPr>
        <p:sp>
          <p:nvSpPr>
            <p:cNvPr id="25" name="Oval 10"/>
            <p:cNvSpPr/>
            <p:nvPr/>
          </p:nvSpPr>
          <p:spPr>
            <a:xfrm rot="10800000">
              <a:off x="2280962" y="2213868"/>
              <a:ext cx="864000" cy="864000"/>
            </a:xfrm>
            <a:prstGeom prst="ellipse">
              <a:avLst/>
            </a:prstGeom>
            <a:solidFill>
              <a:schemeClr val="accent2">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26" name="타원 61"/>
            <p:cNvSpPr/>
            <p:nvPr/>
          </p:nvSpPr>
          <p:spPr>
            <a:xfrm rot="10800000">
              <a:off x="2208962" y="2141868"/>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75000"/>
                    <a:lumOff val="25000"/>
                  </a:schemeClr>
                </a:solidFill>
              </a:endParaRPr>
            </a:p>
          </p:txBody>
        </p:sp>
      </p:grpSp>
      <p:cxnSp>
        <p:nvCxnSpPr>
          <p:cNvPr id="27" name="직선 연결선 62"/>
          <p:cNvCxnSpPr>
            <a:stCxn id="5" idx="2"/>
            <a:endCxn id="20" idx="2"/>
          </p:cNvCxnSpPr>
          <p:nvPr/>
        </p:nvCxnSpPr>
        <p:spPr>
          <a:xfrm flipH="1">
            <a:off x="4248122" y="3675590"/>
            <a:ext cx="866893" cy="3609"/>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8" name="직선 연결선 63"/>
          <p:cNvCxnSpPr>
            <a:stCxn id="20" idx="6"/>
          </p:cNvCxnSpPr>
          <p:nvPr/>
        </p:nvCxnSpPr>
        <p:spPr>
          <a:xfrm flipH="1" flipV="1">
            <a:off x="1804472" y="3677124"/>
            <a:ext cx="1291650" cy="2074"/>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9" name="직선 연결선 64"/>
          <p:cNvCxnSpPr/>
          <p:nvPr/>
        </p:nvCxnSpPr>
        <p:spPr>
          <a:xfrm flipV="1">
            <a:off x="1788513" y="3149870"/>
            <a:ext cx="0" cy="106334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3485054" y="2801016"/>
            <a:ext cx="470535" cy="275590"/>
          </a:xfrm>
          <a:prstGeom prst="rect">
            <a:avLst/>
          </a:prstGeom>
          <a:noFill/>
        </p:spPr>
        <p:txBody>
          <a:bodyPr wrap="none" rtlCol="0">
            <a:spAutoFit/>
          </a:bodyPr>
          <a:lstStyle/>
          <a:p>
            <a:pPr algn="ctr"/>
            <a:r>
              <a:rPr lang="en-US" altLang="en-US" sz="1200" dirty="0">
                <a:solidFill>
                  <a:schemeClr val="tx1">
                    <a:lumMod val="75000"/>
                    <a:lumOff val="25000"/>
                  </a:schemeClr>
                </a:solidFill>
              </a:rPr>
              <a:t>C++</a:t>
            </a:r>
            <a:endParaRPr lang="en-US" altLang="en-US" sz="1200" dirty="0">
              <a:solidFill>
                <a:schemeClr val="tx1">
                  <a:lumMod val="75000"/>
                  <a:lumOff val="25000"/>
                </a:schemeClr>
              </a:solidFill>
            </a:endParaRPr>
          </a:p>
        </p:txBody>
      </p:sp>
      <p:sp>
        <p:nvSpPr>
          <p:cNvPr id="35" name="TextBox 34"/>
          <p:cNvSpPr txBox="1"/>
          <p:nvPr/>
        </p:nvSpPr>
        <p:spPr>
          <a:xfrm>
            <a:off x="694727" y="1773090"/>
            <a:ext cx="2187575" cy="275590"/>
          </a:xfrm>
          <a:prstGeom prst="rect">
            <a:avLst/>
          </a:prstGeom>
          <a:noFill/>
        </p:spPr>
        <p:txBody>
          <a:bodyPr wrap="none" rtlCol="0">
            <a:spAutoFit/>
          </a:bodyPr>
          <a:lstStyle/>
          <a:p>
            <a:pPr algn="ctr"/>
            <a:r>
              <a:rPr lang="en-US" altLang="en-US" sz="1200" dirty="0">
                <a:solidFill>
                  <a:schemeClr val="tx1">
                    <a:lumMod val="75000"/>
                    <a:lumOff val="25000"/>
                  </a:schemeClr>
                </a:solidFill>
              </a:rPr>
              <a:t>Basics of linux command line.</a:t>
            </a:r>
            <a:endParaRPr lang="en-US" altLang="en-US" sz="1200" dirty="0">
              <a:solidFill>
                <a:schemeClr val="tx1">
                  <a:lumMod val="75000"/>
                  <a:lumOff val="25000"/>
                </a:schemeClr>
              </a:solidFill>
            </a:endParaRPr>
          </a:p>
        </p:txBody>
      </p:sp>
      <p:sp>
        <p:nvSpPr>
          <p:cNvPr id="36" name="TextBox 35"/>
          <p:cNvSpPr txBox="1"/>
          <p:nvPr/>
        </p:nvSpPr>
        <p:spPr>
          <a:xfrm>
            <a:off x="1460220" y="5299038"/>
            <a:ext cx="656590" cy="275590"/>
          </a:xfrm>
          <a:prstGeom prst="rect">
            <a:avLst/>
          </a:prstGeom>
          <a:noFill/>
        </p:spPr>
        <p:txBody>
          <a:bodyPr wrap="none" rtlCol="0">
            <a:spAutoFit/>
          </a:bodyPr>
          <a:lstStyle/>
          <a:p>
            <a:pPr algn="ctr"/>
            <a:r>
              <a:rPr lang="en-US" altLang="en-US" sz="1200" dirty="0">
                <a:solidFill>
                  <a:schemeClr val="tx1">
                    <a:lumMod val="75000"/>
                    <a:lumOff val="25000"/>
                  </a:schemeClr>
                </a:solidFill>
              </a:rPr>
              <a:t>Python</a:t>
            </a:r>
            <a:endParaRPr lang="en-US" altLang="en-US" sz="1200" dirty="0">
              <a:solidFill>
                <a:schemeClr val="tx1">
                  <a:lumMod val="75000"/>
                  <a:lumOff val="25000"/>
                </a:schemeClr>
              </a:solidFill>
            </a:endParaRPr>
          </a:p>
        </p:txBody>
      </p:sp>
      <p:sp>
        <p:nvSpPr>
          <p:cNvPr id="37" name="TextBox 36"/>
          <p:cNvSpPr txBox="1"/>
          <p:nvPr/>
        </p:nvSpPr>
        <p:spPr>
          <a:xfrm>
            <a:off x="3500542" y="6032372"/>
            <a:ext cx="5104558" cy="275590"/>
          </a:xfrm>
          <a:prstGeom prst="rect">
            <a:avLst/>
          </a:prstGeom>
          <a:noFill/>
        </p:spPr>
        <p:txBody>
          <a:bodyPr wrap="square" rtlCol="0">
            <a:spAutoFit/>
          </a:bodyPr>
          <a:lstStyle/>
          <a:p>
            <a:pPr algn="ctr"/>
            <a:r>
              <a:rPr lang="en-US" altLang="en-US" sz="1200" dirty="0">
                <a:solidFill>
                  <a:schemeClr val="tx1">
                    <a:lumMod val="75000"/>
                    <a:lumOff val="25000"/>
                  </a:schemeClr>
                </a:solidFill>
              </a:rPr>
              <a:t>Shwyt Linux, Shwyt Python, Shwyt ROS, w shwyt C++ Kootar awwiii</a:t>
            </a:r>
            <a:endParaRPr lang="en-US" altLang="en-US" sz="1200" dirty="0">
              <a:solidFill>
                <a:schemeClr val="tx1">
                  <a:lumMod val="75000"/>
                  <a:lumOff val="25000"/>
                </a:schemeClr>
              </a:solidFill>
            </a:endParaRPr>
          </a:p>
        </p:txBody>
      </p:sp>
      <p:sp>
        <p:nvSpPr>
          <p:cNvPr id="38" name="자유형 108"/>
          <p:cNvSpPr/>
          <p:nvPr/>
        </p:nvSpPr>
        <p:spPr>
          <a:xfrm flipV="1">
            <a:off x="3532820" y="5840495"/>
            <a:ext cx="5040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39" name="자유형 109"/>
          <p:cNvSpPr/>
          <p:nvPr/>
        </p:nvSpPr>
        <p:spPr>
          <a:xfrm>
            <a:off x="3546790" y="6476245"/>
            <a:ext cx="5040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pic>
        <p:nvPicPr>
          <p:cNvPr id="46" name="Picture 45" descr="logo-ros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229225" y="2838450"/>
            <a:ext cx="1803400" cy="1803400"/>
          </a:xfrm>
          <a:prstGeom prst="rect">
            <a:avLst/>
          </a:prstGeom>
        </p:spPr>
      </p:pic>
      <p:pic>
        <p:nvPicPr>
          <p:cNvPr id="47" name="Picture 46" descr="OS-Linux-icon"/>
          <p:cNvPicPr>
            <a:picLocks noChangeAspect="1"/>
          </p:cNvPicPr>
          <p:nvPr/>
        </p:nvPicPr>
        <p:blipFill>
          <a:blip r:embed="rId3"/>
          <a:stretch>
            <a:fillRect/>
          </a:stretch>
        </p:blipFill>
        <p:spPr>
          <a:xfrm>
            <a:off x="1404620" y="2261235"/>
            <a:ext cx="768350" cy="768350"/>
          </a:xfrm>
          <a:prstGeom prst="rect">
            <a:avLst/>
          </a:prstGeom>
        </p:spPr>
      </p:pic>
      <p:sp>
        <p:nvSpPr>
          <p:cNvPr id="49" name="Text Placeholder 48"/>
          <p:cNvSpPr/>
          <p:nvPr>
            <p:ph type="body" sz="quarter" idx="10"/>
          </p:nvPr>
        </p:nvSpPr>
        <p:spPr/>
        <p:txBody>
          <a:bodyPr/>
          <a:p>
            <a:r>
              <a:rPr lang="en-US" altLang="en-US" sz="4000" b="1" dirty="0">
                <a:solidFill>
                  <a:schemeClr val="tx1"/>
                </a:solidFill>
                <a:sym typeface="+mn-ea"/>
              </a:rPr>
              <a:t>Prerequisites</a:t>
            </a:r>
            <a:endParaRPr lang="en-US" altLang="en-US" sz="4000" b="1" dirty="0">
              <a:solidFill>
                <a:schemeClr val="tx1"/>
              </a:solidFill>
              <a:sym typeface="+mn-ea"/>
            </a:endParaRPr>
          </a:p>
        </p:txBody>
      </p:sp>
      <p:pic>
        <p:nvPicPr>
          <p:cNvPr id="50" name="Picture 49" descr="iconfinder_267_Python_4518857"/>
          <p:cNvPicPr>
            <a:picLocks noChangeAspect="1"/>
          </p:cNvPicPr>
          <p:nvPr/>
        </p:nvPicPr>
        <p:blipFill>
          <a:blip r:embed="rId4"/>
          <a:stretch>
            <a:fillRect/>
          </a:stretch>
        </p:blipFill>
        <p:spPr>
          <a:xfrm>
            <a:off x="1528445" y="4512945"/>
            <a:ext cx="519430" cy="519430"/>
          </a:xfrm>
          <a:prstGeom prst="rect">
            <a:avLst/>
          </a:prstGeom>
        </p:spPr>
      </p:pic>
      <p:pic>
        <p:nvPicPr>
          <p:cNvPr id="51" name="Picture 50" descr="pngflow.com"/>
          <p:cNvPicPr>
            <a:picLocks noChangeAspect="1"/>
          </p:cNvPicPr>
          <p:nvPr/>
        </p:nvPicPr>
        <p:blipFill>
          <a:blip r:embed="rId5"/>
          <a:stretch>
            <a:fillRect/>
          </a:stretch>
        </p:blipFill>
        <p:spPr>
          <a:xfrm>
            <a:off x="3347085" y="3348990"/>
            <a:ext cx="648970" cy="648970"/>
          </a:xfrm>
          <a:prstGeom prst="rect">
            <a:avLst/>
          </a:prstGeom>
        </p:spPr>
      </p:pic>
      <p:cxnSp>
        <p:nvCxnSpPr>
          <p:cNvPr id="53" name="직선 연결선 62"/>
          <p:cNvCxnSpPr/>
          <p:nvPr/>
        </p:nvCxnSpPr>
        <p:spPr>
          <a:xfrm flipH="1">
            <a:off x="7032597" y="3671780"/>
            <a:ext cx="866893" cy="3609"/>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54" name="그룹 9"/>
          <p:cNvGrpSpPr/>
          <p:nvPr/>
        </p:nvGrpSpPr>
        <p:grpSpPr>
          <a:xfrm rot="10800000">
            <a:off x="7827506" y="3077798"/>
            <a:ext cx="1152000" cy="1152000"/>
            <a:chOff x="3517627" y="3101123"/>
            <a:chExt cx="1152000" cy="1152000"/>
          </a:xfrm>
        </p:grpSpPr>
        <p:sp>
          <p:nvSpPr>
            <p:cNvPr id="55" name="Oval 10"/>
            <p:cNvSpPr/>
            <p:nvPr/>
          </p:nvSpPr>
          <p:spPr>
            <a:xfrm rot="10800000">
              <a:off x="3589627" y="3173123"/>
              <a:ext cx="1008000" cy="1008000"/>
            </a:xfrm>
            <a:prstGeom prst="ellipse">
              <a:avLst/>
            </a:prstGeom>
            <a:solidFill>
              <a:schemeClr val="accent3">
                <a:alpha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solidFill>
                    <a:schemeClr val="tx1">
                      <a:lumMod val="75000"/>
                      <a:lumOff val="25000"/>
                    </a:schemeClr>
                  </a:solidFill>
                </a:rPr>
                <a:t>ROS</a:t>
              </a:r>
              <a:endParaRPr lang="en-US" altLang="en-US">
                <a:solidFill>
                  <a:schemeClr val="tx1">
                    <a:lumMod val="75000"/>
                    <a:lumOff val="25000"/>
                  </a:schemeClr>
                </a:solidFill>
              </a:endParaRPr>
            </a:p>
          </p:txBody>
        </p:sp>
        <p:sp>
          <p:nvSpPr>
            <p:cNvPr id="56" name="타원 58"/>
            <p:cNvSpPr/>
            <p:nvPr/>
          </p:nvSpPr>
          <p:spPr>
            <a:xfrm rot="10800000">
              <a:off x="3517627" y="3101123"/>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sz="2700">
                <a:solidFill>
                  <a:schemeClr val="tx1">
                    <a:lumMod val="75000"/>
                    <a:lumOff val="25000"/>
                  </a:schemeClr>
                </a:solidFill>
              </a:endParaRPr>
            </a:p>
          </p:txBody>
        </p:sp>
      </p:grpSp>
      <p:pic>
        <p:nvPicPr>
          <p:cNvPr id="2" name="Picture 1" descr="logo"/>
          <p:cNvPicPr>
            <a:picLocks noChangeAspect="1"/>
          </p:cNvPicPr>
          <p:nvPr/>
        </p:nvPicPr>
        <p:blipFill>
          <a:blip r:embed="rId6"/>
          <a:stretch>
            <a:fillRect/>
          </a:stretch>
        </p:blipFill>
        <p:spPr>
          <a:xfrm>
            <a:off x="9333230" y="4942840"/>
            <a:ext cx="2563495" cy="153352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 name="Group 56"/>
          <p:cNvGrpSpPr/>
          <p:nvPr/>
        </p:nvGrpSpPr>
        <p:grpSpPr>
          <a:xfrm rot="16200000">
            <a:off x="5185060" y="-1635379"/>
            <a:ext cx="1819481" cy="12191852"/>
            <a:chOff x="7863840" y="1228255"/>
            <a:chExt cx="909828" cy="228600"/>
          </a:xfrm>
        </p:grpSpPr>
        <p:sp>
          <p:nvSpPr>
            <p:cNvPr id="58" name="Rectangle 57"/>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0" y="3550807"/>
            <a:ext cx="12192000" cy="1818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4000" b="1" dirty="0">
                <a:solidFill>
                  <a:schemeClr val="bg1"/>
                </a:solidFill>
                <a:cs typeface="Arial" panose="020B0604020202020204" pitchFamily="34" charset="0"/>
                <a:sym typeface="+mn-ea"/>
              </a:rPr>
              <a:t>Preparing the Environment</a:t>
            </a:r>
            <a:endParaRPr lang="en-US" altLang="en-US" sz="4000" b="1" dirty="0">
              <a:solidFill>
                <a:schemeClr val="bg1"/>
              </a:solidFill>
              <a:cs typeface="Arial" panose="020B0604020202020204" pitchFamily="34" charset="0"/>
              <a:sym typeface="+mn-ea"/>
            </a:endParaRPr>
          </a:p>
        </p:txBody>
      </p:sp>
      <p:sp>
        <p:nvSpPr>
          <p:cNvPr id="49" name="Rectangle 48"/>
          <p:cNvSpPr/>
          <p:nvPr/>
        </p:nvSpPr>
        <p:spPr>
          <a:xfrm>
            <a:off x="-1" y="3417122"/>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47" y="5426893"/>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8" name="Group 317"/>
          <p:cNvGrpSpPr/>
          <p:nvPr/>
        </p:nvGrpSpPr>
        <p:grpSpPr>
          <a:xfrm>
            <a:off x="4839335" y="1605915"/>
            <a:ext cx="2755900" cy="1795145"/>
            <a:chOff x="9418332" y="2951963"/>
            <a:chExt cx="1418527" cy="924278"/>
          </a:xfrm>
          <a:solidFill>
            <a:schemeClr val="accent2"/>
          </a:solidFill>
        </p:grpSpPr>
        <p:grpSp>
          <p:nvGrpSpPr>
            <p:cNvPr id="319" name="Group 318"/>
            <p:cNvGrpSpPr/>
            <p:nvPr/>
          </p:nvGrpSpPr>
          <p:grpSpPr>
            <a:xfrm>
              <a:off x="9418332" y="2965177"/>
              <a:ext cx="1377929" cy="911064"/>
              <a:chOff x="9418332" y="2965177"/>
              <a:chExt cx="1377929" cy="911064"/>
            </a:xfrm>
            <a:grpFill/>
          </p:grpSpPr>
          <p:grpSp>
            <p:nvGrpSpPr>
              <p:cNvPr id="321" name="Group 320"/>
              <p:cNvGrpSpPr/>
              <p:nvPr/>
            </p:nvGrpSpPr>
            <p:grpSpPr>
              <a:xfrm>
                <a:off x="9418332" y="2965177"/>
                <a:ext cx="1377929" cy="911064"/>
                <a:chOff x="330241" y="1526834"/>
                <a:chExt cx="2145289" cy="1418430"/>
              </a:xfrm>
              <a:grpFill/>
            </p:grpSpPr>
            <p:sp>
              <p:nvSpPr>
                <p:cNvPr id="325" name="Freeform: Shape 324"/>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p>
                  <a:endParaRPr lang="en-US" dirty="0"/>
                </a:p>
              </p:txBody>
            </p:sp>
            <p:sp>
              <p:nvSpPr>
                <p:cNvPr id="326" name="Freeform: Shape 325"/>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chemeClr val="tx1"/>
                    </a:solidFill>
                  </a:endParaRPr>
                </a:p>
              </p:txBody>
            </p:sp>
          </p:grpSp>
          <p:sp>
            <p:nvSpPr>
              <p:cNvPr id="322" name="Freeform: Shape 321"/>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3" name="Freeform: Shape 322"/>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324" name="Freeform: Shape 323"/>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320" name="Freeform: Shape 319"/>
            <p:cNvSpPr/>
            <p:nvPr/>
          </p:nvSpPr>
          <p:spPr>
            <a:xfrm>
              <a:off x="10331070" y="2951963"/>
              <a:ext cx="505789" cy="37233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pic>
        <p:nvPicPr>
          <p:cNvPr id="2" name="Picture 1" descr="logo"/>
          <p:cNvPicPr>
            <a:picLocks noChangeAspect="1"/>
          </p:cNvPicPr>
          <p:nvPr/>
        </p:nvPicPr>
        <p:blipFill>
          <a:blip r:embed="rId1"/>
          <a:stretch>
            <a:fillRect/>
          </a:stretch>
        </p:blipFill>
        <p:spPr>
          <a:xfrm>
            <a:off x="288925" y="5628640"/>
            <a:ext cx="1776095" cy="10623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46"/>
          <p:cNvSpPr>
            <a:spLocks noGrp="1"/>
          </p:cNvSpPr>
          <p:nvPr>
            <p:ph type="body" sz="quarter" idx="10"/>
          </p:nvPr>
        </p:nvSpPr>
        <p:spPr/>
        <p:txBody>
          <a:bodyPr/>
          <a:lstStyle/>
          <a:p>
            <a:r>
              <a:rPr lang="en-US" altLang="en-US" dirty="0"/>
              <a:t>Installing ROS2</a:t>
            </a:r>
            <a:endParaRPr lang="en-US" altLang="en-US" dirty="0"/>
          </a:p>
        </p:txBody>
      </p:sp>
      <p:sp>
        <p:nvSpPr>
          <p:cNvPr id="7" name="TextBox 6"/>
          <p:cNvSpPr txBox="1"/>
          <p:nvPr/>
        </p:nvSpPr>
        <p:spPr>
          <a:xfrm>
            <a:off x="1237168" y="2383400"/>
            <a:ext cx="4716000" cy="275590"/>
          </a:xfrm>
          <a:prstGeom prst="rect">
            <a:avLst/>
          </a:prstGeom>
          <a:noFill/>
        </p:spPr>
        <p:txBody>
          <a:bodyPr wrap="square" rtlCol="0">
            <a:spAutoFit/>
          </a:bodyPr>
          <a:lstStyle/>
          <a:p>
            <a:r>
              <a:rPr lang="en-US" altLang="en-US" sz="1200" dirty="0">
                <a:solidFill>
                  <a:schemeClr val="bg1"/>
                </a:solidFill>
              </a:rPr>
              <a:t>Ubuntu 18.04 -&gt; Dashing Diademata</a:t>
            </a:r>
            <a:endParaRPr lang="en-US" altLang="en-US" sz="1200" dirty="0">
              <a:solidFill>
                <a:schemeClr val="bg1"/>
              </a:solidFill>
            </a:endParaRPr>
          </a:p>
        </p:txBody>
      </p:sp>
      <p:sp>
        <p:nvSpPr>
          <p:cNvPr id="8" name="TextBox 7"/>
          <p:cNvSpPr txBox="1"/>
          <p:nvPr/>
        </p:nvSpPr>
        <p:spPr>
          <a:xfrm>
            <a:off x="1237168" y="2981734"/>
            <a:ext cx="4716000" cy="275590"/>
          </a:xfrm>
          <a:prstGeom prst="rect">
            <a:avLst/>
          </a:prstGeom>
          <a:noFill/>
        </p:spPr>
        <p:txBody>
          <a:bodyPr wrap="square" rtlCol="0">
            <a:spAutoFit/>
          </a:bodyPr>
          <a:lstStyle/>
          <a:p>
            <a:r>
              <a:rPr lang="en-US" altLang="en-US" sz="1200" dirty="0">
                <a:solidFill>
                  <a:schemeClr val="bg1"/>
                </a:solidFill>
              </a:rPr>
              <a:t>Ubuntu 20.04 -&gt; Foxy Fitzroy</a:t>
            </a:r>
            <a:endParaRPr lang="en-US" altLang="en-US" sz="1200" dirty="0">
              <a:solidFill>
                <a:schemeClr val="bg1"/>
              </a:solidFill>
            </a:endParaRPr>
          </a:p>
        </p:txBody>
      </p:sp>
      <p:sp>
        <p:nvSpPr>
          <p:cNvPr id="9" name="TextBox 8"/>
          <p:cNvSpPr txBox="1"/>
          <p:nvPr/>
        </p:nvSpPr>
        <p:spPr>
          <a:xfrm>
            <a:off x="1237168" y="3580068"/>
            <a:ext cx="4716000" cy="275590"/>
          </a:xfrm>
          <a:prstGeom prst="rect">
            <a:avLst/>
          </a:prstGeom>
          <a:noFill/>
        </p:spPr>
        <p:txBody>
          <a:bodyPr wrap="square" rtlCol="0">
            <a:spAutoFit/>
          </a:bodyPr>
          <a:lstStyle/>
          <a:p>
            <a:r>
              <a:rPr lang="en-US" altLang="en-US" sz="1200" dirty="0">
                <a:solidFill>
                  <a:schemeClr val="bg1"/>
                </a:solidFill>
              </a:rPr>
              <a:t>You can use docker -&gt; docker pull osrf/ros:dashing-desktop</a:t>
            </a:r>
            <a:endParaRPr lang="en-US" altLang="en-US" sz="1200" dirty="0">
              <a:solidFill>
                <a:schemeClr val="bg1"/>
              </a:solidFill>
            </a:endParaRPr>
          </a:p>
        </p:txBody>
      </p:sp>
      <p:pic>
        <p:nvPicPr>
          <p:cNvPr id="2" name="Picture Placeholder 1"/>
          <p:cNvPicPr>
            <a:picLocks noChangeAspect="1"/>
          </p:cNvPicPr>
          <p:nvPr>
            <p:ph type="pic" idx="15"/>
          </p:nvPr>
        </p:nvPicPr>
        <p:blipFill>
          <a:blip r:embed="rId1"/>
          <a:stretch>
            <a:fillRect/>
          </a:stretch>
        </p:blipFill>
        <p:spPr>
          <a:xfrm>
            <a:off x="7108190" y="1624330"/>
            <a:ext cx="4551045" cy="2661285"/>
          </a:xfrm>
          <a:prstGeom prst="rect">
            <a:avLst/>
          </a:prstGeom>
        </p:spPr>
      </p:pic>
      <p:pic>
        <p:nvPicPr>
          <p:cNvPr id="3" name="Picture 2" descr="logo"/>
          <p:cNvPicPr>
            <a:picLocks noChangeAspect="1"/>
          </p:cNvPicPr>
          <p:nvPr/>
        </p:nvPicPr>
        <p:blipFill>
          <a:blip r:embed="rId2"/>
          <a:stretch>
            <a:fillRect/>
          </a:stretch>
        </p:blipFill>
        <p:spPr>
          <a:xfrm>
            <a:off x="288925" y="5628640"/>
            <a:ext cx="1776095" cy="1062355"/>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6757919" y="4630146"/>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p:cNvSpPr/>
          <p:nvPr/>
        </p:nvSpPr>
        <p:spPr>
          <a:xfrm>
            <a:off x="7553854" y="3036514"/>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p:cNvSpPr/>
          <p:nvPr/>
        </p:nvSpPr>
        <p:spPr>
          <a:xfrm>
            <a:off x="8351328" y="1442882"/>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p:cNvSpPr/>
          <p:nvPr/>
        </p:nvSpPr>
        <p:spPr>
          <a:xfrm>
            <a:off x="8351328" y="3843762"/>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p:cNvSpPr txBox="1"/>
          <p:nvPr/>
        </p:nvSpPr>
        <p:spPr>
          <a:xfrm>
            <a:off x="276738" y="400495"/>
            <a:ext cx="3097218" cy="1568450"/>
          </a:xfrm>
          <a:prstGeom prst="rect">
            <a:avLst/>
          </a:prstGeom>
          <a:noFill/>
        </p:spPr>
        <p:txBody>
          <a:bodyPr wrap="square" rtlCol="0" anchor="ctr">
            <a:spAutoFit/>
          </a:bodyPr>
          <a:lstStyle/>
          <a:p>
            <a:pPr algn="l"/>
            <a:r>
              <a:rPr lang="en-US" altLang="en-GB" sz="3200" dirty="0">
                <a:solidFill>
                  <a:schemeClr val="accent4"/>
                </a:solidFill>
                <a:cs typeface="Arial" panose="020B0604020202020204" pitchFamily="34" charset="0"/>
              </a:rPr>
              <a:t>Lets Run the Great Turtle simulation</a:t>
            </a:r>
            <a:endParaRPr lang="en-US" altLang="en-GB" sz="3200" dirty="0">
              <a:cs typeface="Arial" panose="020B0604020202020204" pitchFamily="34" charset="0"/>
            </a:endParaRPr>
          </a:p>
        </p:txBody>
      </p:sp>
      <p:pic>
        <p:nvPicPr>
          <p:cNvPr id="7" name="Picture 6"/>
          <p:cNvPicPr>
            <a:picLocks noChangeAspect="1"/>
          </p:cNvPicPr>
          <p:nvPr/>
        </p:nvPicPr>
        <p:blipFill>
          <a:blip r:embed="rId1"/>
          <a:stretch>
            <a:fillRect/>
          </a:stretch>
        </p:blipFill>
        <p:spPr>
          <a:xfrm>
            <a:off x="6234430" y="400685"/>
            <a:ext cx="5714365" cy="6057265"/>
          </a:xfrm>
          <a:prstGeom prst="rect">
            <a:avLst/>
          </a:prstGeom>
        </p:spPr>
      </p:pic>
      <p:sp>
        <p:nvSpPr>
          <p:cNvPr id="17" name="Text Box 16"/>
          <p:cNvSpPr txBox="1"/>
          <p:nvPr/>
        </p:nvSpPr>
        <p:spPr>
          <a:xfrm>
            <a:off x="393065" y="2240915"/>
            <a:ext cx="4699635" cy="1198880"/>
          </a:xfrm>
          <a:prstGeom prst="rect">
            <a:avLst/>
          </a:prstGeom>
          <a:solidFill>
            <a:schemeClr val="tx1"/>
          </a:solidFill>
        </p:spPr>
        <p:txBody>
          <a:bodyPr wrap="square" rtlCol="0">
            <a:spAutoFit/>
          </a:bodyPr>
          <a:p>
            <a:r>
              <a:rPr lang="en-US">
                <a:solidFill>
                  <a:srgbClr val="92D050"/>
                </a:solidFill>
              </a:rPr>
              <a:t>:~$</a:t>
            </a:r>
            <a:r>
              <a:rPr lang="en-US">
                <a:solidFill>
                  <a:schemeClr val="bg1"/>
                </a:solidFill>
              </a:rPr>
              <a:t> source /opt/ros/dashing/setup.bash</a:t>
            </a:r>
            <a:endParaRPr lang="en-US">
              <a:solidFill>
                <a:schemeClr val="bg1"/>
              </a:solidFill>
            </a:endParaRPr>
          </a:p>
          <a:p>
            <a:r>
              <a:rPr lang="en-US">
                <a:solidFill>
                  <a:srgbClr val="92D050"/>
                </a:solidFill>
              </a:rPr>
              <a:t>:~$</a:t>
            </a:r>
            <a:r>
              <a:rPr lang="en-US">
                <a:solidFill>
                  <a:schemeClr val="bg1"/>
                </a:solidFill>
              </a:rPr>
              <a:t> sudo apt update</a:t>
            </a:r>
            <a:endParaRPr lang="en-US">
              <a:solidFill>
                <a:schemeClr val="bg1"/>
              </a:solidFill>
            </a:endParaRPr>
          </a:p>
          <a:p>
            <a:r>
              <a:rPr lang="en-US">
                <a:solidFill>
                  <a:srgbClr val="92D050"/>
                </a:solidFill>
              </a:rPr>
              <a:t>:~$</a:t>
            </a:r>
            <a:r>
              <a:rPr lang="en-US">
                <a:solidFill>
                  <a:schemeClr val="bg1"/>
                </a:solidFill>
              </a:rPr>
              <a:t> sudo apt install ros-dashing-turtlesim</a:t>
            </a:r>
            <a:endParaRPr lang="en-US">
              <a:solidFill>
                <a:schemeClr val="bg1"/>
              </a:solidFill>
            </a:endParaRPr>
          </a:p>
          <a:p>
            <a:r>
              <a:rPr lang="en-US">
                <a:solidFill>
                  <a:srgbClr val="92D050"/>
                </a:solidFill>
              </a:rPr>
              <a:t>:~$</a:t>
            </a:r>
            <a:r>
              <a:rPr lang="en-US">
                <a:solidFill>
                  <a:schemeClr val="bg1"/>
                </a:solidFill>
              </a:rPr>
              <a:t> sudo apt install ros-dashing-rqt-*</a:t>
            </a:r>
            <a:endParaRPr lang="en-US">
              <a:solidFill>
                <a:schemeClr val="bg1"/>
              </a:solidFill>
            </a:endParaRPr>
          </a:p>
        </p:txBody>
      </p:sp>
      <p:sp>
        <p:nvSpPr>
          <p:cNvPr id="19" name="Text Box 18"/>
          <p:cNvSpPr txBox="1"/>
          <p:nvPr/>
        </p:nvSpPr>
        <p:spPr>
          <a:xfrm>
            <a:off x="393065" y="3951605"/>
            <a:ext cx="4699635" cy="922020"/>
          </a:xfrm>
          <a:prstGeom prst="rect">
            <a:avLst/>
          </a:prstGeom>
          <a:solidFill>
            <a:schemeClr val="tx1"/>
          </a:solidFill>
        </p:spPr>
        <p:txBody>
          <a:bodyPr wrap="square" rtlCol="0">
            <a:spAutoFit/>
          </a:bodyPr>
          <a:p>
            <a:r>
              <a:rPr lang="en-US">
                <a:solidFill>
                  <a:srgbClr val="92D050"/>
                </a:solidFill>
              </a:rPr>
              <a:t>:~$</a:t>
            </a:r>
            <a:r>
              <a:rPr lang="en-US">
                <a:solidFill>
                  <a:schemeClr val="bg1"/>
                </a:solidFill>
              </a:rPr>
              <a:t> source /opt/ros/dashing/setup.bash</a:t>
            </a:r>
            <a:endParaRPr lang="en-US">
              <a:solidFill>
                <a:schemeClr val="bg1"/>
              </a:solidFill>
            </a:endParaRPr>
          </a:p>
          <a:p>
            <a:r>
              <a:rPr lang="en-US">
                <a:solidFill>
                  <a:srgbClr val="92D050"/>
                </a:solidFill>
              </a:rPr>
              <a:t>:~$</a:t>
            </a:r>
            <a:r>
              <a:rPr lang="en-US">
                <a:solidFill>
                  <a:schemeClr val="bg1"/>
                </a:solidFill>
              </a:rPr>
              <a:t> ros2 run turtlesim turtlesim_node</a:t>
            </a:r>
            <a:endParaRPr lang="en-US">
              <a:solidFill>
                <a:schemeClr val="bg1"/>
              </a:solidFill>
            </a:endParaRPr>
          </a:p>
          <a:p>
            <a:endParaRPr lang="en-US">
              <a:solidFill>
                <a:schemeClr val="bg1"/>
              </a:solidFill>
            </a:endParaRPr>
          </a:p>
        </p:txBody>
      </p:sp>
      <p:sp>
        <p:nvSpPr>
          <p:cNvPr id="20" name="Text Box 19"/>
          <p:cNvSpPr txBox="1"/>
          <p:nvPr/>
        </p:nvSpPr>
        <p:spPr>
          <a:xfrm>
            <a:off x="393065" y="5306060"/>
            <a:ext cx="4699635" cy="922020"/>
          </a:xfrm>
          <a:prstGeom prst="rect">
            <a:avLst/>
          </a:prstGeom>
          <a:solidFill>
            <a:schemeClr val="tx1"/>
          </a:solidFill>
        </p:spPr>
        <p:txBody>
          <a:bodyPr wrap="square" rtlCol="0">
            <a:spAutoFit/>
          </a:bodyPr>
          <a:p>
            <a:r>
              <a:rPr lang="en-US">
                <a:solidFill>
                  <a:srgbClr val="92D050"/>
                </a:solidFill>
              </a:rPr>
              <a:t>:~$</a:t>
            </a:r>
            <a:r>
              <a:rPr lang="en-US">
                <a:solidFill>
                  <a:schemeClr val="bg1"/>
                </a:solidFill>
              </a:rPr>
              <a:t> source /opt/ros/dashing/setup.bash</a:t>
            </a:r>
            <a:endParaRPr lang="en-US">
              <a:solidFill>
                <a:schemeClr val="bg1"/>
              </a:solidFill>
            </a:endParaRPr>
          </a:p>
          <a:p>
            <a:r>
              <a:rPr lang="en-US">
                <a:solidFill>
                  <a:srgbClr val="92D050"/>
                </a:solidFill>
              </a:rPr>
              <a:t>:~$</a:t>
            </a:r>
            <a:r>
              <a:rPr lang="en-US">
                <a:solidFill>
                  <a:schemeClr val="bg1"/>
                </a:solidFill>
              </a:rPr>
              <a:t> ros2 run turtlesim turtle_teleop_key</a:t>
            </a:r>
            <a:endParaRPr lang="en-US">
              <a:solidFill>
                <a:schemeClr val="bg1"/>
              </a:solidFill>
            </a:endParaRPr>
          </a:p>
          <a:p>
            <a:endParaRPr lang="en-US">
              <a:solidFill>
                <a:schemeClr val="bg1"/>
              </a:solidFill>
            </a:endParaRPr>
          </a:p>
        </p:txBody>
      </p:sp>
      <p:pic>
        <p:nvPicPr>
          <p:cNvPr id="21" name="Picture 20" descr="logo"/>
          <p:cNvPicPr>
            <a:picLocks noChangeAspect="1"/>
          </p:cNvPicPr>
          <p:nvPr/>
        </p:nvPicPr>
        <p:blipFill>
          <a:blip r:embed="rId2"/>
          <a:stretch>
            <a:fillRect/>
          </a:stretch>
        </p:blipFill>
        <p:spPr>
          <a:xfrm>
            <a:off x="3316605" y="1178560"/>
            <a:ext cx="1776095" cy="1062355"/>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000375" y="2218690"/>
            <a:ext cx="6190615" cy="645160"/>
          </a:xfrm>
          <a:prstGeom prst="rect">
            <a:avLst/>
          </a:prstGeom>
          <a:noFill/>
        </p:spPr>
        <p:txBody>
          <a:bodyPr wrap="square" rtlCol="0">
            <a:spAutoFit/>
          </a:bodyPr>
          <a:p>
            <a:pPr algn="ctr"/>
            <a:r>
              <a:rPr lang="" altLang="en-US" sz="3600">
                <a:ln>
                  <a:noFill/>
                </a:ln>
                <a:solidFill>
                  <a:schemeClr val="bg1"/>
                </a:solidFill>
                <a:latin typeface="Arial Black" panose="020B0A04020102020204" charset="0"/>
                <a:cs typeface="Arial Black" panose="020B0A04020102020204" charset="0"/>
              </a:rPr>
              <a:t>Final Note.</a:t>
            </a:r>
            <a:endParaRPr lang="" altLang="en-US" sz="3600">
              <a:ln>
                <a:noFill/>
              </a:ln>
              <a:solidFill>
                <a:schemeClr val="bg1"/>
              </a:solidFill>
              <a:latin typeface="Arial Black" panose="020B0A04020102020204" charset="0"/>
              <a:cs typeface="Arial Black" panose="020B0A04020102020204" charset="0"/>
            </a:endParaRPr>
          </a:p>
        </p:txBody>
      </p:sp>
      <p:grpSp>
        <p:nvGrpSpPr>
          <p:cNvPr id="4" name="Group 3"/>
          <p:cNvGrpSpPr/>
          <p:nvPr/>
        </p:nvGrpSpPr>
        <p:grpSpPr>
          <a:xfrm>
            <a:off x="7757965" y="5485718"/>
            <a:ext cx="4425067" cy="1355914"/>
            <a:chOff x="3983392" y="1386078"/>
            <a:chExt cx="4425067" cy="1355914"/>
          </a:xfrm>
        </p:grpSpPr>
        <p:sp>
          <p:nvSpPr>
            <p:cNvPr id="5" name="Freeform: Shape 3"/>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p>
              <a:endParaRPr lang="en-US"/>
            </a:p>
          </p:txBody>
        </p:sp>
        <p:sp>
          <p:nvSpPr>
            <p:cNvPr id="6" name="Freeform: Shape 4"/>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sp>
          <p:nvSpPr>
            <p:cNvPr id="7" name="Freeform: Shape 5"/>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p>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reeform: Shape 2"/>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sp>
        <p:nvSpPr>
          <p:cNvPr id="13" name="TextBox 12"/>
          <p:cNvSpPr txBox="1"/>
          <p:nvPr/>
        </p:nvSpPr>
        <p:spPr>
          <a:xfrm>
            <a:off x="3930720" y="3661769"/>
            <a:ext cx="4331369" cy="995209"/>
          </a:xfrm>
          <a:prstGeom prst="rect">
            <a:avLst/>
          </a:prstGeom>
          <a:noFill/>
        </p:spPr>
        <p:txBody>
          <a:bodyPr wrap="square" rtlCol="0" anchor="ctr">
            <a:spAutoFit/>
          </a:bodyPr>
          <a:lstStyle/>
          <a:p>
            <a:pPr algn="ctr"/>
            <a:r>
              <a:rPr lang="en-US" altLang="ko-KR" sz="5865" dirty="0">
                <a:solidFill>
                  <a:schemeClr val="bg1"/>
                </a:solidFill>
                <a:cs typeface="Arial" panose="020B0604020202020204" pitchFamily="34" charset="0"/>
              </a:rPr>
              <a:t>Thank You</a:t>
            </a:r>
            <a:endParaRPr lang="ko-KR" altLang="en-US" sz="5865" dirty="0">
              <a:solidFill>
                <a:schemeClr val="bg1"/>
              </a:solidFill>
              <a:cs typeface="Arial" panose="020B0604020202020204" pitchFamily="34" charset="0"/>
            </a:endParaRPr>
          </a:p>
        </p:txBody>
      </p:sp>
      <p:pic>
        <p:nvPicPr>
          <p:cNvPr id="21" name="Picture 20" descr="logo"/>
          <p:cNvPicPr>
            <a:picLocks noChangeAspect="1"/>
          </p:cNvPicPr>
          <p:nvPr/>
        </p:nvPicPr>
        <p:blipFill>
          <a:blip r:embed="rId1"/>
          <a:stretch>
            <a:fillRect/>
          </a:stretch>
        </p:blipFill>
        <p:spPr>
          <a:xfrm>
            <a:off x="4072255" y="890905"/>
            <a:ext cx="3954145" cy="2365375"/>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Timeline Infographic</a:t>
            </a:r>
            <a:endParaRPr lang="en-US" dirty="0"/>
          </a:p>
        </p:txBody>
      </p:sp>
      <p:grpSp>
        <p:nvGrpSpPr>
          <p:cNvPr id="5" name="Group 4"/>
          <p:cNvGrpSpPr/>
          <p:nvPr/>
        </p:nvGrpSpPr>
        <p:grpSpPr>
          <a:xfrm>
            <a:off x="1297545" y="2488476"/>
            <a:ext cx="419949" cy="419949"/>
            <a:chOff x="2037500" y="3040187"/>
            <a:chExt cx="419949" cy="419949"/>
          </a:xfrm>
          <a:solidFill>
            <a:schemeClr val="accent5"/>
          </a:solidFill>
        </p:grpSpPr>
        <p:sp>
          <p:nvSpPr>
            <p:cNvPr id="3" name="Circle: Hollow 2"/>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a:off x="1518285" y="2488476"/>
            <a:ext cx="9189720" cy="47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518285" y="2860800"/>
            <a:ext cx="9189720" cy="47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0474506" y="2497225"/>
            <a:ext cx="419949" cy="419949"/>
            <a:chOff x="2037500" y="3040187"/>
            <a:chExt cx="419949" cy="419949"/>
          </a:xfrm>
          <a:solidFill>
            <a:schemeClr val="accent5"/>
          </a:solidFill>
        </p:grpSpPr>
        <p:sp>
          <p:nvSpPr>
            <p:cNvPr id="10" name="Circle: Hollow 9"/>
            <p:cNvSpPr/>
            <p:nvPr/>
          </p:nvSpPr>
          <p:spPr>
            <a:xfrm>
              <a:off x="2037500" y="3040187"/>
              <a:ext cx="419949" cy="419949"/>
            </a:xfrm>
            <a:prstGeom prst="donut">
              <a:avLst>
                <a:gd name="adj" fmla="val 11391"/>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p:cNvSpPr/>
            <p:nvPr/>
          </p:nvSpPr>
          <p:spPr>
            <a:xfrm>
              <a:off x="2133174" y="3135861"/>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7"/>
          <p:cNvSpPr/>
          <p:nvPr/>
        </p:nvSpPr>
        <p:spPr>
          <a:xfrm>
            <a:off x="5946532" y="2539078"/>
            <a:ext cx="288000" cy="288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Oval 8"/>
          <p:cNvSpPr/>
          <p:nvPr/>
        </p:nvSpPr>
        <p:spPr>
          <a:xfrm>
            <a:off x="7480851" y="2539078"/>
            <a:ext cx="288000"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Oval 9"/>
          <p:cNvSpPr/>
          <p:nvPr/>
        </p:nvSpPr>
        <p:spPr>
          <a:xfrm>
            <a:off x="9015170" y="2539078"/>
            <a:ext cx="288000" cy="288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Oval 12"/>
          <p:cNvSpPr/>
          <p:nvPr/>
        </p:nvSpPr>
        <p:spPr>
          <a:xfrm>
            <a:off x="2877894" y="2539078"/>
            <a:ext cx="288000" cy="288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7" name="Oval 13"/>
          <p:cNvSpPr/>
          <p:nvPr/>
        </p:nvSpPr>
        <p:spPr>
          <a:xfrm>
            <a:off x="4412213" y="2539078"/>
            <a:ext cx="288000"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Oval 113"/>
          <p:cNvSpPr/>
          <p:nvPr/>
        </p:nvSpPr>
        <p:spPr>
          <a:xfrm>
            <a:off x="4214213" y="3235606"/>
            <a:ext cx="684000" cy="6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9" name="Group 5"/>
          <p:cNvGrpSpPr/>
          <p:nvPr/>
        </p:nvGrpSpPr>
        <p:grpSpPr>
          <a:xfrm>
            <a:off x="3781080" y="3962463"/>
            <a:ext cx="1550267" cy="1086471"/>
            <a:chOff x="2676933" y="3348115"/>
            <a:chExt cx="1550267" cy="1086471"/>
          </a:xfrm>
        </p:grpSpPr>
        <p:sp>
          <p:nvSpPr>
            <p:cNvPr id="20" name="TextBox 19"/>
            <p:cNvSpPr txBox="1"/>
            <p:nvPr/>
          </p:nvSpPr>
          <p:spPr>
            <a:xfrm>
              <a:off x="2676933" y="3348115"/>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anose="020B0604020202020204" pitchFamily="34" charset="0"/>
                </a:rPr>
                <a:t>Content  Here</a:t>
              </a:r>
              <a:endParaRPr lang="ko-KR" altLang="en-US" sz="1400" b="1" dirty="0">
                <a:solidFill>
                  <a:schemeClr val="tx1">
                    <a:lumMod val="75000"/>
                    <a:lumOff val="25000"/>
                  </a:schemeClr>
                </a:solidFill>
                <a:cs typeface="Arial" panose="020B0604020202020204" pitchFamily="34" charset="0"/>
              </a:endParaRPr>
            </a:p>
          </p:txBody>
        </p:sp>
        <p:sp>
          <p:nvSpPr>
            <p:cNvPr id="21" name="TextBox 20"/>
            <p:cNvSpPr txBox="1"/>
            <p:nvPr/>
          </p:nvSpPr>
          <p:spPr>
            <a:xfrm>
              <a:off x="2676933" y="3603589"/>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grpSp>
      <p:cxnSp>
        <p:nvCxnSpPr>
          <p:cNvPr id="22" name="Straight Arrow Connector 115"/>
          <p:cNvCxnSpPr/>
          <p:nvPr/>
        </p:nvCxnSpPr>
        <p:spPr>
          <a:xfrm flipV="1">
            <a:off x="4556213" y="2941709"/>
            <a:ext cx="0" cy="293898"/>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3" name="Oval 119"/>
          <p:cNvSpPr/>
          <p:nvPr/>
        </p:nvSpPr>
        <p:spPr>
          <a:xfrm>
            <a:off x="7282851" y="3236765"/>
            <a:ext cx="684000" cy="68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4" name="Group 15"/>
          <p:cNvGrpSpPr/>
          <p:nvPr/>
        </p:nvGrpSpPr>
        <p:grpSpPr>
          <a:xfrm>
            <a:off x="6849718" y="3963622"/>
            <a:ext cx="1550267" cy="1086471"/>
            <a:chOff x="4898136" y="3349274"/>
            <a:chExt cx="1550267" cy="1086471"/>
          </a:xfrm>
        </p:grpSpPr>
        <p:sp>
          <p:nvSpPr>
            <p:cNvPr id="25" name="TextBox 24"/>
            <p:cNvSpPr txBox="1"/>
            <p:nvPr/>
          </p:nvSpPr>
          <p:spPr>
            <a:xfrm>
              <a:off x="4898136" y="3349274"/>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anose="020B0604020202020204" pitchFamily="34" charset="0"/>
                </a:rPr>
                <a:t>Content  Here</a:t>
              </a:r>
              <a:endParaRPr lang="ko-KR" altLang="en-US" sz="1400" b="1" dirty="0">
                <a:solidFill>
                  <a:schemeClr val="tx1">
                    <a:lumMod val="75000"/>
                    <a:lumOff val="25000"/>
                  </a:schemeClr>
                </a:solidFill>
                <a:cs typeface="Arial" panose="020B0604020202020204" pitchFamily="34" charset="0"/>
              </a:endParaRPr>
            </a:p>
          </p:txBody>
        </p:sp>
        <p:sp>
          <p:nvSpPr>
            <p:cNvPr id="26" name="TextBox 25"/>
            <p:cNvSpPr txBox="1"/>
            <p:nvPr/>
          </p:nvSpPr>
          <p:spPr>
            <a:xfrm>
              <a:off x="4898136" y="3604748"/>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grpSp>
      <p:cxnSp>
        <p:nvCxnSpPr>
          <p:cNvPr id="27" name="Straight Arrow Connector 121"/>
          <p:cNvCxnSpPr/>
          <p:nvPr/>
        </p:nvCxnSpPr>
        <p:spPr>
          <a:xfrm flipV="1">
            <a:off x="7624851" y="2884260"/>
            <a:ext cx="0" cy="352505"/>
          </a:xfrm>
          <a:prstGeom prst="straightConnector1">
            <a:avLst/>
          </a:prstGeom>
          <a:ln w="254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8" name="Oval 125"/>
          <p:cNvSpPr/>
          <p:nvPr/>
        </p:nvSpPr>
        <p:spPr>
          <a:xfrm>
            <a:off x="10351486" y="3237923"/>
            <a:ext cx="684000" cy="68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grpSp>
        <p:nvGrpSpPr>
          <p:cNvPr id="29" name="Group 17"/>
          <p:cNvGrpSpPr/>
          <p:nvPr/>
        </p:nvGrpSpPr>
        <p:grpSpPr>
          <a:xfrm>
            <a:off x="9918353" y="3964780"/>
            <a:ext cx="1550267" cy="1086471"/>
            <a:chOff x="7119339" y="3350432"/>
            <a:chExt cx="1550267" cy="1086471"/>
          </a:xfrm>
        </p:grpSpPr>
        <p:sp>
          <p:nvSpPr>
            <p:cNvPr id="30" name="TextBox 29"/>
            <p:cNvSpPr txBox="1"/>
            <p:nvPr/>
          </p:nvSpPr>
          <p:spPr>
            <a:xfrm>
              <a:off x="7119339" y="3350432"/>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anose="020B0604020202020204" pitchFamily="34" charset="0"/>
                </a:rPr>
                <a:t>Content  Here</a:t>
              </a:r>
              <a:endParaRPr lang="ko-KR" altLang="en-US" sz="1400" b="1" dirty="0">
                <a:solidFill>
                  <a:schemeClr val="tx1">
                    <a:lumMod val="75000"/>
                    <a:lumOff val="25000"/>
                  </a:schemeClr>
                </a:solidFill>
                <a:cs typeface="Arial" panose="020B0604020202020204" pitchFamily="34" charset="0"/>
              </a:endParaRPr>
            </a:p>
          </p:txBody>
        </p:sp>
        <p:sp>
          <p:nvSpPr>
            <p:cNvPr id="31" name="TextBox 30"/>
            <p:cNvSpPr txBox="1"/>
            <p:nvPr/>
          </p:nvSpPr>
          <p:spPr>
            <a:xfrm>
              <a:off x="7119339" y="3605906"/>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grpSp>
      <p:cxnSp>
        <p:nvCxnSpPr>
          <p:cNvPr id="32" name="Straight Arrow Connector 127"/>
          <p:cNvCxnSpPr/>
          <p:nvPr/>
        </p:nvCxnSpPr>
        <p:spPr>
          <a:xfrm flipH="1" flipV="1">
            <a:off x="10691196" y="2956813"/>
            <a:ext cx="4580" cy="281110"/>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33" name="Oval 131"/>
          <p:cNvSpPr/>
          <p:nvPr/>
        </p:nvSpPr>
        <p:spPr>
          <a:xfrm>
            <a:off x="2679894" y="4245472"/>
            <a:ext cx="684000" cy="68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4" name="Group 4"/>
          <p:cNvGrpSpPr/>
          <p:nvPr/>
        </p:nvGrpSpPr>
        <p:grpSpPr>
          <a:xfrm>
            <a:off x="2246630" y="5121275"/>
            <a:ext cx="1550035" cy="455623"/>
            <a:chOff x="1570525" y="4863344"/>
            <a:chExt cx="1550267" cy="645191"/>
          </a:xfrm>
        </p:grpSpPr>
        <p:sp>
          <p:nvSpPr>
            <p:cNvPr id="35" name="TextBox 34"/>
            <p:cNvSpPr txBox="1"/>
            <p:nvPr/>
          </p:nvSpPr>
          <p:spPr>
            <a:xfrm>
              <a:off x="1570525" y="4863344"/>
              <a:ext cx="1550267" cy="306705"/>
            </a:xfrm>
            <a:prstGeom prst="rect">
              <a:avLst/>
            </a:prstGeom>
            <a:noFill/>
          </p:spPr>
          <p:txBody>
            <a:bodyPr wrap="square" rtlCol="0" anchor="ctr">
              <a:spAutoFit/>
            </a:bodyPr>
            <a:lstStyle/>
            <a:p>
              <a:pPr algn="ctr"/>
              <a:endParaRPr lang="ko-KR" altLang="en-US" sz="1400" b="1" dirty="0">
                <a:solidFill>
                  <a:schemeClr val="tx1">
                    <a:lumMod val="75000"/>
                    <a:lumOff val="25000"/>
                  </a:schemeClr>
                </a:solidFill>
                <a:cs typeface="Arial" panose="020B0604020202020204" pitchFamily="34" charset="0"/>
              </a:endParaRPr>
            </a:p>
          </p:txBody>
        </p:sp>
        <p:sp>
          <p:nvSpPr>
            <p:cNvPr id="36" name="TextBox 35"/>
            <p:cNvSpPr txBox="1"/>
            <p:nvPr/>
          </p:nvSpPr>
          <p:spPr>
            <a:xfrm>
              <a:off x="1570525" y="5118282"/>
              <a:ext cx="1550267" cy="39025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Willow Garage</a:t>
              </a:r>
              <a:endParaRPr lang="en-US" altLang="ko-KR" sz="1200" dirty="0">
                <a:solidFill>
                  <a:schemeClr val="tx1">
                    <a:lumMod val="75000"/>
                    <a:lumOff val="25000"/>
                  </a:schemeClr>
                </a:solidFill>
                <a:cs typeface="Arial" panose="020B0604020202020204" pitchFamily="34" charset="0"/>
              </a:endParaRPr>
            </a:p>
          </p:txBody>
        </p:sp>
      </p:grpSp>
      <p:cxnSp>
        <p:nvCxnSpPr>
          <p:cNvPr id="37" name="Straight Arrow Connector 133"/>
          <p:cNvCxnSpPr/>
          <p:nvPr/>
        </p:nvCxnSpPr>
        <p:spPr>
          <a:xfrm flipV="1">
            <a:off x="3021894" y="2941709"/>
            <a:ext cx="0" cy="1371600"/>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38" name="Oval 150"/>
          <p:cNvSpPr/>
          <p:nvPr/>
        </p:nvSpPr>
        <p:spPr>
          <a:xfrm>
            <a:off x="5748532" y="4241996"/>
            <a:ext cx="684000" cy="68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9" name="Group 14"/>
          <p:cNvGrpSpPr/>
          <p:nvPr/>
        </p:nvGrpSpPr>
        <p:grpSpPr>
          <a:xfrm>
            <a:off x="5315399" y="4965380"/>
            <a:ext cx="1550267" cy="1086471"/>
            <a:chOff x="3790962" y="4859332"/>
            <a:chExt cx="1550267" cy="1086471"/>
          </a:xfrm>
        </p:grpSpPr>
        <p:sp>
          <p:nvSpPr>
            <p:cNvPr id="40" name="TextBox 39"/>
            <p:cNvSpPr txBox="1"/>
            <p:nvPr/>
          </p:nvSpPr>
          <p:spPr>
            <a:xfrm>
              <a:off x="3790962" y="4859332"/>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anose="020B0604020202020204" pitchFamily="34" charset="0"/>
                </a:rPr>
                <a:t>Content  Here</a:t>
              </a:r>
              <a:endParaRPr lang="ko-KR" altLang="en-US" sz="1400" b="1" dirty="0">
                <a:solidFill>
                  <a:schemeClr val="tx1">
                    <a:lumMod val="75000"/>
                    <a:lumOff val="25000"/>
                  </a:schemeClr>
                </a:solidFill>
                <a:cs typeface="Arial" panose="020B0604020202020204" pitchFamily="34" charset="0"/>
              </a:endParaRPr>
            </a:p>
          </p:txBody>
        </p:sp>
        <p:sp>
          <p:nvSpPr>
            <p:cNvPr id="41" name="TextBox 40"/>
            <p:cNvSpPr txBox="1"/>
            <p:nvPr/>
          </p:nvSpPr>
          <p:spPr>
            <a:xfrm>
              <a:off x="3790962" y="5114806"/>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grpSp>
      <p:cxnSp>
        <p:nvCxnSpPr>
          <p:cNvPr id="42" name="Straight Arrow Connector 152"/>
          <p:cNvCxnSpPr/>
          <p:nvPr/>
        </p:nvCxnSpPr>
        <p:spPr>
          <a:xfrm flipV="1">
            <a:off x="6085281" y="2916599"/>
            <a:ext cx="10503" cy="137160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3" name="Oval 156"/>
          <p:cNvSpPr/>
          <p:nvPr/>
        </p:nvSpPr>
        <p:spPr>
          <a:xfrm>
            <a:off x="8817170" y="4238520"/>
            <a:ext cx="684000" cy="68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4" name="Group 16"/>
          <p:cNvGrpSpPr/>
          <p:nvPr/>
        </p:nvGrpSpPr>
        <p:grpSpPr>
          <a:xfrm>
            <a:off x="8384037" y="4965380"/>
            <a:ext cx="1550267" cy="1086471"/>
            <a:chOff x="6011399" y="4855856"/>
            <a:chExt cx="1550267" cy="1086471"/>
          </a:xfrm>
        </p:grpSpPr>
        <p:sp>
          <p:nvSpPr>
            <p:cNvPr id="45" name="TextBox 44"/>
            <p:cNvSpPr txBox="1"/>
            <p:nvPr/>
          </p:nvSpPr>
          <p:spPr>
            <a:xfrm>
              <a:off x="6011399" y="4855856"/>
              <a:ext cx="1550267"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anose="020B0604020202020204" pitchFamily="34" charset="0"/>
                </a:rPr>
                <a:t>Content  Here</a:t>
              </a:r>
              <a:endParaRPr lang="ko-KR" altLang="en-US" sz="1400" b="1" dirty="0">
                <a:solidFill>
                  <a:schemeClr val="tx1">
                    <a:lumMod val="75000"/>
                    <a:lumOff val="25000"/>
                  </a:schemeClr>
                </a:solidFill>
                <a:cs typeface="Arial" panose="020B0604020202020204" pitchFamily="34" charset="0"/>
              </a:endParaRPr>
            </a:p>
          </p:txBody>
        </p:sp>
        <p:sp>
          <p:nvSpPr>
            <p:cNvPr id="46" name="TextBox 45"/>
            <p:cNvSpPr txBox="1"/>
            <p:nvPr/>
          </p:nvSpPr>
          <p:spPr>
            <a:xfrm>
              <a:off x="6011399" y="5111330"/>
              <a:ext cx="1550267"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grpSp>
      <p:cxnSp>
        <p:nvCxnSpPr>
          <p:cNvPr id="47" name="Straight Arrow Connector 158"/>
          <p:cNvCxnSpPr/>
          <p:nvPr/>
        </p:nvCxnSpPr>
        <p:spPr>
          <a:xfrm flipH="1" flipV="1">
            <a:off x="9158026" y="2941709"/>
            <a:ext cx="2288" cy="1371600"/>
          </a:xfrm>
          <a:prstGeom prst="straightConnector1">
            <a:avLst/>
          </a:prstGeom>
          <a:ln w="254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227147" y="1987233"/>
            <a:ext cx="932678" cy="400110"/>
          </a:xfrm>
          <a:prstGeom prst="rect">
            <a:avLst/>
          </a:prstGeom>
          <a:noFill/>
        </p:spPr>
        <p:txBody>
          <a:bodyPr wrap="square" rtlCol="0" anchor="ctr">
            <a:spAutoFit/>
          </a:bodyPr>
          <a:lstStyle/>
          <a:p>
            <a:pPr algn="ctr"/>
            <a:r>
              <a:rPr lang="en-US" altLang="ko-KR" sz="2000" b="1" dirty="0">
                <a:solidFill>
                  <a:schemeClr val="tx1">
                    <a:lumMod val="75000"/>
                    <a:lumOff val="25000"/>
                  </a:schemeClr>
                </a:solidFill>
                <a:cs typeface="Arial" panose="020B0604020202020204" pitchFamily="34" charset="0"/>
              </a:rPr>
              <a:t>2019</a:t>
            </a:r>
            <a:endParaRPr lang="ko-KR" altLang="en-US" sz="2000" b="1" dirty="0">
              <a:solidFill>
                <a:schemeClr val="tx1">
                  <a:lumMod val="75000"/>
                  <a:lumOff val="25000"/>
                </a:schemeClr>
              </a:solidFill>
              <a:cs typeface="Arial" panose="020B0604020202020204" pitchFamily="34" charset="0"/>
            </a:endParaRPr>
          </a:p>
        </p:txBody>
      </p:sp>
      <p:sp>
        <p:nvSpPr>
          <p:cNvPr id="49" name="TextBox 48"/>
          <p:cNvSpPr txBox="1"/>
          <p:nvPr/>
        </p:nvSpPr>
        <p:spPr>
          <a:xfrm>
            <a:off x="8692831"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anose="020B0604020202020204" pitchFamily="34" charset="0"/>
              </a:rPr>
              <a:t>2018</a:t>
            </a:r>
            <a:endParaRPr lang="ko-KR" altLang="en-US" sz="2000" b="1" dirty="0">
              <a:solidFill>
                <a:schemeClr val="tx1">
                  <a:lumMod val="65000"/>
                  <a:lumOff val="35000"/>
                </a:schemeClr>
              </a:solidFill>
              <a:cs typeface="Arial" panose="020B0604020202020204" pitchFamily="34" charset="0"/>
            </a:endParaRPr>
          </a:p>
        </p:txBody>
      </p:sp>
      <p:sp>
        <p:nvSpPr>
          <p:cNvPr id="50" name="TextBox 49"/>
          <p:cNvSpPr txBox="1"/>
          <p:nvPr/>
        </p:nvSpPr>
        <p:spPr>
          <a:xfrm>
            <a:off x="7158512"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anose="020B0604020202020204" pitchFamily="34" charset="0"/>
              </a:rPr>
              <a:t>2017</a:t>
            </a:r>
            <a:endParaRPr lang="ko-KR" altLang="en-US" sz="2000" b="1" dirty="0">
              <a:solidFill>
                <a:schemeClr val="tx1">
                  <a:lumMod val="65000"/>
                  <a:lumOff val="35000"/>
                </a:schemeClr>
              </a:solidFill>
              <a:cs typeface="Arial" panose="020B0604020202020204" pitchFamily="34" charset="0"/>
            </a:endParaRPr>
          </a:p>
        </p:txBody>
      </p:sp>
      <p:sp>
        <p:nvSpPr>
          <p:cNvPr id="51" name="TextBox 50"/>
          <p:cNvSpPr txBox="1"/>
          <p:nvPr/>
        </p:nvSpPr>
        <p:spPr>
          <a:xfrm>
            <a:off x="5624193"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anose="020B0604020202020204" pitchFamily="34" charset="0"/>
              </a:rPr>
              <a:t>2016</a:t>
            </a:r>
            <a:endParaRPr lang="ko-KR" altLang="en-US" sz="2000" b="1" dirty="0">
              <a:solidFill>
                <a:schemeClr val="tx1">
                  <a:lumMod val="65000"/>
                  <a:lumOff val="35000"/>
                </a:schemeClr>
              </a:solidFill>
              <a:cs typeface="Arial" panose="020B0604020202020204" pitchFamily="34" charset="0"/>
            </a:endParaRPr>
          </a:p>
        </p:txBody>
      </p:sp>
      <p:sp>
        <p:nvSpPr>
          <p:cNvPr id="52" name="TextBox 51"/>
          <p:cNvSpPr txBox="1"/>
          <p:nvPr/>
        </p:nvSpPr>
        <p:spPr>
          <a:xfrm>
            <a:off x="4089874" y="1987233"/>
            <a:ext cx="932678" cy="400110"/>
          </a:xfrm>
          <a:prstGeom prst="rect">
            <a:avLst/>
          </a:prstGeom>
          <a:noFill/>
        </p:spPr>
        <p:txBody>
          <a:bodyPr wrap="square" rtlCol="0" anchor="ctr">
            <a:spAutoFit/>
          </a:bodyPr>
          <a:lstStyle/>
          <a:p>
            <a:pPr algn="ctr"/>
            <a:r>
              <a:rPr lang="en-US" altLang="ko-KR" sz="2000" b="1" dirty="0">
                <a:solidFill>
                  <a:schemeClr val="tx1">
                    <a:lumMod val="65000"/>
                    <a:lumOff val="35000"/>
                  </a:schemeClr>
                </a:solidFill>
                <a:cs typeface="Arial" panose="020B0604020202020204" pitchFamily="34" charset="0"/>
              </a:rPr>
              <a:t>2015</a:t>
            </a:r>
            <a:endParaRPr lang="ko-KR" altLang="en-US" sz="2000" b="1" dirty="0">
              <a:solidFill>
                <a:schemeClr val="tx1">
                  <a:lumMod val="65000"/>
                  <a:lumOff val="35000"/>
                </a:schemeClr>
              </a:solidFill>
              <a:cs typeface="Arial" panose="020B0604020202020204" pitchFamily="34" charset="0"/>
            </a:endParaRPr>
          </a:p>
        </p:txBody>
      </p:sp>
      <p:sp>
        <p:nvSpPr>
          <p:cNvPr id="53" name="TextBox 52"/>
          <p:cNvSpPr txBox="1"/>
          <p:nvPr/>
        </p:nvSpPr>
        <p:spPr>
          <a:xfrm>
            <a:off x="2555555" y="1987898"/>
            <a:ext cx="932678" cy="398780"/>
          </a:xfrm>
          <a:prstGeom prst="rect">
            <a:avLst/>
          </a:prstGeom>
          <a:noFill/>
        </p:spPr>
        <p:txBody>
          <a:bodyPr wrap="square" rtlCol="0" anchor="ctr">
            <a:spAutoFit/>
          </a:bodyPr>
          <a:lstStyle/>
          <a:p>
            <a:pPr algn="ctr"/>
            <a:r>
              <a:rPr lang="en-US" altLang="en-US" sz="2000" b="1" dirty="0">
                <a:solidFill>
                  <a:schemeClr val="tx1">
                    <a:lumMod val="65000"/>
                    <a:lumOff val="35000"/>
                  </a:schemeClr>
                </a:solidFill>
                <a:cs typeface="Arial" panose="020B0604020202020204" pitchFamily="34" charset="0"/>
              </a:rPr>
              <a:t>2007</a:t>
            </a:r>
            <a:endParaRPr lang="en-US" altLang="en-US" sz="2000" b="1" dirty="0">
              <a:solidFill>
                <a:schemeClr val="tx1">
                  <a:lumMod val="65000"/>
                  <a:lumOff val="35000"/>
                </a:schemeClr>
              </a:solidFill>
              <a:cs typeface="Arial" panose="020B0604020202020204" pitchFamily="34" charset="0"/>
            </a:endParaRPr>
          </a:p>
        </p:txBody>
      </p:sp>
      <p:sp>
        <p:nvSpPr>
          <p:cNvPr id="55" name="Oval 7"/>
          <p:cNvSpPr/>
          <p:nvPr/>
        </p:nvSpPr>
        <p:spPr>
          <a:xfrm>
            <a:off x="10520926" y="3399259"/>
            <a:ext cx="345121" cy="345121"/>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6" name="Rounded Rectangle 27"/>
          <p:cNvSpPr/>
          <p:nvPr/>
        </p:nvSpPr>
        <p:spPr>
          <a:xfrm>
            <a:off x="5906868" y="4441822"/>
            <a:ext cx="367329" cy="28215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7" name="Rounded Rectangle 7"/>
          <p:cNvSpPr/>
          <p:nvPr/>
        </p:nvSpPr>
        <p:spPr>
          <a:xfrm>
            <a:off x="7438122" y="3405095"/>
            <a:ext cx="373459" cy="322291"/>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Block Arc 25"/>
          <p:cNvSpPr/>
          <p:nvPr/>
        </p:nvSpPr>
        <p:spPr>
          <a:xfrm>
            <a:off x="4433516" y="3389859"/>
            <a:ext cx="245394" cy="354521"/>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59" name="Round Same Side Corner Rectangle 36"/>
          <p:cNvSpPr/>
          <p:nvPr/>
        </p:nvSpPr>
        <p:spPr>
          <a:xfrm>
            <a:off x="2845487" y="4440962"/>
            <a:ext cx="351546" cy="277938"/>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2" name="Oval 113"/>
          <p:cNvSpPr/>
          <p:nvPr/>
        </p:nvSpPr>
        <p:spPr>
          <a:xfrm>
            <a:off x="1145574" y="3235606"/>
            <a:ext cx="684000" cy="68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63" name="Group 5"/>
          <p:cNvGrpSpPr/>
          <p:nvPr/>
        </p:nvGrpSpPr>
        <p:grpSpPr>
          <a:xfrm>
            <a:off x="712442" y="3962999"/>
            <a:ext cx="1550267" cy="530528"/>
            <a:chOff x="2676933" y="3348651"/>
            <a:chExt cx="1550267" cy="530528"/>
          </a:xfrm>
        </p:grpSpPr>
        <p:sp>
          <p:nvSpPr>
            <p:cNvPr id="64" name="TextBox 63"/>
            <p:cNvSpPr txBox="1"/>
            <p:nvPr/>
          </p:nvSpPr>
          <p:spPr>
            <a:xfrm>
              <a:off x="2676933" y="3348651"/>
              <a:ext cx="1550267" cy="306705"/>
            </a:xfrm>
            <a:prstGeom prst="rect">
              <a:avLst/>
            </a:prstGeom>
            <a:noFill/>
          </p:spPr>
          <p:txBody>
            <a:bodyPr wrap="square" rtlCol="0" anchor="ctr">
              <a:spAutoFit/>
            </a:bodyPr>
            <a:lstStyle/>
            <a:p>
              <a:pPr algn="ctr"/>
              <a:endParaRPr lang="ko-KR" altLang="en-US" sz="1400" b="1" dirty="0">
                <a:solidFill>
                  <a:schemeClr val="tx1">
                    <a:lumMod val="75000"/>
                    <a:lumOff val="25000"/>
                  </a:schemeClr>
                </a:solidFill>
                <a:cs typeface="Arial" panose="020B0604020202020204" pitchFamily="34" charset="0"/>
              </a:endParaRPr>
            </a:p>
          </p:txBody>
        </p:sp>
        <p:sp>
          <p:nvSpPr>
            <p:cNvPr id="65" name="TextBox 64"/>
            <p:cNvSpPr txBox="1"/>
            <p:nvPr/>
          </p:nvSpPr>
          <p:spPr>
            <a:xfrm>
              <a:off x="2676933" y="3603589"/>
              <a:ext cx="1550267" cy="275590"/>
            </a:xfrm>
            <a:prstGeom prst="rect">
              <a:avLst/>
            </a:prstGeom>
            <a:noFill/>
          </p:spPr>
          <p:txBody>
            <a:bodyPr wrap="square" rtlCol="0">
              <a:spAutoFit/>
            </a:bodyPr>
            <a:lstStyle/>
            <a:p>
              <a:pPr algn="ctr"/>
              <a:r>
                <a:rPr lang="ko-KR" altLang="en-US" sz="1200" dirty="0">
                  <a:solidFill>
                    <a:schemeClr val="tx1">
                      <a:lumMod val="75000"/>
                      <a:lumOff val="25000"/>
                    </a:schemeClr>
                  </a:solidFill>
                  <a:cs typeface="Arial" panose="020B0604020202020204" pitchFamily="34" charset="0"/>
                </a:rPr>
                <a:t>Stanford University </a:t>
              </a:r>
              <a:endParaRPr lang="ko-KR" altLang="en-US" sz="1200" dirty="0">
                <a:solidFill>
                  <a:schemeClr val="tx1">
                    <a:lumMod val="75000"/>
                    <a:lumOff val="25000"/>
                  </a:schemeClr>
                </a:solidFill>
                <a:cs typeface="Arial" panose="020B0604020202020204" pitchFamily="34" charset="0"/>
              </a:endParaRPr>
            </a:p>
          </p:txBody>
        </p:sp>
      </p:grpSp>
      <p:cxnSp>
        <p:nvCxnSpPr>
          <p:cNvPr id="66" name="Straight Arrow Connector 115"/>
          <p:cNvCxnSpPr/>
          <p:nvPr/>
        </p:nvCxnSpPr>
        <p:spPr>
          <a:xfrm flipV="1">
            <a:off x="1487574" y="2941709"/>
            <a:ext cx="0" cy="293898"/>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041180" y="1987898"/>
            <a:ext cx="932678" cy="398780"/>
          </a:xfrm>
          <a:prstGeom prst="rect">
            <a:avLst/>
          </a:prstGeom>
          <a:noFill/>
        </p:spPr>
        <p:txBody>
          <a:bodyPr wrap="square" rtlCol="0" anchor="ctr">
            <a:spAutoFit/>
          </a:bodyPr>
          <a:lstStyle/>
          <a:p>
            <a:pPr algn="ctr"/>
            <a:r>
              <a:rPr lang="en-US" altLang="en-US" sz="2000" b="1" dirty="0">
                <a:solidFill>
                  <a:schemeClr val="tx1">
                    <a:lumMod val="65000"/>
                    <a:lumOff val="35000"/>
                  </a:schemeClr>
                </a:solidFill>
                <a:cs typeface="Arial" panose="020B0604020202020204" pitchFamily="34" charset="0"/>
              </a:rPr>
              <a:t>2000s</a:t>
            </a:r>
            <a:endParaRPr lang="en-US" altLang="en-US" sz="2000" b="1" dirty="0">
              <a:solidFill>
                <a:schemeClr val="tx1">
                  <a:lumMod val="65000"/>
                  <a:lumOff val="35000"/>
                </a:schemeClr>
              </a:solidFill>
              <a:cs typeface="Arial" panose="020B0604020202020204" pitchFamily="34" charset="0"/>
            </a:endParaRPr>
          </a:p>
        </p:txBody>
      </p:sp>
      <p:sp>
        <p:nvSpPr>
          <p:cNvPr id="69" name="Rectangle 9"/>
          <p:cNvSpPr/>
          <p:nvPr/>
        </p:nvSpPr>
        <p:spPr>
          <a:xfrm>
            <a:off x="1297545" y="3398104"/>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Our Team Infographic</a:t>
            </a:r>
            <a:endParaRPr lang="en-US" dirty="0"/>
          </a:p>
        </p:txBody>
      </p:sp>
      <p:graphicFrame>
        <p:nvGraphicFramePr>
          <p:cNvPr id="4" name="Chart 21"/>
          <p:cNvGraphicFramePr/>
          <p:nvPr/>
        </p:nvGraphicFramePr>
        <p:xfrm>
          <a:off x="7902304" y="4293473"/>
          <a:ext cx="2218782" cy="2008259"/>
        </p:xfrm>
        <a:graphic>
          <a:graphicData uri="http://schemas.openxmlformats.org/drawingml/2006/chart">
            <c:chart xmlns:c="http://schemas.openxmlformats.org/drawingml/2006/chart" xmlns:r="http://schemas.openxmlformats.org/officeDocument/2006/relationships" r:id="rId1"/>
          </a:graphicData>
        </a:graphic>
      </p:graphicFrame>
      <p:grpSp>
        <p:nvGrpSpPr>
          <p:cNvPr id="5" name="Group 30"/>
          <p:cNvGrpSpPr/>
          <p:nvPr/>
        </p:nvGrpSpPr>
        <p:grpSpPr>
          <a:xfrm>
            <a:off x="10372832" y="5263948"/>
            <a:ext cx="1268359" cy="920637"/>
            <a:chOff x="7848856" y="4058120"/>
            <a:chExt cx="1006205" cy="920637"/>
          </a:xfrm>
        </p:grpSpPr>
        <p:sp>
          <p:nvSpPr>
            <p:cNvPr id="6" name="Rectangle 22"/>
            <p:cNvSpPr/>
            <p:nvPr/>
          </p:nvSpPr>
          <p:spPr>
            <a:xfrm>
              <a:off x="7848856" y="4121462"/>
              <a:ext cx="114237"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7" name="Rectangle 23"/>
            <p:cNvSpPr/>
            <p:nvPr/>
          </p:nvSpPr>
          <p:spPr>
            <a:xfrm>
              <a:off x="7848856" y="4337486"/>
              <a:ext cx="11423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8" name="Rectangle 24"/>
            <p:cNvSpPr/>
            <p:nvPr/>
          </p:nvSpPr>
          <p:spPr>
            <a:xfrm>
              <a:off x="7848856" y="4553510"/>
              <a:ext cx="114237"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9" name="Rectangle 25"/>
            <p:cNvSpPr/>
            <p:nvPr/>
          </p:nvSpPr>
          <p:spPr>
            <a:xfrm>
              <a:off x="7848856" y="4769534"/>
              <a:ext cx="114237"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75000"/>
                    <a:lumOff val="25000"/>
                  </a:schemeClr>
                </a:solidFill>
              </a:endParaRPr>
            </a:p>
          </p:txBody>
        </p:sp>
        <p:sp>
          <p:nvSpPr>
            <p:cNvPr id="10" name="TextBox 9"/>
            <p:cNvSpPr txBox="1"/>
            <p:nvPr/>
          </p:nvSpPr>
          <p:spPr>
            <a:xfrm>
              <a:off x="8027477" y="4058120"/>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11" name="TextBox 10"/>
            <p:cNvSpPr txBox="1"/>
            <p:nvPr/>
          </p:nvSpPr>
          <p:spPr>
            <a:xfrm>
              <a:off x="8027477" y="4272666"/>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12" name="TextBox 11"/>
            <p:cNvSpPr txBox="1"/>
            <p:nvPr/>
          </p:nvSpPr>
          <p:spPr>
            <a:xfrm>
              <a:off x="8027477" y="4487212"/>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sp>
          <p:nvSpPr>
            <p:cNvPr id="13" name="TextBox 12"/>
            <p:cNvSpPr txBox="1"/>
            <p:nvPr/>
          </p:nvSpPr>
          <p:spPr>
            <a:xfrm>
              <a:off x="8027477" y="4701758"/>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Presentation </a:t>
              </a:r>
              <a:endParaRPr lang="ko-KR" altLang="en-US" sz="1200" dirty="0">
                <a:solidFill>
                  <a:schemeClr val="tx1">
                    <a:lumMod val="75000"/>
                    <a:lumOff val="25000"/>
                  </a:schemeClr>
                </a:solidFill>
                <a:cs typeface="Calibri" pitchFamily="34" charset="0"/>
              </a:endParaRPr>
            </a:p>
          </p:txBody>
        </p:sp>
      </p:grpSp>
      <p:sp>
        <p:nvSpPr>
          <p:cNvPr id="14" name="Text Placeholder 27"/>
          <p:cNvSpPr txBox="1"/>
          <p:nvPr/>
        </p:nvSpPr>
        <p:spPr>
          <a:xfrm>
            <a:off x="902289" y="5826221"/>
            <a:ext cx="2955610" cy="432048"/>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en-US" sz="2400" dirty="0">
                <a:solidFill>
                  <a:schemeClr val="accent1"/>
                </a:solidFill>
              </a:rPr>
              <a:t>Ibrahim Essam</a:t>
            </a:r>
            <a:endParaRPr lang="en-US" altLang="en-US" sz="2400" dirty="0">
              <a:solidFill>
                <a:schemeClr val="accent1"/>
              </a:solidFill>
            </a:endParaRPr>
          </a:p>
        </p:txBody>
      </p:sp>
      <p:sp>
        <p:nvSpPr>
          <p:cNvPr id="15" name="Text Placeholder 27"/>
          <p:cNvSpPr txBox="1"/>
          <p:nvPr/>
        </p:nvSpPr>
        <p:spPr>
          <a:xfrm>
            <a:off x="4453362" y="3924291"/>
            <a:ext cx="2520280"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accent2"/>
                </a:solidFill>
              </a:rPr>
              <a:t>Work Experience</a:t>
            </a:r>
            <a:endParaRPr lang="en-US" altLang="ko-KR" sz="1600" dirty="0">
              <a:solidFill>
                <a:schemeClr val="accent2"/>
              </a:solidFill>
            </a:endParaRPr>
          </a:p>
        </p:txBody>
      </p:sp>
      <p:sp>
        <p:nvSpPr>
          <p:cNvPr id="16" name="텍스트 개체 틀 37"/>
          <p:cNvSpPr txBox="1"/>
          <p:nvPr/>
        </p:nvSpPr>
        <p:spPr>
          <a:xfrm>
            <a:off x="7963848" y="3924291"/>
            <a:ext cx="2408984" cy="28803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solidFill>
                  <a:schemeClr val="accent3"/>
                </a:solidFill>
              </a:rPr>
              <a:t>Progress Company</a:t>
            </a:r>
            <a:endParaRPr lang="en-US" altLang="ko-KR" sz="1600" b="1" dirty="0">
              <a:solidFill>
                <a:schemeClr val="accent3"/>
              </a:solidFill>
            </a:endParaRPr>
          </a:p>
        </p:txBody>
      </p:sp>
      <p:sp>
        <p:nvSpPr>
          <p:cNvPr id="17" name="직사각형 1"/>
          <p:cNvSpPr/>
          <p:nvPr/>
        </p:nvSpPr>
        <p:spPr>
          <a:xfrm>
            <a:off x="4453362" y="2609309"/>
            <a:ext cx="6870043" cy="830997"/>
          </a:xfrm>
          <a:prstGeom prst="rect">
            <a:avLst/>
          </a:prstGeom>
        </p:spPr>
        <p:txBody>
          <a:bodyPr wrap="square">
            <a:spAutoFit/>
          </a:bodyPr>
          <a:lstStyle/>
          <a:p>
            <a:r>
              <a:rPr lang="en-US" altLang="ko-KR" sz="1200" dirty="0">
                <a:solidFill>
                  <a:schemeClr val="bg1"/>
                </a:solidFill>
              </a:rPr>
              <a:t>Get a modern PowerPoint  Presentation that is beautifully designed. I hope and I believe that this Template will your Time, Money and Reputation. Easy to change colors, photos and Text. Get a modern PowerPoint  Presentation that is beautifully designed. </a:t>
            </a:r>
            <a:r>
              <a:rPr lang="en-US" altLang="ko-KR" sz="1200" dirty="0">
                <a:solidFill>
                  <a:schemeClr val="bg1"/>
                </a:solidFill>
                <a:cs typeface="Arial" panose="020B0604020202020204" pitchFamily="34" charset="0"/>
              </a:rPr>
              <a:t>You can simply impress your audience and add a unique zing and appeal to your Presentations.</a:t>
            </a:r>
            <a:endParaRPr lang="ko-KR" altLang="en-US" sz="1200" dirty="0">
              <a:solidFill>
                <a:schemeClr val="bg1"/>
              </a:solidFill>
            </a:endParaRPr>
          </a:p>
        </p:txBody>
      </p:sp>
      <p:sp>
        <p:nvSpPr>
          <p:cNvPr id="18" name="직사각형 22"/>
          <p:cNvSpPr/>
          <p:nvPr/>
        </p:nvSpPr>
        <p:spPr>
          <a:xfrm>
            <a:off x="4453363" y="4253388"/>
            <a:ext cx="3183205" cy="646331"/>
          </a:xfrm>
          <a:prstGeom prst="rect">
            <a:avLst/>
          </a:prstGeom>
        </p:spPr>
        <p:txBody>
          <a:bodyPr wrap="square">
            <a:spAutoFit/>
          </a:bodyPr>
          <a:lstStyle/>
          <a:p>
            <a:r>
              <a:rPr lang="en-US" altLang="ko-KR" sz="1200" dirty="0">
                <a:solidFill>
                  <a:schemeClr val="tx1">
                    <a:lumMod val="75000"/>
                    <a:lumOff val="25000"/>
                  </a:schemeClr>
                </a:solidFill>
              </a:rPr>
              <a:t>2013 ~ 2014  Text here</a:t>
            </a:r>
            <a:endParaRPr lang="en-US" altLang="ko-KR" sz="1200" dirty="0">
              <a:solidFill>
                <a:schemeClr val="tx1">
                  <a:lumMod val="75000"/>
                  <a:lumOff val="25000"/>
                </a:schemeClr>
              </a:solidFill>
            </a:endParaRPr>
          </a:p>
          <a:p>
            <a:r>
              <a:rPr lang="en-US" altLang="ko-KR" sz="1200" dirty="0">
                <a:solidFill>
                  <a:schemeClr val="tx1">
                    <a:lumMod val="75000"/>
                    <a:lumOff val="25000"/>
                  </a:schemeClr>
                </a:solidFill>
              </a:rPr>
              <a:t>Example Text : Get a modern PowerPoint  Presentation that is beautifully designed.</a:t>
            </a:r>
            <a:endParaRPr lang="en-US" altLang="ko-KR" sz="1200" dirty="0">
              <a:solidFill>
                <a:schemeClr val="tx1">
                  <a:lumMod val="75000"/>
                  <a:lumOff val="25000"/>
                </a:schemeClr>
              </a:solidFill>
            </a:endParaRPr>
          </a:p>
        </p:txBody>
      </p:sp>
      <p:sp>
        <p:nvSpPr>
          <p:cNvPr id="19" name="직사각형 5"/>
          <p:cNvSpPr/>
          <p:nvPr/>
        </p:nvSpPr>
        <p:spPr>
          <a:xfrm>
            <a:off x="4453363" y="4940783"/>
            <a:ext cx="3183205" cy="646331"/>
          </a:xfrm>
          <a:prstGeom prst="rect">
            <a:avLst/>
          </a:prstGeom>
        </p:spPr>
        <p:txBody>
          <a:bodyPr wrap="square">
            <a:spAutoFit/>
          </a:bodyPr>
          <a:lstStyle/>
          <a:p>
            <a:r>
              <a:rPr lang="en-US" altLang="ko-KR" sz="1200" dirty="0">
                <a:solidFill>
                  <a:schemeClr val="tx1">
                    <a:lumMod val="75000"/>
                    <a:lumOff val="25000"/>
                  </a:schemeClr>
                </a:solidFill>
              </a:rPr>
              <a:t>2014 ~ 2016Text here</a:t>
            </a:r>
            <a:endParaRPr lang="en-US" altLang="ko-KR" sz="1200" dirty="0">
              <a:solidFill>
                <a:schemeClr val="tx1">
                  <a:lumMod val="75000"/>
                  <a:lumOff val="25000"/>
                </a:schemeClr>
              </a:solidFill>
            </a:endParaRPr>
          </a:p>
          <a:p>
            <a:r>
              <a:rPr lang="en-US" altLang="ko-KR" sz="1200" dirty="0">
                <a:solidFill>
                  <a:schemeClr val="tx1">
                    <a:lumMod val="75000"/>
                    <a:lumOff val="25000"/>
                  </a:schemeClr>
                </a:solidFill>
              </a:rPr>
              <a:t>Example Text : Get a modern PowerPoint  Presentation that is beautifully designed</a:t>
            </a:r>
            <a:endParaRPr lang="en-US" altLang="ko-KR" sz="1200" dirty="0">
              <a:solidFill>
                <a:schemeClr val="tx1">
                  <a:lumMod val="75000"/>
                  <a:lumOff val="25000"/>
                </a:schemeClr>
              </a:solidFill>
            </a:endParaRPr>
          </a:p>
        </p:txBody>
      </p:sp>
      <p:sp>
        <p:nvSpPr>
          <p:cNvPr id="20" name="직사각형 24"/>
          <p:cNvSpPr/>
          <p:nvPr/>
        </p:nvSpPr>
        <p:spPr>
          <a:xfrm>
            <a:off x="4453363" y="5628179"/>
            <a:ext cx="3183205" cy="646331"/>
          </a:xfrm>
          <a:prstGeom prst="rect">
            <a:avLst/>
          </a:prstGeom>
        </p:spPr>
        <p:txBody>
          <a:bodyPr wrap="square">
            <a:spAutoFit/>
          </a:bodyPr>
          <a:lstStyle/>
          <a:p>
            <a:r>
              <a:rPr lang="en-US" altLang="ko-KR" sz="1200" dirty="0">
                <a:solidFill>
                  <a:schemeClr val="tx1">
                    <a:lumMod val="75000"/>
                    <a:lumOff val="25000"/>
                  </a:schemeClr>
                </a:solidFill>
              </a:rPr>
              <a:t>2016 ~ 2019  Text here</a:t>
            </a:r>
            <a:endParaRPr lang="en-US" altLang="ko-KR" sz="1200" dirty="0">
              <a:solidFill>
                <a:schemeClr val="tx1">
                  <a:lumMod val="75000"/>
                  <a:lumOff val="25000"/>
                </a:schemeClr>
              </a:solidFill>
            </a:endParaRPr>
          </a:p>
          <a:p>
            <a:r>
              <a:rPr lang="en-US" altLang="ko-KR" sz="1200" dirty="0">
                <a:solidFill>
                  <a:schemeClr val="tx1">
                    <a:lumMod val="75000"/>
                    <a:lumOff val="25000"/>
                  </a:schemeClr>
                </a:solidFill>
              </a:rPr>
              <a:t>Example Text : Get a modern PowerPoint  Presentation that is beautifully designed.</a:t>
            </a:r>
            <a:endParaRPr lang="en-US" altLang="ko-KR" sz="1200" dirty="0">
              <a:solidFill>
                <a:schemeClr val="tx1">
                  <a:lumMod val="75000"/>
                  <a:lumOff val="25000"/>
                </a:schemeClr>
              </a:solidFill>
            </a:endParaRPr>
          </a:p>
        </p:txBody>
      </p:sp>
      <p:sp>
        <p:nvSpPr>
          <p:cNvPr id="23" name="TextBox 22"/>
          <p:cNvSpPr txBox="1"/>
          <p:nvPr/>
        </p:nvSpPr>
        <p:spPr>
          <a:xfrm>
            <a:off x="4487053" y="1763603"/>
            <a:ext cx="5319004" cy="738664"/>
          </a:xfrm>
          <a:prstGeom prst="rect">
            <a:avLst/>
          </a:prstGeom>
          <a:noFill/>
        </p:spPr>
        <p:txBody>
          <a:bodyPr wrap="square" lIns="48000" tIns="0" rIns="24000" bIns="0" rtlCol="0">
            <a:spAutoFit/>
          </a:bodyPr>
          <a:lstStyle/>
          <a:p>
            <a:r>
              <a:rPr lang="en-US" altLang="ko-KR" sz="2400" dirty="0">
                <a:solidFill>
                  <a:schemeClr val="bg1"/>
                </a:solidFill>
                <a:latin typeface="+mj-lt"/>
                <a:cs typeface="Arial" panose="020B0604020202020204" pitchFamily="34" charset="0"/>
              </a:rPr>
              <a:t>We Create</a:t>
            </a:r>
            <a:endParaRPr lang="en-US" altLang="ko-KR" sz="2400" dirty="0">
              <a:solidFill>
                <a:schemeClr val="bg1"/>
              </a:solidFill>
              <a:latin typeface="+mj-lt"/>
              <a:cs typeface="Arial" panose="020B0604020202020204" pitchFamily="34" charset="0"/>
            </a:endParaRPr>
          </a:p>
          <a:p>
            <a:r>
              <a:rPr lang="en-US" altLang="ko-KR" sz="2400" dirty="0">
                <a:solidFill>
                  <a:schemeClr val="bg1"/>
                </a:solidFill>
                <a:latin typeface="+mj-lt"/>
                <a:cs typeface="Arial" panose="020B0604020202020204" pitchFamily="34" charset="0"/>
              </a:rPr>
              <a:t>Professional Presentation</a:t>
            </a:r>
            <a:endParaRPr lang="ko-KR" altLang="en-US" sz="2400" dirty="0">
              <a:solidFill>
                <a:schemeClr val="bg1"/>
              </a:solidFill>
              <a:latin typeface="+mj-lt"/>
              <a:cs typeface="Arial" panose="020B0604020202020204" pitchFamily="34" charset="0"/>
            </a:endParaRPr>
          </a:p>
        </p:txBody>
      </p:sp>
      <p:pic>
        <p:nvPicPr>
          <p:cNvPr id="3" name="Picture Placeholder 2" descr="83778759_624515281647377_6917254536281194496_n"/>
          <p:cNvPicPr>
            <a:picLocks noChangeAspect="1"/>
          </p:cNvPicPr>
          <p:nvPr>
            <p:ph type="pic" sz="quarter" idx="14"/>
          </p:nvPr>
        </p:nvPicPr>
        <p:blipFill>
          <a:blip r:embed="rId2"/>
          <a:stretch>
            <a:fillRect/>
          </a:stretch>
        </p:blipFill>
        <p:spPr>
          <a:xfrm>
            <a:off x="971550" y="1883410"/>
            <a:ext cx="2816225" cy="375348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p:cNvGrpSpPr/>
          <p:nvPr/>
        </p:nvGrpSpPr>
        <p:grpSpPr>
          <a:xfrm>
            <a:off x="727771" y="1593695"/>
            <a:ext cx="5067597" cy="4615133"/>
            <a:chOff x="580727" y="-1101880"/>
            <a:chExt cx="5067597" cy="4615133"/>
          </a:xfrm>
        </p:grpSpPr>
        <p:sp>
          <p:nvSpPr>
            <p:cNvPr id="29" name="Graphic 27"/>
            <p:cNvSpPr/>
            <p:nvPr/>
          </p:nvSpPr>
          <p:spPr>
            <a:xfrm rot="60000">
              <a:off x="580727" y="-1101880"/>
              <a:ext cx="5067597" cy="4615133"/>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lumMod val="85000"/>
              </a:schemeClr>
            </a:solidFill>
            <a:ln w="9525" cap="flat">
              <a:noFill/>
              <a:prstDash val="solid"/>
              <a:miter/>
            </a:ln>
          </p:spPr>
          <p:txBody>
            <a:bodyPr rtlCol="0" anchor="ctr"/>
            <a:lstStyle/>
            <a:p>
              <a:endParaRPr lang="en-US"/>
            </a:p>
          </p:txBody>
        </p:sp>
        <p:sp>
          <p:nvSpPr>
            <p:cNvPr id="30" name="Graphic 27"/>
            <p:cNvSpPr/>
            <p:nvPr/>
          </p:nvSpPr>
          <p:spPr>
            <a:xfrm rot="60000">
              <a:off x="867482" y="-793954"/>
              <a:ext cx="4475037" cy="4075480"/>
            </a:xfrm>
            <a:custGeom>
              <a:avLst/>
              <a:gdLst>
                <a:gd name="connsiteX0" fmla="*/ 2941389 w 4800600"/>
                <a:gd name="connsiteY0" fmla="*/ 337317 h 4371975"/>
                <a:gd name="connsiteX1" fmla="*/ 4699705 w 4800600"/>
                <a:gd name="connsiteY1" fmla="*/ 3252920 h 4371975"/>
                <a:gd name="connsiteX2" fmla="*/ 4115822 w 4800600"/>
                <a:gd name="connsiteY2" fmla="*/ 4310195 h 4371975"/>
                <a:gd name="connsiteX3" fmla="*/ 711587 w 4800600"/>
                <a:gd name="connsiteY3" fmla="*/ 4374965 h 4371975"/>
                <a:gd name="connsiteX4" fmla="*/ 87699 w 4800600"/>
                <a:gd name="connsiteY4" fmla="*/ 3340550 h 4371975"/>
                <a:gd name="connsiteX5" fmla="*/ 1733620 w 4800600"/>
                <a:gd name="connsiteY5" fmla="*/ 360177 h 4371975"/>
                <a:gd name="connsiteX6" fmla="*/ 2941389 w 4800600"/>
                <a:gd name="connsiteY6" fmla="*/ 337317 h 437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4371975">
                  <a:moveTo>
                    <a:pt x="2941389" y="337317"/>
                  </a:moveTo>
                  <a:lnTo>
                    <a:pt x="4699705" y="3252920"/>
                  </a:lnTo>
                  <a:cubicBezTo>
                    <a:pt x="4976882" y="3712977"/>
                    <a:pt x="4653032" y="4299717"/>
                    <a:pt x="4115822" y="4310195"/>
                  </a:cubicBezTo>
                  <a:lnTo>
                    <a:pt x="711587" y="4374965"/>
                  </a:lnTo>
                  <a:cubicBezTo>
                    <a:pt x="175329" y="4385442"/>
                    <a:pt x="-171381" y="3810132"/>
                    <a:pt x="87699" y="3340550"/>
                  </a:cubicBezTo>
                  <a:lnTo>
                    <a:pt x="1733620" y="360177"/>
                  </a:lnTo>
                  <a:cubicBezTo>
                    <a:pt x="1992700" y="-109405"/>
                    <a:pt x="2664212" y="-122740"/>
                    <a:pt x="2941389" y="337317"/>
                  </a:cubicBezTo>
                  <a:close/>
                </a:path>
              </a:pathLst>
            </a:custGeom>
            <a:solidFill>
              <a:schemeClr val="bg1"/>
            </a:solidFill>
            <a:ln w="9525" cap="flat">
              <a:noFill/>
              <a:prstDash val="solid"/>
              <a:miter/>
            </a:ln>
          </p:spPr>
          <p:txBody>
            <a:bodyPr rtlCol="0" anchor="ctr"/>
            <a:lstStyle/>
            <a:p>
              <a:endParaRPr lang="en-US"/>
            </a:p>
          </p:txBody>
        </p:sp>
      </p:grpSp>
      <p:sp>
        <p:nvSpPr>
          <p:cNvPr id="35" name="Rectangle: Rounded Corners 34"/>
          <p:cNvSpPr/>
          <p:nvPr/>
        </p:nvSpPr>
        <p:spPr>
          <a:xfrm rot="14190664">
            <a:off x="1973090" y="3386847"/>
            <a:ext cx="405294" cy="2072240"/>
          </a:xfrm>
          <a:prstGeom prst="roundRect">
            <a:avLst>
              <a:gd name="adj" fmla="val 50000"/>
            </a:avLst>
          </a:prstGeom>
          <a:gradFill>
            <a:gsLst>
              <a:gs pos="0">
                <a:schemeClr val="accent3"/>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p:cNvSpPr/>
          <p:nvPr/>
        </p:nvSpPr>
        <p:spPr>
          <a:xfrm rot="18091456">
            <a:off x="3545278" y="4110745"/>
            <a:ext cx="405294" cy="2072240"/>
          </a:xfrm>
          <a:prstGeom prst="roundRect">
            <a:avLst>
              <a:gd name="adj" fmla="val 50000"/>
            </a:avLst>
          </a:prstGeom>
          <a:gradFill>
            <a:gsLst>
              <a:gs pos="0">
                <a:schemeClr val="accent6"/>
              </a:gs>
              <a:gs pos="100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p:cNvSpPr/>
          <p:nvPr/>
        </p:nvSpPr>
        <p:spPr>
          <a:xfrm rot="19725368">
            <a:off x="3068448" y="2392880"/>
            <a:ext cx="405294" cy="2072240"/>
          </a:xfrm>
          <a:prstGeom prst="roundRect">
            <a:avLst>
              <a:gd name="adj" fmla="val 50000"/>
            </a:avLst>
          </a:prstGeom>
          <a:gradFill>
            <a:gsLst>
              <a:gs pos="0">
                <a:schemeClr val="accent1"/>
              </a:gs>
              <a:gs pos="100000">
                <a:schemeClr val="accent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17" name="Group 16"/>
          <p:cNvGrpSpPr/>
          <p:nvPr/>
        </p:nvGrpSpPr>
        <p:grpSpPr>
          <a:xfrm>
            <a:off x="2589156" y="3607844"/>
            <a:ext cx="1344828" cy="1344828"/>
            <a:chOff x="1089413" y="2131797"/>
            <a:chExt cx="2968238" cy="2968238"/>
          </a:xfrm>
        </p:grpSpPr>
        <p:sp>
          <p:nvSpPr>
            <p:cNvPr id="16" name="Freeform: Shape 15"/>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18" name="Group 17"/>
          <p:cNvGrpSpPr/>
          <p:nvPr/>
        </p:nvGrpSpPr>
        <p:grpSpPr>
          <a:xfrm>
            <a:off x="2589156" y="1862881"/>
            <a:ext cx="1298170" cy="1298170"/>
            <a:chOff x="1089413" y="2131797"/>
            <a:chExt cx="2968238" cy="2968238"/>
          </a:xfrm>
        </p:grpSpPr>
        <p:sp>
          <p:nvSpPr>
            <p:cNvPr id="19" name="Freeform: Shape 18"/>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1" name="Group 20"/>
          <p:cNvGrpSpPr/>
          <p:nvPr/>
        </p:nvGrpSpPr>
        <p:grpSpPr>
          <a:xfrm>
            <a:off x="992048" y="4653587"/>
            <a:ext cx="1298170" cy="1298170"/>
            <a:chOff x="1089413" y="2131797"/>
            <a:chExt cx="2968238" cy="2968238"/>
          </a:xfrm>
        </p:grpSpPr>
        <p:sp>
          <p:nvSpPr>
            <p:cNvPr id="22" name="Freeform: Shape 21"/>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24" name="Group 23"/>
          <p:cNvGrpSpPr/>
          <p:nvPr/>
        </p:nvGrpSpPr>
        <p:grpSpPr>
          <a:xfrm>
            <a:off x="4176739" y="4653587"/>
            <a:ext cx="1298170" cy="1298170"/>
            <a:chOff x="1089413" y="2131797"/>
            <a:chExt cx="2968238" cy="2968238"/>
          </a:xfrm>
        </p:grpSpPr>
        <p:sp>
          <p:nvSpPr>
            <p:cNvPr id="25" name="Freeform: Shape 24"/>
            <p:cNvSpPr/>
            <p:nvPr/>
          </p:nvSpPr>
          <p:spPr>
            <a:xfrm>
              <a:off x="1089413" y="2131797"/>
              <a:ext cx="2968238" cy="2968238"/>
            </a:xfrm>
            <a:custGeom>
              <a:avLst/>
              <a:gdLst>
                <a:gd name="connsiteX0" fmla="*/ 1484119 w 2968238"/>
                <a:gd name="connsiteY0" fmla="*/ 1312669 h 2968238"/>
                <a:gd name="connsiteX1" fmla="*/ 1312669 w 2968238"/>
                <a:gd name="connsiteY1" fmla="*/ 1484119 h 2968238"/>
                <a:gd name="connsiteX2" fmla="*/ 1484119 w 2968238"/>
                <a:gd name="connsiteY2" fmla="*/ 1655569 h 2968238"/>
                <a:gd name="connsiteX3" fmla="*/ 1655569 w 2968238"/>
                <a:gd name="connsiteY3" fmla="*/ 1484119 h 2968238"/>
                <a:gd name="connsiteX4" fmla="*/ 1484119 w 2968238"/>
                <a:gd name="connsiteY4" fmla="*/ 1312669 h 2968238"/>
                <a:gd name="connsiteX5" fmla="*/ 1484119 w 2968238"/>
                <a:gd name="connsiteY5" fmla="*/ 0 h 2968238"/>
                <a:gd name="connsiteX6" fmla="*/ 2968238 w 2968238"/>
                <a:gd name="connsiteY6" fmla="*/ 1484119 h 2968238"/>
                <a:gd name="connsiteX7" fmla="*/ 1484119 w 2968238"/>
                <a:gd name="connsiteY7" fmla="*/ 2968238 h 2968238"/>
                <a:gd name="connsiteX8" fmla="*/ 0 w 2968238"/>
                <a:gd name="connsiteY8" fmla="*/ 1484119 h 2968238"/>
                <a:gd name="connsiteX9" fmla="*/ 1484119 w 2968238"/>
                <a:gd name="connsiteY9" fmla="*/ 0 h 2968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8238" h="2968238">
                  <a:moveTo>
                    <a:pt x="1484119" y="1312669"/>
                  </a:moveTo>
                  <a:cubicBezTo>
                    <a:pt x="1389430" y="1312669"/>
                    <a:pt x="1312669" y="1389430"/>
                    <a:pt x="1312669" y="1484119"/>
                  </a:cubicBezTo>
                  <a:cubicBezTo>
                    <a:pt x="1312669" y="1578808"/>
                    <a:pt x="1389430" y="1655569"/>
                    <a:pt x="1484119" y="1655569"/>
                  </a:cubicBezTo>
                  <a:cubicBezTo>
                    <a:pt x="1578808" y="1655569"/>
                    <a:pt x="1655569" y="1578808"/>
                    <a:pt x="1655569" y="1484119"/>
                  </a:cubicBezTo>
                  <a:cubicBezTo>
                    <a:pt x="1655569" y="1389430"/>
                    <a:pt x="1578808" y="1312669"/>
                    <a:pt x="1484119" y="1312669"/>
                  </a:cubicBezTo>
                  <a:close/>
                  <a:moveTo>
                    <a:pt x="1484119" y="0"/>
                  </a:moveTo>
                  <a:cubicBezTo>
                    <a:pt x="2303775" y="0"/>
                    <a:pt x="2968238" y="664463"/>
                    <a:pt x="2968238" y="1484119"/>
                  </a:cubicBezTo>
                  <a:cubicBezTo>
                    <a:pt x="2968238" y="2303775"/>
                    <a:pt x="2303775" y="2968238"/>
                    <a:pt x="1484119" y="2968238"/>
                  </a:cubicBezTo>
                  <a:cubicBezTo>
                    <a:pt x="664463" y="2968238"/>
                    <a:pt x="0" y="2303775"/>
                    <a:pt x="0" y="1484119"/>
                  </a:cubicBezTo>
                  <a:cubicBezTo>
                    <a:pt x="0" y="664463"/>
                    <a:pt x="664463" y="0"/>
                    <a:pt x="148411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p:cNvSpPr/>
            <p:nvPr/>
          </p:nvSpPr>
          <p:spPr>
            <a:xfrm>
              <a:off x="1234570" y="2279534"/>
              <a:ext cx="2678023" cy="2676273"/>
            </a:xfrm>
            <a:custGeom>
              <a:avLst/>
              <a:gdLst>
                <a:gd name="connsiteX0" fmla="*/ 1338961 w 2678023"/>
                <a:gd name="connsiteY0" fmla="*/ 855269 h 2676273"/>
                <a:gd name="connsiteX1" fmla="*/ 857849 w 2678023"/>
                <a:gd name="connsiteY1" fmla="*/ 1336381 h 2676273"/>
                <a:gd name="connsiteX2" fmla="*/ 1338961 w 2678023"/>
                <a:gd name="connsiteY2" fmla="*/ 1817493 h 2676273"/>
                <a:gd name="connsiteX3" fmla="*/ 1820073 w 2678023"/>
                <a:gd name="connsiteY3" fmla="*/ 1336381 h 2676273"/>
                <a:gd name="connsiteX4" fmla="*/ 1338961 w 2678023"/>
                <a:gd name="connsiteY4" fmla="*/ 855269 h 2676273"/>
                <a:gd name="connsiteX5" fmla="*/ 1338961 w 2678023"/>
                <a:gd name="connsiteY5" fmla="*/ 545806 h 2676273"/>
                <a:gd name="connsiteX6" fmla="*/ 2129536 w 2678023"/>
                <a:gd name="connsiteY6" fmla="*/ 1336381 h 2676273"/>
                <a:gd name="connsiteX7" fmla="*/ 1338961 w 2678023"/>
                <a:gd name="connsiteY7" fmla="*/ 2126956 h 2676273"/>
                <a:gd name="connsiteX8" fmla="*/ 548386 w 2678023"/>
                <a:gd name="connsiteY8" fmla="*/ 1336381 h 2676273"/>
                <a:gd name="connsiteX9" fmla="*/ 1338961 w 2678023"/>
                <a:gd name="connsiteY9" fmla="*/ 545806 h 2676273"/>
                <a:gd name="connsiteX10" fmla="*/ 1340068 w 2678023"/>
                <a:gd name="connsiteY10" fmla="*/ 359376 h 2676273"/>
                <a:gd name="connsiteX11" fmla="*/ 361775 w 2678023"/>
                <a:gd name="connsiteY11" fmla="*/ 1331995 h 2676273"/>
                <a:gd name="connsiteX12" fmla="*/ 1338521 w 2678023"/>
                <a:gd name="connsiteY12" fmla="*/ 2312868 h 2676273"/>
                <a:gd name="connsiteX13" fmla="*/ 2316814 w 2678023"/>
                <a:gd name="connsiteY13" fmla="*/ 1335606 h 2676273"/>
                <a:gd name="connsiteX14" fmla="*/ 1340068 w 2678023"/>
                <a:gd name="connsiteY14" fmla="*/ 359376 h 2676273"/>
                <a:gd name="connsiteX15" fmla="*/ 1190637 w 2678023"/>
                <a:gd name="connsiteY15" fmla="*/ 143 h 2676273"/>
                <a:gd name="connsiteX16" fmla="*/ 1235841 w 2678023"/>
                <a:gd name="connsiteY16" fmla="*/ 48758 h 2676273"/>
                <a:gd name="connsiteX17" fmla="*/ 1269895 w 2678023"/>
                <a:gd name="connsiteY17" fmla="*/ 162273 h 2676273"/>
                <a:gd name="connsiteX18" fmla="*/ 1303434 w 2678023"/>
                <a:gd name="connsiteY18" fmla="*/ 192716 h 2676273"/>
                <a:gd name="connsiteX19" fmla="*/ 1376702 w 2678023"/>
                <a:gd name="connsiteY19" fmla="*/ 192716 h 2676273"/>
                <a:gd name="connsiteX20" fmla="*/ 1409209 w 2678023"/>
                <a:gd name="connsiteY20" fmla="*/ 163305 h 2676273"/>
                <a:gd name="connsiteX21" fmla="*/ 1447392 w 2678023"/>
                <a:gd name="connsiteY21" fmla="*/ 37922 h 2676273"/>
                <a:gd name="connsiteX22" fmla="*/ 1499505 w 2678023"/>
                <a:gd name="connsiteY22" fmla="*/ 256 h 2676273"/>
                <a:gd name="connsiteX23" fmla="*/ 1513436 w 2678023"/>
                <a:gd name="connsiteY23" fmla="*/ 772 h 2676273"/>
                <a:gd name="connsiteX24" fmla="*/ 1573290 w 2678023"/>
                <a:gd name="connsiteY24" fmla="*/ 65269 h 2676273"/>
                <a:gd name="connsiteX25" fmla="*/ 1576902 w 2678023"/>
                <a:gd name="connsiteY25" fmla="*/ 185492 h 2676273"/>
                <a:gd name="connsiteX26" fmla="*/ 1598057 w 2678023"/>
                <a:gd name="connsiteY26" fmla="*/ 220578 h 2676273"/>
                <a:gd name="connsiteX27" fmla="*/ 1674422 w 2678023"/>
                <a:gd name="connsiteY27" fmla="*/ 240702 h 2676273"/>
                <a:gd name="connsiteX28" fmla="*/ 1710540 w 2678023"/>
                <a:gd name="connsiteY28" fmla="*/ 221610 h 2676273"/>
                <a:gd name="connsiteX29" fmla="*/ 1779165 w 2678023"/>
                <a:gd name="connsiteY29" fmla="*/ 111707 h 2676273"/>
                <a:gd name="connsiteX30" fmla="*/ 1845726 w 2678023"/>
                <a:gd name="connsiteY30" fmla="*/ 88488 h 2676273"/>
                <a:gd name="connsiteX31" fmla="*/ 1857594 w 2678023"/>
                <a:gd name="connsiteY31" fmla="*/ 92616 h 2676273"/>
                <a:gd name="connsiteX32" fmla="*/ 1895260 w 2678023"/>
                <a:gd name="connsiteY32" fmla="*/ 166401 h 2676273"/>
                <a:gd name="connsiteX33" fmla="*/ 1868429 w 2678023"/>
                <a:gd name="connsiteY33" fmla="*/ 281980 h 2676273"/>
                <a:gd name="connsiteX34" fmla="*/ 1887004 w 2678023"/>
                <a:gd name="connsiteY34" fmla="*/ 332030 h 2676273"/>
                <a:gd name="connsiteX35" fmla="*/ 1946857 w 2678023"/>
                <a:gd name="connsiteY35" fmla="*/ 365052 h 2676273"/>
                <a:gd name="connsiteX36" fmla="*/ 1986588 w 2678023"/>
                <a:gd name="connsiteY36" fmla="*/ 355765 h 2676273"/>
                <a:gd name="connsiteX37" fmla="*/ 2081528 w 2678023"/>
                <a:gd name="connsiteY37" fmla="*/ 267532 h 2676273"/>
                <a:gd name="connsiteX38" fmla="*/ 2151701 w 2678023"/>
                <a:gd name="connsiteY38" fmla="*/ 261857 h 2676273"/>
                <a:gd name="connsiteX39" fmla="*/ 2155312 w 2678023"/>
                <a:gd name="connsiteY39" fmla="*/ 264437 h 2676273"/>
                <a:gd name="connsiteX40" fmla="*/ 2177500 w 2678023"/>
                <a:gd name="connsiteY40" fmla="*/ 353701 h 2676273"/>
                <a:gd name="connsiteX41" fmla="*/ 2122290 w 2678023"/>
                <a:gd name="connsiteY41" fmla="*/ 456896 h 2676273"/>
                <a:gd name="connsiteX42" fmla="*/ 2126934 w 2678023"/>
                <a:gd name="connsiteY42" fmla="*/ 505914 h 2676273"/>
                <a:gd name="connsiteX43" fmla="*/ 2173372 w 2678023"/>
                <a:gd name="connsiteY43" fmla="*/ 551836 h 2676273"/>
                <a:gd name="connsiteX44" fmla="*/ 2219810 w 2678023"/>
                <a:gd name="connsiteY44" fmla="*/ 555964 h 2676273"/>
                <a:gd name="connsiteX45" fmla="*/ 2336937 w 2678023"/>
                <a:gd name="connsiteY45" fmla="*/ 494046 h 2676273"/>
                <a:gd name="connsiteX46" fmla="*/ 2400917 w 2678023"/>
                <a:gd name="connsiteY46" fmla="*/ 507462 h 2676273"/>
                <a:gd name="connsiteX47" fmla="*/ 2420525 w 2678023"/>
                <a:gd name="connsiteY47" fmla="*/ 533777 h 2676273"/>
                <a:gd name="connsiteX48" fmla="*/ 2415365 w 2678023"/>
                <a:gd name="connsiteY48" fmla="*/ 591566 h 2676273"/>
                <a:gd name="connsiteX49" fmla="*/ 2321973 w 2678023"/>
                <a:gd name="connsiteY49" fmla="*/ 692182 h 2676273"/>
                <a:gd name="connsiteX50" fmla="*/ 2313718 w 2678023"/>
                <a:gd name="connsiteY50" fmla="*/ 733460 h 2676273"/>
                <a:gd name="connsiteX51" fmla="*/ 2349320 w 2678023"/>
                <a:gd name="connsiteY51" fmla="*/ 795377 h 2676273"/>
                <a:gd name="connsiteX52" fmla="*/ 2394726 w 2678023"/>
                <a:gd name="connsiteY52" fmla="*/ 810341 h 2676273"/>
                <a:gd name="connsiteX53" fmla="*/ 2526816 w 2678023"/>
                <a:gd name="connsiteY53" fmla="*/ 780414 h 2676273"/>
                <a:gd name="connsiteX54" fmla="*/ 2575834 w 2678023"/>
                <a:gd name="connsiteY54" fmla="*/ 803117 h 2676273"/>
                <a:gd name="connsiteX55" fmla="*/ 2591313 w 2678023"/>
                <a:gd name="connsiteY55" fmla="*/ 838719 h 2676273"/>
                <a:gd name="connsiteX56" fmla="*/ 2570158 w 2678023"/>
                <a:gd name="connsiteY56" fmla="*/ 896509 h 2676273"/>
                <a:gd name="connsiteX57" fmla="*/ 2461287 w 2678023"/>
                <a:gd name="connsiteY57" fmla="*/ 964103 h 2676273"/>
                <a:gd name="connsiteX58" fmla="*/ 2438068 w 2678023"/>
                <a:gd name="connsiteY58" fmla="*/ 1014669 h 2676273"/>
                <a:gd name="connsiteX59" fmla="*/ 2454063 w 2678023"/>
                <a:gd name="connsiteY59" fmla="*/ 1073490 h 2676273"/>
                <a:gd name="connsiteX60" fmla="*/ 2492762 w 2678023"/>
                <a:gd name="connsiteY60" fmla="*/ 1100837 h 2676273"/>
                <a:gd name="connsiteX61" fmla="*/ 2628464 w 2678023"/>
                <a:gd name="connsiteY61" fmla="*/ 1105997 h 2676273"/>
                <a:gd name="connsiteX62" fmla="*/ 2672322 w 2678023"/>
                <a:gd name="connsiteY62" fmla="*/ 1140567 h 2676273"/>
                <a:gd name="connsiteX63" fmla="*/ 2677998 w 2678023"/>
                <a:gd name="connsiteY63" fmla="*/ 1182361 h 2676273"/>
                <a:gd name="connsiteX64" fmla="*/ 2644459 w 2678023"/>
                <a:gd name="connsiteY64" fmla="*/ 1229831 h 2676273"/>
                <a:gd name="connsiteX65" fmla="*/ 2522172 w 2678023"/>
                <a:gd name="connsiteY65" fmla="*/ 1267498 h 2676273"/>
                <a:gd name="connsiteX66" fmla="*/ 2483990 w 2678023"/>
                <a:gd name="connsiteY66" fmla="*/ 1315999 h 2676273"/>
                <a:gd name="connsiteX67" fmla="*/ 2486570 w 2678023"/>
                <a:gd name="connsiteY67" fmla="*/ 1379981 h 2676273"/>
                <a:gd name="connsiteX68" fmla="*/ 2512885 w 2678023"/>
                <a:gd name="connsiteY68" fmla="*/ 1407843 h 2676273"/>
                <a:gd name="connsiteX69" fmla="*/ 2641363 w 2678023"/>
                <a:gd name="connsiteY69" fmla="*/ 1447058 h 2676273"/>
                <a:gd name="connsiteX70" fmla="*/ 2677998 w 2678023"/>
                <a:gd name="connsiteY70" fmla="*/ 1498139 h 2676273"/>
                <a:gd name="connsiteX71" fmla="*/ 2677998 w 2678023"/>
                <a:gd name="connsiteY71" fmla="*/ 1507427 h 2676273"/>
                <a:gd name="connsiteX72" fmla="*/ 2611952 w 2678023"/>
                <a:gd name="connsiteY72" fmla="*/ 1572956 h 2676273"/>
                <a:gd name="connsiteX73" fmla="*/ 2490182 w 2678023"/>
                <a:gd name="connsiteY73" fmla="*/ 1576568 h 2676273"/>
                <a:gd name="connsiteX74" fmla="*/ 2457675 w 2678023"/>
                <a:gd name="connsiteY74" fmla="*/ 1596691 h 2676273"/>
                <a:gd name="connsiteX75" fmla="*/ 2437036 w 2678023"/>
                <a:gd name="connsiteY75" fmla="*/ 1673056 h 2676273"/>
                <a:gd name="connsiteX76" fmla="*/ 2457159 w 2678023"/>
                <a:gd name="connsiteY76" fmla="*/ 1710206 h 2676273"/>
                <a:gd name="connsiteX77" fmla="*/ 2564483 w 2678023"/>
                <a:gd name="connsiteY77" fmla="*/ 1777283 h 2676273"/>
                <a:gd name="connsiteX78" fmla="*/ 2588733 w 2678023"/>
                <a:gd name="connsiteY78" fmla="*/ 1845908 h 2676273"/>
                <a:gd name="connsiteX79" fmla="*/ 2571706 w 2678023"/>
                <a:gd name="connsiteY79" fmla="*/ 1880995 h 2676273"/>
                <a:gd name="connsiteX80" fmla="*/ 2538684 w 2678023"/>
                <a:gd name="connsiteY80" fmla="*/ 1897506 h 2676273"/>
                <a:gd name="connsiteX81" fmla="*/ 2456643 w 2678023"/>
                <a:gd name="connsiteY81" fmla="*/ 1879447 h 2676273"/>
                <a:gd name="connsiteX82" fmla="*/ 2389566 w 2678023"/>
                <a:gd name="connsiteY82" fmla="*/ 1863967 h 2676273"/>
                <a:gd name="connsiteX83" fmla="*/ 2354479 w 2678023"/>
                <a:gd name="connsiteY83" fmla="*/ 1874803 h 2676273"/>
                <a:gd name="connsiteX84" fmla="*/ 2312170 w 2678023"/>
                <a:gd name="connsiteY84" fmla="*/ 1950652 h 2676273"/>
                <a:gd name="connsiteX85" fmla="*/ 2322489 w 2678023"/>
                <a:gd name="connsiteY85" fmla="*/ 1983158 h 2676273"/>
                <a:gd name="connsiteX86" fmla="*/ 2412785 w 2678023"/>
                <a:gd name="connsiteY86" fmla="*/ 2080162 h 2676273"/>
                <a:gd name="connsiteX87" fmla="*/ 2418461 w 2678023"/>
                <a:gd name="connsiteY87" fmla="*/ 2146723 h 2676273"/>
                <a:gd name="connsiteX88" fmla="*/ 2414849 w 2678023"/>
                <a:gd name="connsiteY88" fmla="*/ 2151883 h 2676273"/>
                <a:gd name="connsiteX89" fmla="*/ 2324037 w 2678023"/>
                <a:gd name="connsiteY89" fmla="*/ 2174586 h 2676273"/>
                <a:gd name="connsiteX90" fmla="*/ 2219294 w 2678023"/>
                <a:gd name="connsiteY90" fmla="*/ 2118860 h 2676273"/>
                <a:gd name="connsiteX91" fmla="*/ 2178531 w 2678023"/>
                <a:gd name="connsiteY91" fmla="*/ 2120408 h 2676273"/>
                <a:gd name="connsiteX92" fmla="*/ 2125386 w 2678023"/>
                <a:gd name="connsiteY92" fmla="*/ 2172522 h 2676273"/>
                <a:gd name="connsiteX93" fmla="*/ 2122806 w 2678023"/>
                <a:gd name="connsiteY93" fmla="*/ 2217412 h 2676273"/>
                <a:gd name="connsiteX94" fmla="*/ 2184723 w 2678023"/>
                <a:gd name="connsiteY94" fmla="*/ 2334539 h 2676273"/>
                <a:gd name="connsiteX95" fmla="*/ 2174404 w 2678023"/>
                <a:gd name="connsiteY95" fmla="*/ 2395424 h 2676273"/>
                <a:gd name="connsiteX96" fmla="*/ 2164084 w 2678023"/>
                <a:gd name="connsiteY96" fmla="*/ 2404712 h 2676273"/>
                <a:gd name="connsiteX97" fmla="*/ 2075336 w 2678023"/>
                <a:gd name="connsiteY97" fmla="*/ 2401616 h 2676273"/>
                <a:gd name="connsiteX98" fmla="*/ 1988652 w 2678023"/>
                <a:gd name="connsiteY98" fmla="*/ 2320607 h 2676273"/>
                <a:gd name="connsiteX99" fmla="*/ 1944277 w 2678023"/>
                <a:gd name="connsiteY99" fmla="*/ 2311836 h 2676273"/>
                <a:gd name="connsiteX100" fmla="*/ 1883392 w 2678023"/>
                <a:gd name="connsiteY100" fmla="*/ 2346406 h 2676273"/>
                <a:gd name="connsiteX101" fmla="*/ 1868429 w 2678023"/>
                <a:gd name="connsiteY101" fmla="*/ 2391812 h 2676273"/>
                <a:gd name="connsiteX102" fmla="*/ 1899388 w 2678023"/>
                <a:gd name="connsiteY102" fmla="*/ 2526998 h 2676273"/>
                <a:gd name="connsiteX103" fmla="*/ 1879264 w 2678023"/>
                <a:gd name="connsiteY103" fmla="*/ 2571888 h 2676273"/>
                <a:gd name="connsiteX104" fmla="*/ 1841082 w 2678023"/>
                <a:gd name="connsiteY104" fmla="*/ 2588916 h 2676273"/>
                <a:gd name="connsiteX105" fmla="*/ 1782777 w 2678023"/>
                <a:gd name="connsiteY105" fmla="*/ 2568277 h 2676273"/>
                <a:gd name="connsiteX106" fmla="*/ 1715184 w 2678023"/>
                <a:gd name="connsiteY106" fmla="*/ 2459405 h 2676273"/>
                <a:gd name="connsiteX107" fmla="*/ 1664618 w 2678023"/>
                <a:gd name="connsiteY107" fmla="*/ 2435670 h 2676273"/>
                <a:gd name="connsiteX108" fmla="*/ 1610440 w 2678023"/>
                <a:gd name="connsiteY108" fmla="*/ 2450118 h 2676273"/>
                <a:gd name="connsiteX109" fmla="*/ 1577418 w 2678023"/>
                <a:gd name="connsiteY109" fmla="*/ 2495008 h 2676273"/>
                <a:gd name="connsiteX110" fmla="*/ 1573806 w 2678023"/>
                <a:gd name="connsiteY110" fmla="*/ 2616778 h 2676273"/>
                <a:gd name="connsiteX111" fmla="*/ 1526852 w 2678023"/>
                <a:gd name="connsiteY111" fmla="*/ 2672504 h 2676273"/>
                <a:gd name="connsiteX112" fmla="*/ 1497441 w 2678023"/>
                <a:gd name="connsiteY112" fmla="*/ 2676116 h 2676273"/>
                <a:gd name="connsiteX113" fmla="*/ 1449972 w 2678023"/>
                <a:gd name="connsiteY113" fmla="*/ 2644125 h 2676273"/>
                <a:gd name="connsiteX114" fmla="*/ 1410241 w 2678023"/>
                <a:gd name="connsiteY114" fmla="*/ 2514615 h 2676273"/>
                <a:gd name="connsiteX115" fmla="*/ 1373091 w 2678023"/>
                <a:gd name="connsiteY115" fmla="*/ 2482624 h 2676273"/>
                <a:gd name="connsiteX116" fmla="*/ 1304982 w 2678023"/>
                <a:gd name="connsiteY116" fmla="*/ 2483140 h 2676273"/>
                <a:gd name="connsiteX117" fmla="*/ 1271959 w 2678023"/>
                <a:gd name="connsiteY117" fmla="*/ 2511519 h 2676273"/>
                <a:gd name="connsiteX118" fmla="*/ 1234293 w 2678023"/>
                <a:gd name="connsiteY118" fmla="*/ 2633806 h 2676273"/>
                <a:gd name="connsiteX119" fmla="*/ 1170828 w 2678023"/>
                <a:gd name="connsiteY119" fmla="*/ 2674568 h 2676273"/>
                <a:gd name="connsiteX120" fmla="*/ 1106847 w 2678023"/>
                <a:gd name="connsiteY120" fmla="*/ 2602331 h 2676273"/>
                <a:gd name="connsiteX121" fmla="*/ 1103751 w 2678023"/>
                <a:gd name="connsiteY121" fmla="*/ 2491396 h 2676273"/>
                <a:gd name="connsiteX122" fmla="*/ 1080532 w 2678023"/>
                <a:gd name="connsiteY122" fmla="*/ 2454245 h 2676273"/>
                <a:gd name="connsiteX123" fmla="*/ 1005199 w 2678023"/>
                <a:gd name="connsiteY123" fmla="*/ 2435154 h 2676273"/>
                <a:gd name="connsiteX124" fmla="*/ 969080 w 2678023"/>
                <a:gd name="connsiteY124" fmla="*/ 2454245 h 2676273"/>
                <a:gd name="connsiteX125" fmla="*/ 900456 w 2678023"/>
                <a:gd name="connsiteY125" fmla="*/ 2564149 h 2676273"/>
                <a:gd name="connsiteX126" fmla="*/ 836474 w 2678023"/>
                <a:gd name="connsiteY126" fmla="*/ 2587368 h 2676273"/>
                <a:gd name="connsiteX127" fmla="*/ 831830 w 2678023"/>
                <a:gd name="connsiteY127" fmla="*/ 2585820 h 2676273"/>
                <a:gd name="connsiteX128" fmla="*/ 785392 w 2678023"/>
                <a:gd name="connsiteY128" fmla="*/ 2504811 h 2676273"/>
                <a:gd name="connsiteX129" fmla="*/ 811707 w 2678023"/>
                <a:gd name="connsiteY129" fmla="*/ 2390780 h 2676273"/>
                <a:gd name="connsiteX130" fmla="*/ 794680 w 2678023"/>
                <a:gd name="connsiteY130" fmla="*/ 2344342 h 2676273"/>
                <a:gd name="connsiteX131" fmla="*/ 739470 w 2678023"/>
                <a:gd name="connsiteY131" fmla="*/ 2312352 h 2676273"/>
                <a:gd name="connsiteX132" fmla="*/ 689421 w 2678023"/>
                <a:gd name="connsiteY132" fmla="*/ 2321639 h 2676273"/>
                <a:gd name="connsiteX133" fmla="*/ 596029 w 2678023"/>
                <a:gd name="connsiteY133" fmla="*/ 2408839 h 2676273"/>
                <a:gd name="connsiteX134" fmla="*/ 530500 w 2678023"/>
                <a:gd name="connsiteY134" fmla="*/ 2415031 h 2676273"/>
                <a:gd name="connsiteX135" fmla="*/ 521212 w 2678023"/>
                <a:gd name="connsiteY135" fmla="*/ 2408839 h 2676273"/>
                <a:gd name="connsiteX136" fmla="*/ 500573 w 2678023"/>
                <a:gd name="connsiteY136" fmla="*/ 2322671 h 2676273"/>
                <a:gd name="connsiteX137" fmla="*/ 556298 w 2678023"/>
                <a:gd name="connsiteY137" fmla="*/ 2217928 h 2676273"/>
                <a:gd name="connsiteX138" fmla="*/ 552171 w 2678023"/>
                <a:gd name="connsiteY138" fmla="*/ 2168910 h 2676273"/>
                <a:gd name="connsiteX139" fmla="*/ 505733 w 2678023"/>
                <a:gd name="connsiteY139" fmla="*/ 2122988 h 2676273"/>
                <a:gd name="connsiteX140" fmla="*/ 457747 w 2678023"/>
                <a:gd name="connsiteY140" fmla="*/ 2119376 h 2676273"/>
                <a:gd name="connsiteX141" fmla="*/ 341652 w 2678023"/>
                <a:gd name="connsiteY141" fmla="*/ 2180778 h 2676273"/>
                <a:gd name="connsiteX142" fmla="*/ 278187 w 2678023"/>
                <a:gd name="connsiteY142" fmla="*/ 2168910 h 2676273"/>
                <a:gd name="connsiteX143" fmla="*/ 274059 w 2678023"/>
                <a:gd name="connsiteY143" fmla="*/ 2164266 h 2676273"/>
                <a:gd name="connsiteX144" fmla="*/ 276639 w 2678023"/>
                <a:gd name="connsiteY144" fmla="*/ 2069326 h 2676273"/>
                <a:gd name="connsiteX145" fmla="*/ 354551 w 2678023"/>
                <a:gd name="connsiteY145" fmla="*/ 1986254 h 2676273"/>
                <a:gd name="connsiteX146" fmla="*/ 363839 w 2678023"/>
                <a:gd name="connsiteY146" fmla="*/ 1940848 h 2676273"/>
                <a:gd name="connsiteX147" fmla="*/ 328237 w 2678023"/>
                <a:gd name="connsiteY147" fmla="*/ 1878931 h 2676273"/>
                <a:gd name="connsiteX148" fmla="*/ 283347 w 2678023"/>
                <a:gd name="connsiteY148" fmla="*/ 1866031 h 2676273"/>
                <a:gd name="connsiteX149" fmla="*/ 170864 w 2678023"/>
                <a:gd name="connsiteY149" fmla="*/ 1891830 h 2676273"/>
                <a:gd name="connsiteX150" fmla="*/ 155900 w 2678023"/>
                <a:gd name="connsiteY150" fmla="*/ 1895442 h 2676273"/>
                <a:gd name="connsiteX151" fmla="*/ 100175 w 2678023"/>
                <a:gd name="connsiteY151" fmla="*/ 1868095 h 2676273"/>
                <a:gd name="connsiteX152" fmla="*/ 87275 w 2678023"/>
                <a:gd name="connsiteY152" fmla="*/ 1838169 h 2676273"/>
                <a:gd name="connsiteX153" fmla="*/ 107915 w 2678023"/>
                <a:gd name="connsiteY153" fmla="*/ 1779863 h 2676273"/>
                <a:gd name="connsiteX154" fmla="*/ 213690 w 2678023"/>
                <a:gd name="connsiteY154" fmla="*/ 1713818 h 2676273"/>
                <a:gd name="connsiteX155" fmla="*/ 238972 w 2678023"/>
                <a:gd name="connsiteY155" fmla="*/ 1654481 h 2676273"/>
                <a:gd name="connsiteX156" fmla="*/ 222977 w 2678023"/>
                <a:gd name="connsiteY156" fmla="*/ 1600819 h 2676273"/>
                <a:gd name="connsiteX157" fmla="*/ 184279 w 2678023"/>
                <a:gd name="connsiteY157" fmla="*/ 1575020 h 2676273"/>
                <a:gd name="connsiteX158" fmla="*/ 59413 w 2678023"/>
                <a:gd name="connsiteY158" fmla="*/ 1571408 h 2676273"/>
                <a:gd name="connsiteX159" fmla="*/ 3687 w 2678023"/>
                <a:gd name="connsiteY159" fmla="*/ 1524454 h 2676273"/>
                <a:gd name="connsiteX160" fmla="*/ 1623 w 2678023"/>
                <a:gd name="connsiteY160" fmla="*/ 1513619 h 2676273"/>
                <a:gd name="connsiteX161" fmla="*/ 48577 w 2678023"/>
                <a:gd name="connsiteY161" fmla="*/ 1442414 h 2676273"/>
                <a:gd name="connsiteX162" fmla="*/ 160544 w 2678023"/>
                <a:gd name="connsiteY162" fmla="*/ 1408359 h 2676273"/>
                <a:gd name="connsiteX163" fmla="*/ 194083 w 2678023"/>
                <a:gd name="connsiteY163" fmla="*/ 1370693 h 2676273"/>
                <a:gd name="connsiteX164" fmla="*/ 192534 w 2678023"/>
                <a:gd name="connsiteY164" fmla="*/ 1298972 h 2676273"/>
                <a:gd name="connsiteX165" fmla="*/ 166220 w 2678023"/>
                <a:gd name="connsiteY165" fmla="*/ 1269561 h 2676273"/>
                <a:gd name="connsiteX166" fmla="*/ 47029 w 2678023"/>
                <a:gd name="connsiteY166" fmla="*/ 1232927 h 2676273"/>
                <a:gd name="connsiteX167" fmla="*/ 1623 w 2678023"/>
                <a:gd name="connsiteY167" fmla="*/ 1166882 h 2676273"/>
                <a:gd name="connsiteX168" fmla="*/ 6267 w 2678023"/>
                <a:gd name="connsiteY168" fmla="*/ 1139535 h 2676273"/>
                <a:gd name="connsiteX169" fmla="*/ 49093 w 2678023"/>
                <a:gd name="connsiteY169" fmla="*/ 1105481 h 2676273"/>
                <a:gd name="connsiteX170" fmla="*/ 164672 w 2678023"/>
                <a:gd name="connsiteY170" fmla="*/ 1101869 h 2676273"/>
                <a:gd name="connsiteX171" fmla="*/ 181699 w 2678023"/>
                <a:gd name="connsiteY171" fmla="*/ 1101353 h 2676273"/>
                <a:gd name="connsiteX172" fmla="*/ 227621 w 2678023"/>
                <a:gd name="connsiteY172" fmla="*/ 1065234 h 2676273"/>
                <a:gd name="connsiteX173" fmla="*/ 241036 w 2678023"/>
                <a:gd name="connsiteY173" fmla="*/ 1014153 h 2676273"/>
                <a:gd name="connsiteX174" fmla="*/ 219366 w 2678023"/>
                <a:gd name="connsiteY174" fmla="*/ 965651 h 2676273"/>
                <a:gd name="connsiteX175" fmla="*/ 113590 w 2678023"/>
                <a:gd name="connsiteY175" fmla="*/ 899605 h 2676273"/>
                <a:gd name="connsiteX176" fmla="*/ 89855 w 2678023"/>
                <a:gd name="connsiteY176" fmla="*/ 832012 h 2676273"/>
                <a:gd name="connsiteX177" fmla="*/ 104818 w 2678023"/>
                <a:gd name="connsiteY177" fmla="*/ 799505 h 2676273"/>
                <a:gd name="connsiteX178" fmla="*/ 151256 w 2678023"/>
                <a:gd name="connsiteY178" fmla="*/ 779898 h 2676273"/>
                <a:gd name="connsiteX179" fmla="*/ 283347 w 2678023"/>
                <a:gd name="connsiteY179" fmla="*/ 810341 h 2676273"/>
                <a:gd name="connsiteX180" fmla="*/ 331332 w 2678023"/>
                <a:gd name="connsiteY180" fmla="*/ 794345 h 2676273"/>
                <a:gd name="connsiteX181" fmla="*/ 363839 w 2678023"/>
                <a:gd name="connsiteY181" fmla="*/ 737588 h 2676273"/>
                <a:gd name="connsiteX182" fmla="*/ 354551 w 2678023"/>
                <a:gd name="connsiteY182" fmla="*/ 689086 h 2676273"/>
                <a:gd name="connsiteX183" fmla="*/ 266835 w 2678023"/>
                <a:gd name="connsiteY183" fmla="*/ 595694 h 2676273"/>
                <a:gd name="connsiteX184" fmla="*/ 261675 w 2678023"/>
                <a:gd name="connsiteY184" fmla="*/ 529133 h 2676273"/>
                <a:gd name="connsiteX185" fmla="*/ 270447 w 2678023"/>
                <a:gd name="connsiteY185" fmla="*/ 516233 h 2676273"/>
                <a:gd name="connsiteX186" fmla="*/ 349907 w 2678023"/>
                <a:gd name="connsiteY186" fmla="*/ 498690 h 2676273"/>
                <a:gd name="connsiteX187" fmla="*/ 457231 w 2678023"/>
                <a:gd name="connsiteY187" fmla="*/ 555964 h 2676273"/>
                <a:gd name="connsiteX188" fmla="*/ 507797 w 2678023"/>
                <a:gd name="connsiteY188" fmla="*/ 551320 h 2676273"/>
                <a:gd name="connsiteX189" fmla="*/ 551139 w 2678023"/>
                <a:gd name="connsiteY189" fmla="*/ 508494 h 2676273"/>
                <a:gd name="connsiteX190" fmla="*/ 556815 w 2678023"/>
                <a:gd name="connsiteY190" fmla="*/ 456896 h 2676273"/>
                <a:gd name="connsiteX191" fmla="*/ 494381 w 2678023"/>
                <a:gd name="connsiteY191" fmla="*/ 339769 h 2676273"/>
                <a:gd name="connsiteX192" fmla="*/ 505217 w 2678023"/>
                <a:gd name="connsiteY192" fmla="*/ 280432 h 2676273"/>
                <a:gd name="connsiteX193" fmla="*/ 537723 w 2678023"/>
                <a:gd name="connsiteY193" fmla="*/ 256181 h 2676273"/>
                <a:gd name="connsiteX194" fmla="*/ 590353 w 2678023"/>
                <a:gd name="connsiteY194" fmla="*/ 261857 h 2676273"/>
                <a:gd name="connsiteX195" fmla="*/ 679617 w 2678023"/>
                <a:gd name="connsiteY195" fmla="*/ 344929 h 2676273"/>
                <a:gd name="connsiteX196" fmla="*/ 754950 w 2678023"/>
                <a:gd name="connsiteY196" fmla="*/ 355765 h 2676273"/>
                <a:gd name="connsiteX197" fmla="*/ 797260 w 2678023"/>
                <a:gd name="connsiteY197" fmla="*/ 329450 h 2676273"/>
                <a:gd name="connsiteX198" fmla="*/ 811707 w 2678023"/>
                <a:gd name="connsiteY198" fmla="*/ 285076 h 2676273"/>
                <a:gd name="connsiteX199" fmla="*/ 781781 w 2678023"/>
                <a:gd name="connsiteY199" fmla="*/ 156081 h 2676273"/>
                <a:gd name="connsiteX200" fmla="*/ 807064 w 2678023"/>
                <a:gd name="connsiteY200" fmla="*/ 100872 h 2676273"/>
                <a:gd name="connsiteX201" fmla="*/ 841634 w 2678023"/>
                <a:gd name="connsiteY201" fmla="*/ 86424 h 2676273"/>
                <a:gd name="connsiteX202" fmla="*/ 896328 w 2678023"/>
                <a:gd name="connsiteY202" fmla="*/ 106031 h 2676273"/>
                <a:gd name="connsiteX203" fmla="*/ 965469 w 2678023"/>
                <a:gd name="connsiteY203" fmla="*/ 217483 h 2676273"/>
                <a:gd name="connsiteX204" fmla="*/ 1013455 w 2678023"/>
                <a:gd name="connsiteY204" fmla="*/ 240702 h 2676273"/>
                <a:gd name="connsiteX205" fmla="*/ 1077952 w 2678023"/>
                <a:gd name="connsiteY205" fmla="*/ 222642 h 2676273"/>
                <a:gd name="connsiteX206" fmla="*/ 1101687 w 2678023"/>
                <a:gd name="connsiteY206" fmla="*/ 188072 h 2676273"/>
                <a:gd name="connsiteX207" fmla="*/ 1106847 w 2678023"/>
                <a:gd name="connsiteY207" fmla="*/ 53918 h 2676273"/>
                <a:gd name="connsiteX208" fmla="*/ 1145029 w 2678023"/>
                <a:gd name="connsiteY208" fmla="*/ 4900 h 2676273"/>
                <a:gd name="connsiteX209" fmla="*/ 1158960 w 2678023"/>
                <a:gd name="connsiteY209" fmla="*/ 1804 h 2676273"/>
                <a:gd name="connsiteX210" fmla="*/ 1190637 w 2678023"/>
                <a:gd name="connsiteY210" fmla="*/ 143 h 267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2678023" h="2676273">
                  <a:moveTo>
                    <a:pt x="1338961" y="855269"/>
                  </a:moveTo>
                  <a:cubicBezTo>
                    <a:pt x="1073250" y="855269"/>
                    <a:pt x="857849" y="1070670"/>
                    <a:pt x="857849" y="1336381"/>
                  </a:cubicBezTo>
                  <a:cubicBezTo>
                    <a:pt x="857849" y="1602092"/>
                    <a:pt x="1073250" y="1817493"/>
                    <a:pt x="1338961" y="1817493"/>
                  </a:cubicBezTo>
                  <a:cubicBezTo>
                    <a:pt x="1604672" y="1817493"/>
                    <a:pt x="1820073" y="1602092"/>
                    <a:pt x="1820073" y="1336381"/>
                  </a:cubicBezTo>
                  <a:cubicBezTo>
                    <a:pt x="1820073" y="1070670"/>
                    <a:pt x="1604672" y="855269"/>
                    <a:pt x="1338961" y="855269"/>
                  </a:cubicBezTo>
                  <a:close/>
                  <a:moveTo>
                    <a:pt x="1338961" y="545806"/>
                  </a:moveTo>
                  <a:cubicBezTo>
                    <a:pt x="1775584" y="545806"/>
                    <a:pt x="2129536" y="899758"/>
                    <a:pt x="2129536" y="1336381"/>
                  </a:cubicBezTo>
                  <a:cubicBezTo>
                    <a:pt x="2129536" y="1773004"/>
                    <a:pt x="1775584" y="2126956"/>
                    <a:pt x="1338961" y="2126956"/>
                  </a:cubicBezTo>
                  <a:cubicBezTo>
                    <a:pt x="902338" y="2126956"/>
                    <a:pt x="548386" y="1773004"/>
                    <a:pt x="548386" y="1336381"/>
                  </a:cubicBezTo>
                  <a:cubicBezTo>
                    <a:pt x="548386" y="899758"/>
                    <a:pt x="902338" y="545806"/>
                    <a:pt x="1338961" y="545806"/>
                  </a:cubicBezTo>
                  <a:close/>
                  <a:moveTo>
                    <a:pt x="1340068" y="359376"/>
                  </a:moveTo>
                  <a:cubicBezTo>
                    <a:pt x="796228" y="358860"/>
                    <a:pt x="363839" y="794861"/>
                    <a:pt x="361775" y="1331995"/>
                  </a:cubicBezTo>
                  <a:cubicBezTo>
                    <a:pt x="359711" y="1882027"/>
                    <a:pt x="806032" y="2314416"/>
                    <a:pt x="1338521" y="2312868"/>
                  </a:cubicBezTo>
                  <a:cubicBezTo>
                    <a:pt x="1869461" y="2314932"/>
                    <a:pt x="2317329" y="1887702"/>
                    <a:pt x="2316814" y="1335606"/>
                  </a:cubicBezTo>
                  <a:cubicBezTo>
                    <a:pt x="2316298" y="792797"/>
                    <a:pt x="1880813" y="359892"/>
                    <a:pt x="1340068" y="359376"/>
                  </a:cubicBezTo>
                  <a:close/>
                  <a:moveTo>
                    <a:pt x="1190637" y="143"/>
                  </a:moveTo>
                  <a:cubicBezTo>
                    <a:pt x="1216299" y="1546"/>
                    <a:pt x="1225780" y="13543"/>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3"/>
                    <a:pt x="2498437" y="942948"/>
                    <a:pt x="2461287" y="964103"/>
                  </a:cubicBezTo>
                  <a:cubicBezTo>
                    <a:pt x="2440132" y="976486"/>
                    <a:pt x="2434456" y="992998"/>
                    <a:pt x="2438068" y="1014669"/>
                  </a:cubicBezTo>
                  <a:cubicBezTo>
                    <a:pt x="2441164" y="1034792"/>
                    <a:pt x="2446840" y="1054399"/>
                    <a:pt x="2454063" y="1073490"/>
                  </a:cubicBezTo>
                  <a:cubicBezTo>
                    <a:pt x="2460771" y="1091033"/>
                    <a:pt x="2472638" y="1100321"/>
                    <a:pt x="2492762" y="1100837"/>
                  </a:cubicBezTo>
                  <a:cubicBezTo>
                    <a:pt x="2538168" y="1101353"/>
                    <a:pt x="2583058" y="1104449"/>
                    <a:pt x="2628464" y="1105997"/>
                  </a:cubicBezTo>
                  <a:cubicBezTo>
                    <a:pt x="2653230" y="1107029"/>
                    <a:pt x="2665614" y="1116832"/>
                    <a:pt x="2672322" y="1140567"/>
                  </a:cubicBezTo>
                  <a:cubicBezTo>
                    <a:pt x="2676449" y="1153983"/>
                    <a:pt x="2677998" y="1167914"/>
                    <a:pt x="2677998" y="1182361"/>
                  </a:cubicBezTo>
                  <a:cubicBezTo>
                    <a:pt x="2677998" y="1210224"/>
                    <a:pt x="2670258" y="1221576"/>
                    <a:pt x="2644459" y="1229831"/>
                  </a:cubicBezTo>
                  <a:cubicBezTo>
                    <a:pt x="2603697" y="1242731"/>
                    <a:pt x="2562934" y="1255114"/>
                    <a:pt x="2522172" y="1267498"/>
                  </a:cubicBezTo>
                  <a:cubicBezTo>
                    <a:pt x="2492762" y="1276269"/>
                    <a:pt x="2485022" y="1285557"/>
                    <a:pt x="2483990" y="1315999"/>
                  </a:cubicBezTo>
                  <a:cubicBezTo>
                    <a:pt x="2483474" y="1337154"/>
                    <a:pt x="2481926" y="1358825"/>
                    <a:pt x="2486570" y="1379981"/>
                  </a:cubicBezTo>
                  <a:cubicBezTo>
                    <a:pt x="2489666" y="1394428"/>
                    <a:pt x="2498437" y="1403200"/>
                    <a:pt x="2512885" y="1407843"/>
                  </a:cubicBezTo>
                  <a:cubicBezTo>
                    <a:pt x="2555711" y="1420743"/>
                    <a:pt x="2598537" y="1433642"/>
                    <a:pt x="2641363" y="1447058"/>
                  </a:cubicBezTo>
                  <a:cubicBezTo>
                    <a:pt x="2671290" y="1456345"/>
                    <a:pt x="2678514" y="1466665"/>
                    <a:pt x="2677998" y="1498139"/>
                  </a:cubicBezTo>
                  <a:cubicBezTo>
                    <a:pt x="2677998" y="1501235"/>
                    <a:pt x="2677998" y="1504331"/>
                    <a:pt x="2677998" y="1507427"/>
                  </a:cubicBezTo>
                  <a:cubicBezTo>
                    <a:pt x="2675934" y="1555929"/>
                    <a:pt x="2660454" y="1571408"/>
                    <a:pt x="2611952" y="1572956"/>
                  </a:cubicBezTo>
                  <a:cubicBezTo>
                    <a:pt x="2571190" y="1573988"/>
                    <a:pt x="2530944" y="1576052"/>
                    <a:pt x="2490182" y="1576568"/>
                  </a:cubicBezTo>
                  <a:cubicBezTo>
                    <a:pt x="2474702" y="1577084"/>
                    <a:pt x="2463867" y="1583792"/>
                    <a:pt x="2457675" y="1596691"/>
                  </a:cubicBezTo>
                  <a:cubicBezTo>
                    <a:pt x="2446324" y="1620942"/>
                    <a:pt x="2439100" y="1646225"/>
                    <a:pt x="2437036" y="1673056"/>
                  </a:cubicBezTo>
                  <a:cubicBezTo>
                    <a:pt x="2435488" y="1690083"/>
                    <a:pt x="2442712" y="1701435"/>
                    <a:pt x="2457159" y="1710206"/>
                  </a:cubicBezTo>
                  <a:cubicBezTo>
                    <a:pt x="2493278" y="1732393"/>
                    <a:pt x="2528880" y="1754580"/>
                    <a:pt x="2564483" y="1777283"/>
                  </a:cubicBezTo>
                  <a:cubicBezTo>
                    <a:pt x="2596989" y="1797406"/>
                    <a:pt x="2601117" y="1809790"/>
                    <a:pt x="2588733" y="1845908"/>
                  </a:cubicBezTo>
                  <a:cubicBezTo>
                    <a:pt x="2584606" y="1858292"/>
                    <a:pt x="2578930" y="1870159"/>
                    <a:pt x="2571706" y="1880995"/>
                  </a:cubicBezTo>
                  <a:cubicBezTo>
                    <a:pt x="2564998" y="1890798"/>
                    <a:pt x="2554163" y="1897506"/>
                    <a:pt x="2538684" y="1897506"/>
                  </a:cubicBezTo>
                  <a:cubicBezTo>
                    <a:pt x="2511337" y="1891314"/>
                    <a:pt x="2483990" y="1885122"/>
                    <a:pt x="2456643" y="1879447"/>
                  </a:cubicBezTo>
                  <a:cubicBezTo>
                    <a:pt x="2434456" y="1874287"/>
                    <a:pt x="2411753" y="1869643"/>
                    <a:pt x="2389566" y="1863967"/>
                  </a:cubicBezTo>
                  <a:cubicBezTo>
                    <a:pt x="2375119" y="1860355"/>
                    <a:pt x="2363767" y="1864483"/>
                    <a:pt x="2354479" y="1874803"/>
                  </a:cubicBezTo>
                  <a:cubicBezTo>
                    <a:pt x="2335389" y="1896990"/>
                    <a:pt x="2320425" y="1922273"/>
                    <a:pt x="2312170" y="1950652"/>
                  </a:cubicBezTo>
                  <a:cubicBezTo>
                    <a:pt x="2308042" y="1964067"/>
                    <a:pt x="2314234" y="1973870"/>
                    <a:pt x="2322489" y="1983158"/>
                  </a:cubicBezTo>
                  <a:cubicBezTo>
                    <a:pt x="2352416" y="2015665"/>
                    <a:pt x="2382858" y="2048171"/>
                    <a:pt x="2412785" y="2080162"/>
                  </a:cubicBezTo>
                  <a:cubicBezTo>
                    <a:pt x="2435488" y="2104413"/>
                    <a:pt x="2436520" y="2118860"/>
                    <a:pt x="2418461" y="2146723"/>
                  </a:cubicBezTo>
                  <a:cubicBezTo>
                    <a:pt x="2417429" y="2148271"/>
                    <a:pt x="2416397" y="2150335"/>
                    <a:pt x="2414849" y="2151883"/>
                  </a:cubicBezTo>
                  <a:cubicBezTo>
                    <a:pt x="2380795" y="2197805"/>
                    <a:pt x="2365831" y="2198321"/>
                    <a:pt x="2324037" y="2174586"/>
                  </a:cubicBezTo>
                  <a:cubicBezTo>
                    <a:pt x="2289982" y="2154979"/>
                    <a:pt x="2253864" y="2137435"/>
                    <a:pt x="2219294" y="2118860"/>
                  </a:cubicBezTo>
                  <a:cubicBezTo>
                    <a:pt x="2204846" y="2111121"/>
                    <a:pt x="2191431" y="2111121"/>
                    <a:pt x="2178531" y="2120408"/>
                  </a:cubicBezTo>
                  <a:cubicBezTo>
                    <a:pt x="2157892" y="2134856"/>
                    <a:pt x="2140349" y="2152399"/>
                    <a:pt x="2125386" y="2172522"/>
                  </a:cubicBezTo>
                  <a:cubicBezTo>
                    <a:pt x="2114550" y="2186969"/>
                    <a:pt x="2114034" y="2201417"/>
                    <a:pt x="2122806" y="2217412"/>
                  </a:cubicBezTo>
                  <a:cubicBezTo>
                    <a:pt x="2143961" y="2256110"/>
                    <a:pt x="2164600" y="2295324"/>
                    <a:pt x="2184723" y="2334539"/>
                  </a:cubicBezTo>
                  <a:cubicBezTo>
                    <a:pt x="2198655" y="2361886"/>
                    <a:pt x="2196591" y="2374269"/>
                    <a:pt x="2174404" y="2395424"/>
                  </a:cubicBezTo>
                  <a:cubicBezTo>
                    <a:pt x="2170792" y="2398520"/>
                    <a:pt x="2167696" y="2402132"/>
                    <a:pt x="2164084" y="2404712"/>
                  </a:cubicBezTo>
                  <a:cubicBezTo>
                    <a:pt x="2131062" y="2428963"/>
                    <a:pt x="2114034" y="2440830"/>
                    <a:pt x="2075336" y="2401616"/>
                  </a:cubicBezTo>
                  <a:cubicBezTo>
                    <a:pt x="2047473" y="2373237"/>
                    <a:pt x="2017547" y="2347954"/>
                    <a:pt x="1988652" y="2320607"/>
                  </a:cubicBezTo>
                  <a:cubicBezTo>
                    <a:pt x="1975236" y="2307708"/>
                    <a:pt x="1960789" y="2305128"/>
                    <a:pt x="1944277" y="2311836"/>
                  </a:cubicBezTo>
                  <a:cubicBezTo>
                    <a:pt x="1922607" y="2320607"/>
                    <a:pt x="1901968" y="2331959"/>
                    <a:pt x="1883392" y="2346406"/>
                  </a:cubicBezTo>
                  <a:cubicBezTo>
                    <a:pt x="1867913" y="2358274"/>
                    <a:pt x="1863785" y="2373237"/>
                    <a:pt x="1868429" y="2391812"/>
                  </a:cubicBezTo>
                  <a:cubicBezTo>
                    <a:pt x="1879264" y="2436702"/>
                    <a:pt x="1889584" y="2482108"/>
                    <a:pt x="1899388" y="2526998"/>
                  </a:cubicBezTo>
                  <a:cubicBezTo>
                    <a:pt x="1903516" y="2546605"/>
                    <a:pt x="1896808" y="2561569"/>
                    <a:pt x="1879264" y="2571888"/>
                  </a:cubicBezTo>
                  <a:cubicBezTo>
                    <a:pt x="1867397" y="2579112"/>
                    <a:pt x="1854498" y="2584788"/>
                    <a:pt x="1841082" y="2588916"/>
                  </a:cubicBezTo>
                  <a:cubicBezTo>
                    <a:pt x="1813736" y="2597687"/>
                    <a:pt x="1798256" y="2592527"/>
                    <a:pt x="1782777" y="2568277"/>
                  </a:cubicBezTo>
                  <a:cubicBezTo>
                    <a:pt x="1760074" y="2532158"/>
                    <a:pt x="1736855" y="2496556"/>
                    <a:pt x="1715184" y="2459405"/>
                  </a:cubicBezTo>
                  <a:cubicBezTo>
                    <a:pt x="1703316" y="2439282"/>
                    <a:pt x="1687837" y="2431543"/>
                    <a:pt x="1664618" y="2435670"/>
                  </a:cubicBezTo>
                  <a:cubicBezTo>
                    <a:pt x="1646043" y="2439282"/>
                    <a:pt x="1627984" y="2443926"/>
                    <a:pt x="1610440" y="2450118"/>
                  </a:cubicBezTo>
                  <a:cubicBezTo>
                    <a:pt x="1586190" y="2458889"/>
                    <a:pt x="1578450" y="2469209"/>
                    <a:pt x="1577418" y="2495008"/>
                  </a:cubicBezTo>
                  <a:cubicBezTo>
                    <a:pt x="1575870" y="2535770"/>
                    <a:pt x="1574838" y="2576016"/>
                    <a:pt x="1573806" y="2616778"/>
                  </a:cubicBezTo>
                  <a:cubicBezTo>
                    <a:pt x="1572774" y="2653929"/>
                    <a:pt x="1563487" y="2665796"/>
                    <a:pt x="1526852" y="2672504"/>
                  </a:cubicBezTo>
                  <a:cubicBezTo>
                    <a:pt x="1517049" y="2674568"/>
                    <a:pt x="1507245" y="2675600"/>
                    <a:pt x="1497441" y="2676116"/>
                  </a:cubicBezTo>
                  <a:cubicBezTo>
                    <a:pt x="1473191" y="2677664"/>
                    <a:pt x="1457711" y="2667860"/>
                    <a:pt x="1449972" y="2644125"/>
                  </a:cubicBezTo>
                  <a:cubicBezTo>
                    <a:pt x="1436040" y="2600783"/>
                    <a:pt x="1422624" y="2557957"/>
                    <a:pt x="1410241" y="2514615"/>
                  </a:cubicBezTo>
                  <a:cubicBezTo>
                    <a:pt x="1404565" y="2495008"/>
                    <a:pt x="1392698" y="2485720"/>
                    <a:pt x="1373091" y="2482624"/>
                  </a:cubicBezTo>
                  <a:cubicBezTo>
                    <a:pt x="1350388" y="2479528"/>
                    <a:pt x="1327685" y="2479528"/>
                    <a:pt x="1304982" y="2483140"/>
                  </a:cubicBezTo>
                  <a:cubicBezTo>
                    <a:pt x="1287955" y="2485720"/>
                    <a:pt x="1277119" y="2494492"/>
                    <a:pt x="1271959" y="2511519"/>
                  </a:cubicBezTo>
                  <a:cubicBezTo>
                    <a:pt x="1260092" y="2552281"/>
                    <a:pt x="1247192" y="2593043"/>
                    <a:pt x="1234293" y="2633806"/>
                  </a:cubicBezTo>
                  <a:cubicBezTo>
                    <a:pt x="1222941" y="2670440"/>
                    <a:pt x="1208494" y="2679728"/>
                    <a:pt x="1170828" y="2674568"/>
                  </a:cubicBezTo>
                  <a:cubicBezTo>
                    <a:pt x="1114070" y="2666828"/>
                    <a:pt x="1107362" y="2659088"/>
                    <a:pt x="1106847" y="2602331"/>
                  </a:cubicBezTo>
                  <a:cubicBezTo>
                    <a:pt x="1106331" y="2565181"/>
                    <a:pt x="1104783" y="2528546"/>
                    <a:pt x="1103751" y="2491396"/>
                  </a:cubicBezTo>
                  <a:cubicBezTo>
                    <a:pt x="1103234" y="2474369"/>
                    <a:pt x="1096527" y="2460953"/>
                    <a:pt x="1080532" y="2454245"/>
                  </a:cubicBezTo>
                  <a:cubicBezTo>
                    <a:pt x="1056281" y="2443926"/>
                    <a:pt x="1031514" y="2436702"/>
                    <a:pt x="1005199" y="2435154"/>
                  </a:cubicBezTo>
                  <a:cubicBezTo>
                    <a:pt x="989203" y="2434122"/>
                    <a:pt x="977852" y="2440314"/>
                    <a:pt x="969080" y="2454245"/>
                  </a:cubicBezTo>
                  <a:cubicBezTo>
                    <a:pt x="946894" y="2491396"/>
                    <a:pt x="923159" y="2527514"/>
                    <a:pt x="900456" y="2564149"/>
                  </a:cubicBezTo>
                  <a:cubicBezTo>
                    <a:pt x="882396" y="2593043"/>
                    <a:pt x="868465" y="2598203"/>
                    <a:pt x="836474" y="2587368"/>
                  </a:cubicBezTo>
                  <a:cubicBezTo>
                    <a:pt x="834926" y="2586852"/>
                    <a:pt x="833379" y="2586336"/>
                    <a:pt x="831830" y="2585820"/>
                  </a:cubicBezTo>
                  <a:cubicBezTo>
                    <a:pt x="782297" y="2565697"/>
                    <a:pt x="772493" y="2554345"/>
                    <a:pt x="785392" y="2504811"/>
                  </a:cubicBezTo>
                  <a:cubicBezTo>
                    <a:pt x="795196" y="2467145"/>
                    <a:pt x="802420" y="2428963"/>
                    <a:pt x="811707" y="2390780"/>
                  </a:cubicBezTo>
                  <a:cubicBezTo>
                    <a:pt x="816351" y="2371173"/>
                    <a:pt x="811191" y="2356210"/>
                    <a:pt x="794680" y="2344342"/>
                  </a:cubicBezTo>
                  <a:cubicBezTo>
                    <a:pt x="777137" y="2331959"/>
                    <a:pt x="759078" y="2321123"/>
                    <a:pt x="739470" y="2312352"/>
                  </a:cubicBezTo>
                  <a:cubicBezTo>
                    <a:pt x="720895" y="2304096"/>
                    <a:pt x="704900" y="2307192"/>
                    <a:pt x="689421" y="2321639"/>
                  </a:cubicBezTo>
                  <a:cubicBezTo>
                    <a:pt x="658462" y="2351050"/>
                    <a:pt x="626988" y="2379945"/>
                    <a:pt x="596029" y="2408839"/>
                  </a:cubicBezTo>
                  <a:cubicBezTo>
                    <a:pt x="572810" y="2431027"/>
                    <a:pt x="557847" y="2432058"/>
                    <a:pt x="530500" y="2415031"/>
                  </a:cubicBezTo>
                  <a:cubicBezTo>
                    <a:pt x="527404" y="2412967"/>
                    <a:pt x="524308" y="2410903"/>
                    <a:pt x="521212" y="2408839"/>
                  </a:cubicBezTo>
                  <a:cubicBezTo>
                    <a:pt x="481482" y="2380461"/>
                    <a:pt x="477870" y="2365497"/>
                    <a:pt x="500573" y="2322671"/>
                  </a:cubicBezTo>
                  <a:cubicBezTo>
                    <a:pt x="519148" y="2287585"/>
                    <a:pt x="537207" y="2252498"/>
                    <a:pt x="556298" y="2217928"/>
                  </a:cubicBezTo>
                  <a:cubicBezTo>
                    <a:pt x="566102" y="2199869"/>
                    <a:pt x="564555" y="2184389"/>
                    <a:pt x="552171" y="2168910"/>
                  </a:cubicBezTo>
                  <a:cubicBezTo>
                    <a:pt x="538756" y="2151883"/>
                    <a:pt x="523276" y="2136403"/>
                    <a:pt x="505733" y="2122988"/>
                  </a:cubicBezTo>
                  <a:cubicBezTo>
                    <a:pt x="490254" y="2111121"/>
                    <a:pt x="474774" y="2110089"/>
                    <a:pt x="457747" y="2119376"/>
                  </a:cubicBezTo>
                  <a:cubicBezTo>
                    <a:pt x="419564" y="2140015"/>
                    <a:pt x="380866" y="2160654"/>
                    <a:pt x="341652" y="2180778"/>
                  </a:cubicBezTo>
                  <a:cubicBezTo>
                    <a:pt x="314305" y="2195225"/>
                    <a:pt x="298310" y="2191613"/>
                    <a:pt x="278187" y="2168910"/>
                  </a:cubicBezTo>
                  <a:cubicBezTo>
                    <a:pt x="276639" y="2167362"/>
                    <a:pt x="275607" y="2165814"/>
                    <a:pt x="274059" y="2164266"/>
                  </a:cubicBezTo>
                  <a:cubicBezTo>
                    <a:pt x="238456" y="2122988"/>
                    <a:pt x="238972" y="2108541"/>
                    <a:pt x="276639" y="2069326"/>
                  </a:cubicBezTo>
                  <a:cubicBezTo>
                    <a:pt x="302954" y="2041464"/>
                    <a:pt x="327721" y="2013085"/>
                    <a:pt x="354551" y="1986254"/>
                  </a:cubicBezTo>
                  <a:cubicBezTo>
                    <a:pt x="367967" y="1972323"/>
                    <a:pt x="370547" y="1957875"/>
                    <a:pt x="363839" y="1940848"/>
                  </a:cubicBezTo>
                  <a:cubicBezTo>
                    <a:pt x="355067" y="1918661"/>
                    <a:pt x="342684" y="1898022"/>
                    <a:pt x="328237" y="1878931"/>
                  </a:cubicBezTo>
                  <a:cubicBezTo>
                    <a:pt x="316369" y="1863451"/>
                    <a:pt x="300374" y="1861903"/>
                    <a:pt x="283347" y="1866031"/>
                  </a:cubicBezTo>
                  <a:cubicBezTo>
                    <a:pt x="245680" y="1874803"/>
                    <a:pt x="208530" y="1883574"/>
                    <a:pt x="170864" y="1891830"/>
                  </a:cubicBezTo>
                  <a:cubicBezTo>
                    <a:pt x="165704" y="1892862"/>
                    <a:pt x="160544" y="1894410"/>
                    <a:pt x="155900" y="1895442"/>
                  </a:cubicBezTo>
                  <a:cubicBezTo>
                    <a:pt x="127521" y="1900602"/>
                    <a:pt x="113074" y="1893894"/>
                    <a:pt x="100175" y="1868095"/>
                  </a:cubicBezTo>
                  <a:cubicBezTo>
                    <a:pt x="95531" y="1858292"/>
                    <a:pt x="90887" y="1848488"/>
                    <a:pt x="87275" y="1838169"/>
                  </a:cubicBezTo>
                  <a:cubicBezTo>
                    <a:pt x="77988" y="1810822"/>
                    <a:pt x="83147" y="1795342"/>
                    <a:pt x="107915" y="1779863"/>
                  </a:cubicBezTo>
                  <a:cubicBezTo>
                    <a:pt x="143001" y="1757676"/>
                    <a:pt x="178603" y="1735489"/>
                    <a:pt x="213690" y="1713818"/>
                  </a:cubicBezTo>
                  <a:cubicBezTo>
                    <a:pt x="241552" y="1696275"/>
                    <a:pt x="245680" y="1686471"/>
                    <a:pt x="238972" y="1654481"/>
                  </a:cubicBezTo>
                  <a:cubicBezTo>
                    <a:pt x="234845" y="1636421"/>
                    <a:pt x="230201" y="1617846"/>
                    <a:pt x="222977" y="1600819"/>
                  </a:cubicBezTo>
                  <a:cubicBezTo>
                    <a:pt x="215753" y="1583792"/>
                    <a:pt x="203370" y="1575536"/>
                    <a:pt x="184279" y="1575020"/>
                  </a:cubicBezTo>
                  <a:cubicBezTo>
                    <a:pt x="142485" y="1574504"/>
                    <a:pt x="101207" y="1572956"/>
                    <a:pt x="59413" y="1571408"/>
                  </a:cubicBezTo>
                  <a:cubicBezTo>
                    <a:pt x="21746" y="1570376"/>
                    <a:pt x="10395" y="1560573"/>
                    <a:pt x="3687" y="1524454"/>
                  </a:cubicBezTo>
                  <a:cubicBezTo>
                    <a:pt x="3171" y="1520842"/>
                    <a:pt x="2139" y="1517231"/>
                    <a:pt x="1623" y="1513619"/>
                  </a:cubicBezTo>
                  <a:cubicBezTo>
                    <a:pt x="-4053" y="1467697"/>
                    <a:pt x="3687" y="1455829"/>
                    <a:pt x="48577" y="1442414"/>
                  </a:cubicBezTo>
                  <a:cubicBezTo>
                    <a:pt x="85727" y="1431062"/>
                    <a:pt x="122877" y="1418679"/>
                    <a:pt x="160544" y="1408359"/>
                  </a:cubicBezTo>
                  <a:cubicBezTo>
                    <a:pt x="181183" y="1402684"/>
                    <a:pt x="192018" y="1390816"/>
                    <a:pt x="194083" y="1370693"/>
                  </a:cubicBezTo>
                  <a:cubicBezTo>
                    <a:pt x="196147" y="1346958"/>
                    <a:pt x="197178" y="1322707"/>
                    <a:pt x="192534" y="1298972"/>
                  </a:cubicBezTo>
                  <a:cubicBezTo>
                    <a:pt x="189954" y="1283493"/>
                    <a:pt x="181183" y="1274205"/>
                    <a:pt x="166220" y="1269561"/>
                  </a:cubicBezTo>
                  <a:cubicBezTo>
                    <a:pt x="126490" y="1257694"/>
                    <a:pt x="86759" y="1245311"/>
                    <a:pt x="47029" y="1232927"/>
                  </a:cubicBezTo>
                  <a:cubicBezTo>
                    <a:pt x="3687" y="1219512"/>
                    <a:pt x="-957" y="1212288"/>
                    <a:pt x="1623" y="1166882"/>
                  </a:cubicBezTo>
                  <a:cubicBezTo>
                    <a:pt x="2139" y="1157594"/>
                    <a:pt x="4203" y="1148307"/>
                    <a:pt x="6267" y="1139535"/>
                  </a:cubicBezTo>
                  <a:cubicBezTo>
                    <a:pt x="12459" y="1116832"/>
                    <a:pt x="25358" y="1106513"/>
                    <a:pt x="49093" y="1105481"/>
                  </a:cubicBezTo>
                  <a:cubicBezTo>
                    <a:pt x="87791" y="1103933"/>
                    <a:pt x="125974" y="1102901"/>
                    <a:pt x="164672" y="1101869"/>
                  </a:cubicBezTo>
                  <a:cubicBezTo>
                    <a:pt x="170348" y="1101869"/>
                    <a:pt x="176023" y="1101353"/>
                    <a:pt x="181699" y="1101353"/>
                  </a:cubicBezTo>
                  <a:cubicBezTo>
                    <a:pt x="207498" y="1102385"/>
                    <a:pt x="220913" y="1087937"/>
                    <a:pt x="227621" y="1065234"/>
                  </a:cubicBezTo>
                  <a:cubicBezTo>
                    <a:pt x="232781" y="1048207"/>
                    <a:pt x="237425" y="1031180"/>
                    <a:pt x="241036" y="1014153"/>
                  </a:cubicBezTo>
                  <a:cubicBezTo>
                    <a:pt x="245680" y="990418"/>
                    <a:pt x="240005" y="979066"/>
                    <a:pt x="219366" y="965651"/>
                  </a:cubicBezTo>
                  <a:cubicBezTo>
                    <a:pt x="184279" y="943464"/>
                    <a:pt x="148676" y="921277"/>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171731" y="385"/>
                    <a:pt x="1182083" y="-325"/>
                    <a:pt x="1190637" y="143"/>
                  </a:cubicBezTo>
                  <a:close/>
                </a:path>
              </a:pathLst>
            </a:custGeom>
            <a:solidFill>
              <a:schemeClr val="bg1"/>
            </a:solidFill>
            <a:ln w="5155" cap="flat">
              <a:noFill/>
              <a:prstDash val="solid"/>
              <a:miter/>
            </a:ln>
          </p:spPr>
          <p:txBody>
            <a:bodyPr wrap="square" rtlCol="0" anchor="ctr">
              <a:noAutofit/>
            </a:bodyPr>
            <a:lstStyle/>
            <a:p>
              <a:endParaRPr lang="en-US"/>
            </a:p>
          </p:txBody>
        </p:sp>
      </p:grpSp>
      <p:grpSp>
        <p:nvGrpSpPr>
          <p:cNvPr id="36" name="Group 35"/>
          <p:cNvGrpSpPr/>
          <p:nvPr/>
        </p:nvGrpSpPr>
        <p:grpSpPr>
          <a:xfrm>
            <a:off x="6373372" y="2923489"/>
            <a:ext cx="5130744" cy="946557"/>
            <a:chOff x="611559" y="2708920"/>
            <a:chExt cx="2675111" cy="946557"/>
          </a:xfrm>
        </p:grpSpPr>
        <p:sp>
          <p:nvSpPr>
            <p:cNvPr id="37" name="Rounded Rectangle 58"/>
            <p:cNvSpPr/>
            <p:nvPr/>
          </p:nvSpPr>
          <p:spPr>
            <a:xfrm>
              <a:off x="611559" y="2708920"/>
              <a:ext cx="1772278"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sp>
          <p:nvSpPr>
            <p:cNvPr id="38" name="TextBox 37"/>
            <p:cNvSpPr txBox="1"/>
            <p:nvPr/>
          </p:nvSpPr>
          <p:spPr>
            <a:xfrm>
              <a:off x="665833" y="3193812"/>
              <a:ext cx="26208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anose="020B0604020202020204" pitchFamily="34" charset="0"/>
              </a:endParaRPr>
            </a:p>
          </p:txBody>
        </p:sp>
        <p:sp>
          <p:nvSpPr>
            <p:cNvPr id="39" name="TextBox 38"/>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anose="020B0604020202020204" pitchFamily="34" charset="0"/>
                </a:rPr>
                <a:t>Contents Title</a:t>
              </a:r>
              <a:endParaRPr lang="ko-KR" altLang="en-US" sz="1400" b="1" dirty="0">
                <a:solidFill>
                  <a:schemeClr val="bg1"/>
                </a:solidFill>
                <a:cs typeface="Arial" panose="020B0604020202020204" pitchFamily="34" charset="0"/>
              </a:endParaRPr>
            </a:p>
          </p:txBody>
        </p:sp>
      </p:grpSp>
      <p:grpSp>
        <p:nvGrpSpPr>
          <p:cNvPr id="40" name="Group 39"/>
          <p:cNvGrpSpPr/>
          <p:nvPr/>
        </p:nvGrpSpPr>
        <p:grpSpPr>
          <a:xfrm>
            <a:off x="6373372" y="4038667"/>
            <a:ext cx="5130744" cy="946557"/>
            <a:chOff x="611559" y="2708920"/>
            <a:chExt cx="2675111" cy="946557"/>
          </a:xfrm>
        </p:grpSpPr>
        <p:sp>
          <p:nvSpPr>
            <p:cNvPr id="41" name="Rounded Rectangle 64"/>
            <p:cNvSpPr/>
            <p:nvPr/>
          </p:nvSpPr>
          <p:spPr>
            <a:xfrm>
              <a:off x="611559" y="2708920"/>
              <a:ext cx="1772278"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TextBox 41"/>
            <p:cNvSpPr txBox="1"/>
            <p:nvPr/>
          </p:nvSpPr>
          <p:spPr>
            <a:xfrm>
              <a:off x="665833" y="3193812"/>
              <a:ext cx="26208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anose="020B0604020202020204" pitchFamily="34" charset="0"/>
              </a:endParaRPr>
            </a:p>
          </p:txBody>
        </p:sp>
        <p:sp>
          <p:nvSpPr>
            <p:cNvPr id="43" name="TextBox 42"/>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anose="020B0604020202020204" pitchFamily="34" charset="0"/>
                </a:rPr>
                <a:t>Contents Title</a:t>
              </a:r>
              <a:endParaRPr lang="ko-KR" altLang="en-US" sz="1400" b="1" dirty="0">
                <a:solidFill>
                  <a:schemeClr val="bg1"/>
                </a:solidFill>
                <a:cs typeface="Arial" panose="020B0604020202020204" pitchFamily="34" charset="0"/>
              </a:endParaRPr>
            </a:p>
          </p:txBody>
        </p:sp>
      </p:grpSp>
      <p:grpSp>
        <p:nvGrpSpPr>
          <p:cNvPr id="44" name="Group 43"/>
          <p:cNvGrpSpPr/>
          <p:nvPr/>
        </p:nvGrpSpPr>
        <p:grpSpPr>
          <a:xfrm>
            <a:off x="6373372" y="5153845"/>
            <a:ext cx="5130744" cy="946557"/>
            <a:chOff x="611559" y="2708920"/>
            <a:chExt cx="2675111" cy="946557"/>
          </a:xfrm>
        </p:grpSpPr>
        <p:sp>
          <p:nvSpPr>
            <p:cNvPr id="45" name="Rounded Rectangle 68"/>
            <p:cNvSpPr/>
            <p:nvPr/>
          </p:nvSpPr>
          <p:spPr>
            <a:xfrm>
              <a:off x="611559" y="2708920"/>
              <a:ext cx="1772278"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TextBox 45"/>
            <p:cNvSpPr txBox="1"/>
            <p:nvPr/>
          </p:nvSpPr>
          <p:spPr>
            <a:xfrm>
              <a:off x="665833" y="3193812"/>
              <a:ext cx="26208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anose="020B0604020202020204" pitchFamily="34" charset="0"/>
              </a:endParaRPr>
            </a:p>
          </p:txBody>
        </p:sp>
        <p:sp>
          <p:nvSpPr>
            <p:cNvPr id="47" name="TextBox 46"/>
            <p:cNvSpPr txBox="1"/>
            <p:nvPr/>
          </p:nvSpPr>
          <p:spPr>
            <a:xfrm>
              <a:off x="665833" y="2744923"/>
              <a:ext cx="1501224" cy="307777"/>
            </a:xfrm>
            <a:prstGeom prst="rect">
              <a:avLst/>
            </a:prstGeom>
            <a:noFill/>
          </p:spPr>
          <p:txBody>
            <a:bodyPr wrap="square" rtlCol="0">
              <a:spAutoFit/>
            </a:bodyPr>
            <a:lstStyle/>
            <a:p>
              <a:r>
                <a:rPr lang="en-US" altLang="ko-KR" sz="1400" b="1" dirty="0">
                  <a:solidFill>
                    <a:schemeClr val="bg1"/>
                  </a:solidFill>
                  <a:cs typeface="Arial" panose="020B0604020202020204" pitchFamily="34" charset="0"/>
                </a:rPr>
                <a:t>Contents Title</a:t>
              </a:r>
              <a:endParaRPr lang="ko-KR" altLang="en-US" sz="1400" b="1" dirty="0">
                <a:solidFill>
                  <a:schemeClr val="bg1"/>
                </a:solidFill>
                <a:cs typeface="Arial" panose="020B0604020202020204" pitchFamily="34" charset="0"/>
              </a:endParaRPr>
            </a:p>
          </p:txBody>
        </p:sp>
      </p:grpSp>
      <p:sp>
        <p:nvSpPr>
          <p:cNvPr id="48" name="TextBox 47"/>
          <p:cNvSpPr txBox="1"/>
          <p:nvPr/>
        </p:nvSpPr>
        <p:spPr>
          <a:xfrm>
            <a:off x="6373372" y="1782657"/>
            <a:ext cx="5092664" cy="523220"/>
          </a:xfrm>
          <a:prstGeom prst="rect">
            <a:avLst/>
          </a:prstGeom>
          <a:noFill/>
        </p:spPr>
        <p:txBody>
          <a:bodyPr wrap="square" rtlCol="0">
            <a:spAutoFit/>
          </a:bodyPr>
          <a:lstStyle/>
          <a:p>
            <a:r>
              <a:rPr lang="en-US" altLang="ko-KR" sz="2800" b="1" dirty="0">
                <a:solidFill>
                  <a:schemeClr val="accent4"/>
                </a:solidFill>
                <a:cs typeface="Arial" panose="020B0604020202020204" pitchFamily="34" charset="0"/>
              </a:rPr>
              <a:t>NO.1 Presentation</a:t>
            </a:r>
            <a:endParaRPr lang="ko-KR" altLang="en-US" sz="2800" b="1" dirty="0">
              <a:solidFill>
                <a:schemeClr val="accent4"/>
              </a:solidFill>
              <a:cs typeface="Arial" panose="020B0604020202020204" pitchFamily="34" charset="0"/>
            </a:endParaRPr>
          </a:p>
        </p:txBody>
      </p:sp>
      <p:sp>
        <p:nvSpPr>
          <p:cNvPr id="49" name="TextBox 48"/>
          <p:cNvSpPr txBox="1"/>
          <p:nvPr/>
        </p:nvSpPr>
        <p:spPr>
          <a:xfrm>
            <a:off x="6373372" y="1483859"/>
            <a:ext cx="5092664"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anose="020B0604020202020204" pitchFamily="34" charset="0"/>
              </a:rPr>
              <a:t>Modern  PowerPoint  Presentation</a:t>
            </a:r>
            <a:endParaRPr lang="ko-KR" altLang="en-US" sz="1600" b="1" dirty="0">
              <a:solidFill>
                <a:srgbClr val="C00000"/>
              </a:solidFill>
              <a:cs typeface="Arial" panose="020B0604020202020204" pitchFamily="34" charset="0"/>
            </a:endParaRPr>
          </a:p>
        </p:txBody>
      </p:sp>
      <p:sp>
        <p:nvSpPr>
          <p:cNvPr id="50" name="TextBox 49"/>
          <p:cNvSpPr txBox="1"/>
          <p:nvPr/>
        </p:nvSpPr>
        <p:spPr>
          <a:xfrm>
            <a:off x="6373372" y="2268630"/>
            <a:ext cx="5130744"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en-US" altLang="ko-KR" sz="1200" dirty="0">
              <a:solidFill>
                <a:schemeClr val="tx1">
                  <a:lumMod val="75000"/>
                  <a:lumOff val="25000"/>
                </a:schemeClr>
              </a:solidFill>
              <a:cs typeface="Arial" panose="020B0604020202020204" pitchFamily="34" charset="0"/>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3" name="TextBox 2"/>
          <p:cNvSpPr txBox="1"/>
          <p:nvPr/>
        </p:nvSpPr>
        <p:spPr>
          <a:xfrm>
            <a:off x="4698402" y="2264877"/>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anose="020B0604020202020204" pitchFamily="34" charset="0"/>
              </a:rPr>
              <a:t>STRENGTHS</a:t>
            </a:r>
            <a:endParaRPr lang="ko-KR" altLang="en-US" sz="1400" b="1" dirty="0">
              <a:solidFill>
                <a:schemeClr val="tx1">
                  <a:lumMod val="75000"/>
                  <a:lumOff val="25000"/>
                </a:schemeClr>
              </a:solidFill>
              <a:cs typeface="Arial" panose="020B0604020202020204" pitchFamily="34" charset="0"/>
            </a:endParaRPr>
          </a:p>
        </p:txBody>
      </p:sp>
      <p:sp>
        <p:nvSpPr>
          <p:cNvPr id="4" name="TextBox 3"/>
          <p:cNvSpPr txBox="1"/>
          <p:nvPr/>
        </p:nvSpPr>
        <p:spPr>
          <a:xfrm rot="5400000">
            <a:off x="5113324" y="2650639"/>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anose="020B0604020202020204" pitchFamily="34" charset="0"/>
              </a:rPr>
              <a:t>WEAKNESS</a:t>
            </a:r>
            <a:endParaRPr lang="ko-KR" altLang="en-US" sz="1400" b="1" dirty="0">
              <a:solidFill>
                <a:schemeClr val="tx1">
                  <a:lumMod val="75000"/>
                  <a:lumOff val="25000"/>
                </a:schemeClr>
              </a:solidFill>
              <a:cs typeface="Arial" panose="020B0604020202020204" pitchFamily="34" charset="0"/>
            </a:endParaRPr>
          </a:p>
        </p:txBody>
      </p:sp>
      <p:sp>
        <p:nvSpPr>
          <p:cNvPr id="5" name="TextBox 4"/>
          <p:cNvSpPr txBox="1"/>
          <p:nvPr/>
        </p:nvSpPr>
        <p:spPr>
          <a:xfrm rot="16200000">
            <a:off x="4250202" y="2650639"/>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anose="020B0604020202020204" pitchFamily="34" charset="0"/>
              </a:rPr>
              <a:t>OPPORTUNITIES</a:t>
            </a:r>
            <a:endParaRPr lang="ko-KR" altLang="en-US" sz="1400" b="1" dirty="0">
              <a:solidFill>
                <a:schemeClr val="tx1">
                  <a:lumMod val="75000"/>
                  <a:lumOff val="25000"/>
                </a:schemeClr>
              </a:solidFill>
              <a:cs typeface="Arial" panose="020B0604020202020204" pitchFamily="34" charset="0"/>
            </a:endParaRPr>
          </a:p>
        </p:txBody>
      </p:sp>
      <p:sp>
        <p:nvSpPr>
          <p:cNvPr id="6" name="TextBox 5"/>
          <p:cNvSpPr txBox="1"/>
          <p:nvPr/>
        </p:nvSpPr>
        <p:spPr>
          <a:xfrm rot="10800000">
            <a:off x="4698402" y="3048040"/>
            <a:ext cx="2796225" cy="2511355"/>
          </a:xfrm>
          <a:prstGeom prst="rect">
            <a:avLst/>
          </a:prstGeom>
          <a:noFill/>
        </p:spPr>
        <p:txBody>
          <a:bodyPr wrap="square" rtlCol="0">
            <a:prstTxWarp prst="textArchUp">
              <a:avLst>
                <a:gd name="adj" fmla="val 13465646"/>
              </a:avLst>
            </a:prstTxWarp>
            <a:spAutoFit/>
          </a:bodyPr>
          <a:lstStyle/>
          <a:p>
            <a:pPr algn="ctr"/>
            <a:r>
              <a:rPr lang="en-US" altLang="ko-KR" sz="1400" b="1" dirty="0">
                <a:solidFill>
                  <a:schemeClr val="tx1">
                    <a:lumMod val="75000"/>
                    <a:lumOff val="25000"/>
                  </a:schemeClr>
                </a:solidFill>
                <a:cs typeface="Arial" panose="020B0604020202020204" pitchFamily="34" charset="0"/>
              </a:rPr>
              <a:t>THREATS</a:t>
            </a:r>
            <a:endParaRPr lang="ko-KR" altLang="en-US" sz="1400" b="1" dirty="0">
              <a:solidFill>
                <a:schemeClr val="tx1">
                  <a:lumMod val="75000"/>
                  <a:lumOff val="25000"/>
                </a:schemeClr>
              </a:solidFill>
              <a:cs typeface="Arial" panose="020B0604020202020204" pitchFamily="34" charset="0"/>
            </a:endParaRPr>
          </a:p>
        </p:txBody>
      </p:sp>
      <p:sp>
        <p:nvSpPr>
          <p:cNvPr id="7" name="Donut 6"/>
          <p:cNvSpPr/>
          <p:nvPr/>
        </p:nvSpPr>
        <p:spPr>
          <a:xfrm>
            <a:off x="4071825" y="1887959"/>
            <a:ext cx="4032000" cy="4032000"/>
          </a:xfrm>
          <a:prstGeom prst="donut">
            <a:avLst>
              <a:gd name="adj" fmla="val 29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8" name="Rounded Rectangle 7"/>
          <p:cNvSpPr/>
          <p:nvPr/>
        </p:nvSpPr>
        <p:spPr>
          <a:xfrm rot="27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9" name="Rounded Rectangle 8"/>
          <p:cNvSpPr/>
          <p:nvPr/>
        </p:nvSpPr>
        <p:spPr>
          <a:xfrm rot="18900000">
            <a:off x="5576990" y="1413447"/>
            <a:ext cx="1008000" cy="4968000"/>
          </a:xfrm>
          <a:prstGeom prst="roundRect">
            <a:avLst>
              <a:gd name="adj" fmla="val 50000"/>
            </a:avLst>
          </a:prstGeom>
          <a:solidFill>
            <a:schemeClr val="tx1">
              <a:lumMod val="75000"/>
              <a:lumOff val="25000"/>
              <a:alpha val="3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0" name="Oval 9"/>
          <p:cNvSpPr/>
          <p:nvPr/>
        </p:nvSpPr>
        <p:spPr>
          <a:xfrm>
            <a:off x="5140630" y="2956051"/>
            <a:ext cx="1912524" cy="1912524"/>
          </a:xfrm>
          <a:prstGeom prst="ellipse">
            <a:avLst/>
          </a:prstGeom>
          <a:solidFill>
            <a:schemeClr val="tx1">
              <a:lumMod val="75000"/>
              <a:lumOff val="25000"/>
              <a:alpha val="3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cxnSp>
        <p:nvCxnSpPr>
          <p:cNvPr id="11" name="Straight Arrow Connector 10"/>
          <p:cNvCxnSpPr/>
          <p:nvPr/>
        </p:nvCxnSpPr>
        <p:spPr>
          <a:xfrm>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5109978" y="2932624"/>
            <a:ext cx="1944000" cy="1944000"/>
          </a:xfrm>
          <a:prstGeom prst="straightConnector1">
            <a:avLst/>
          </a:prstGeom>
          <a:ln w="25400">
            <a:solidFill>
              <a:schemeClr val="tx1">
                <a:lumMod val="75000"/>
                <a:lumOff val="2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5385825" y="3201959"/>
            <a:ext cx="1404000" cy="1404000"/>
          </a:xfrm>
          <a:prstGeom prst="ellipse">
            <a:avLst/>
          </a:prstGeom>
          <a:solidFill>
            <a:schemeClr val="tx1">
              <a:lumMod val="75000"/>
              <a:lumOff val="25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sp>
        <p:nvSpPr>
          <p:cNvPr id="14" name="Oval 13"/>
          <p:cNvSpPr/>
          <p:nvPr/>
        </p:nvSpPr>
        <p:spPr>
          <a:xfrm>
            <a:off x="5511825" y="3327959"/>
            <a:ext cx="1152000" cy="1152000"/>
          </a:xfrm>
          <a:prstGeom prst="ellipse">
            <a:avLst/>
          </a:prstGeom>
          <a:solidFill>
            <a:schemeClr val="accent6"/>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65000"/>
                  <a:lumOff val="35000"/>
                </a:schemeClr>
              </a:solidFill>
            </a:endParaRPr>
          </a:p>
        </p:txBody>
      </p:sp>
      <p:grpSp>
        <p:nvGrpSpPr>
          <p:cNvPr id="16" name="Group 15"/>
          <p:cNvGrpSpPr/>
          <p:nvPr/>
        </p:nvGrpSpPr>
        <p:grpSpPr>
          <a:xfrm>
            <a:off x="910574" y="4936273"/>
            <a:ext cx="3082067" cy="1107996"/>
            <a:chOff x="3017859" y="4283314"/>
            <a:chExt cx="1890849" cy="1107996"/>
          </a:xfrm>
        </p:grpSpPr>
        <p:sp>
          <p:nvSpPr>
            <p:cNvPr id="17" name="TextBox 16"/>
            <p:cNvSpPr txBox="1"/>
            <p:nvPr/>
          </p:nvSpPr>
          <p:spPr>
            <a:xfrm>
              <a:off x="3021856" y="4560313"/>
              <a:ext cx="188685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18" name="TextBox 17"/>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19" name="Group 18"/>
          <p:cNvGrpSpPr/>
          <p:nvPr/>
        </p:nvGrpSpPr>
        <p:grpSpPr>
          <a:xfrm>
            <a:off x="910574" y="1823902"/>
            <a:ext cx="3049406" cy="1107996"/>
            <a:chOff x="3017859" y="4283314"/>
            <a:chExt cx="1870812" cy="1107996"/>
          </a:xfrm>
        </p:grpSpPr>
        <p:sp>
          <p:nvSpPr>
            <p:cNvPr id="20" name="TextBox 19"/>
            <p:cNvSpPr txBox="1"/>
            <p:nvPr/>
          </p:nvSpPr>
          <p:spPr>
            <a:xfrm>
              <a:off x="3021856" y="4560313"/>
              <a:ext cx="184392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21" name="TextBox 20"/>
            <p:cNvSpPr txBox="1"/>
            <p:nvPr/>
          </p:nvSpPr>
          <p:spPr>
            <a:xfrm>
              <a:off x="3017859" y="4283314"/>
              <a:ext cx="1870812"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22" name="Group 21"/>
          <p:cNvGrpSpPr/>
          <p:nvPr/>
        </p:nvGrpSpPr>
        <p:grpSpPr>
          <a:xfrm>
            <a:off x="8235014" y="4936273"/>
            <a:ext cx="3082067" cy="1107996"/>
            <a:chOff x="3017859" y="4283314"/>
            <a:chExt cx="1890849" cy="1107996"/>
          </a:xfrm>
        </p:grpSpPr>
        <p:sp>
          <p:nvSpPr>
            <p:cNvPr id="23" name="TextBox 22"/>
            <p:cNvSpPr txBox="1"/>
            <p:nvPr/>
          </p:nvSpPr>
          <p:spPr>
            <a:xfrm>
              <a:off x="3021856" y="4560313"/>
              <a:ext cx="1886852"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24" name="TextBox 23"/>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25" name="Group 24"/>
          <p:cNvGrpSpPr/>
          <p:nvPr/>
        </p:nvGrpSpPr>
        <p:grpSpPr>
          <a:xfrm>
            <a:off x="8267676" y="1823902"/>
            <a:ext cx="3049406" cy="1107996"/>
            <a:chOff x="3017859" y="4283314"/>
            <a:chExt cx="1870812" cy="1107996"/>
          </a:xfrm>
        </p:grpSpPr>
        <p:sp>
          <p:nvSpPr>
            <p:cNvPr id="26" name="TextBox 25"/>
            <p:cNvSpPr txBox="1"/>
            <p:nvPr/>
          </p:nvSpPr>
          <p:spPr>
            <a:xfrm>
              <a:off x="3021856" y="4560313"/>
              <a:ext cx="1843922" cy="830997"/>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27" name="TextBox 26"/>
            <p:cNvSpPr txBox="1"/>
            <p:nvPr/>
          </p:nvSpPr>
          <p:spPr>
            <a:xfrm>
              <a:off x="3017859" y="4283314"/>
              <a:ext cx="1870812"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sp>
        <p:nvSpPr>
          <p:cNvPr id="28" name="Oval 27"/>
          <p:cNvSpPr/>
          <p:nvPr/>
        </p:nvSpPr>
        <p:spPr>
          <a:xfrm>
            <a:off x="4262456" y="2070379"/>
            <a:ext cx="828000" cy="828000"/>
          </a:xfrm>
          <a:prstGeom prst="ellipse">
            <a:avLst/>
          </a:pr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9" name="Oval 28"/>
          <p:cNvSpPr/>
          <p:nvPr/>
        </p:nvSpPr>
        <p:spPr>
          <a:xfrm>
            <a:off x="7054150" y="2078028"/>
            <a:ext cx="828000" cy="828000"/>
          </a:xfrm>
          <a:prstGeom prst="ellipse">
            <a:avLst/>
          </a:prstGeom>
          <a:solidFill>
            <a:schemeClr val="accent4"/>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Oval 29"/>
          <p:cNvSpPr/>
          <p:nvPr/>
        </p:nvSpPr>
        <p:spPr>
          <a:xfrm>
            <a:off x="4281978" y="4865217"/>
            <a:ext cx="828000" cy="828000"/>
          </a:xfrm>
          <a:prstGeom prst="ellipse">
            <a:avLst/>
          </a:prstGeom>
          <a:solidFill>
            <a:schemeClr val="accent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Oval 30"/>
          <p:cNvSpPr/>
          <p:nvPr/>
        </p:nvSpPr>
        <p:spPr>
          <a:xfrm>
            <a:off x="7053154" y="4865217"/>
            <a:ext cx="828000" cy="828000"/>
          </a:xfrm>
          <a:prstGeom prst="ellipse">
            <a:avLst/>
          </a:prstGeom>
          <a:solidFill>
            <a:schemeClr val="accent3"/>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TextBox 31"/>
          <p:cNvSpPr txBox="1"/>
          <p:nvPr/>
        </p:nvSpPr>
        <p:spPr>
          <a:xfrm>
            <a:off x="4269506" y="2138085"/>
            <a:ext cx="825800" cy="707886"/>
          </a:xfrm>
          <a:prstGeom prst="rect">
            <a:avLst/>
          </a:prstGeom>
          <a:noFill/>
        </p:spPr>
        <p:txBody>
          <a:bodyPr wrap="square" rtlCol="0">
            <a:spAutoFit/>
          </a:bodyPr>
          <a:lstStyle/>
          <a:p>
            <a:pPr algn="ctr"/>
            <a:r>
              <a:rPr lang="en-US" altLang="ko-KR" sz="4000" b="1" dirty="0">
                <a:solidFill>
                  <a:schemeClr val="bg1"/>
                </a:solidFill>
                <a:cs typeface="Arial" panose="020B0604020202020204" pitchFamily="34" charset="0"/>
              </a:rPr>
              <a:t>S</a:t>
            </a:r>
            <a:endParaRPr lang="ko-KR" altLang="en-US" sz="4000" b="1" dirty="0">
              <a:solidFill>
                <a:schemeClr val="bg1"/>
              </a:solidFill>
              <a:cs typeface="Arial" panose="020B0604020202020204" pitchFamily="34" charset="0"/>
            </a:endParaRPr>
          </a:p>
        </p:txBody>
      </p:sp>
      <p:sp>
        <p:nvSpPr>
          <p:cNvPr id="33" name="TextBox 32"/>
          <p:cNvSpPr txBox="1"/>
          <p:nvPr/>
        </p:nvSpPr>
        <p:spPr>
          <a:xfrm>
            <a:off x="7053382" y="2138085"/>
            <a:ext cx="825800" cy="707886"/>
          </a:xfrm>
          <a:prstGeom prst="rect">
            <a:avLst/>
          </a:prstGeom>
          <a:noFill/>
        </p:spPr>
        <p:txBody>
          <a:bodyPr wrap="square" rtlCol="0">
            <a:spAutoFit/>
          </a:bodyPr>
          <a:lstStyle/>
          <a:p>
            <a:pPr algn="ctr"/>
            <a:r>
              <a:rPr lang="en-US" altLang="ko-KR" sz="4000" b="1" dirty="0">
                <a:solidFill>
                  <a:schemeClr val="bg1"/>
                </a:solidFill>
                <a:cs typeface="Arial" panose="020B0604020202020204" pitchFamily="34" charset="0"/>
              </a:rPr>
              <a:t>W</a:t>
            </a:r>
            <a:endParaRPr lang="ko-KR" altLang="en-US" sz="4000" b="1" dirty="0">
              <a:solidFill>
                <a:schemeClr val="bg1"/>
              </a:solidFill>
              <a:cs typeface="Arial" panose="020B0604020202020204" pitchFamily="34" charset="0"/>
            </a:endParaRPr>
          </a:p>
        </p:txBody>
      </p:sp>
      <p:sp>
        <p:nvSpPr>
          <p:cNvPr id="34" name="TextBox 33"/>
          <p:cNvSpPr txBox="1"/>
          <p:nvPr/>
        </p:nvSpPr>
        <p:spPr>
          <a:xfrm>
            <a:off x="4287754" y="4929343"/>
            <a:ext cx="825800" cy="707886"/>
          </a:xfrm>
          <a:prstGeom prst="rect">
            <a:avLst/>
          </a:prstGeom>
          <a:noFill/>
        </p:spPr>
        <p:txBody>
          <a:bodyPr wrap="square" rtlCol="0">
            <a:spAutoFit/>
          </a:bodyPr>
          <a:lstStyle/>
          <a:p>
            <a:pPr algn="ctr"/>
            <a:r>
              <a:rPr lang="en-US" altLang="ko-KR" sz="4000" b="1" dirty="0">
                <a:solidFill>
                  <a:schemeClr val="bg1"/>
                </a:solidFill>
                <a:cs typeface="Arial" panose="020B0604020202020204" pitchFamily="34" charset="0"/>
              </a:rPr>
              <a:t>O</a:t>
            </a:r>
            <a:endParaRPr lang="ko-KR" altLang="en-US" sz="4000" b="1" dirty="0">
              <a:solidFill>
                <a:schemeClr val="bg1"/>
              </a:solidFill>
              <a:cs typeface="Arial" panose="020B0604020202020204" pitchFamily="34" charset="0"/>
            </a:endParaRPr>
          </a:p>
        </p:txBody>
      </p:sp>
      <p:sp>
        <p:nvSpPr>
          <p:cNvPr id="35" name="TextBox 34"/>
          <p:cNvSpPr txBox="1"/>
          <p:nvPr/>
        </p:nvSpPr>
        <p:spPr>
          <a:xfrm>
            <a:off x="7072432" y="4919819"/>
            <a:ext cx="825800" cy="707886"/>
          </a:xfrm>
          <a:prstGeom prst="rect">
            <a:avLst/>
          </a:prstGeom>
          <a:noFill/>
        </p:spPr>
        <p:txBody>
          <a:bodyPr wrap="square" rtlCol="0">
            <a:spAutoFit/>
          </a:bodyPr>
          <a:lstStyle/>
          <a:p>
            <a:pPr algn="ctr"/>
            <a:r>
              <a:rPr lang="en-US" altLang="ko-KR" sz="4000" b="1" dirty="0">
                <a:solidFill>
                  <a:schemeClr val="bg1"/>
                </a:solidFill>
                <a:cs typeface="Arial" panose="020B0604020202020204" pitchFamily="34" charset="0"/>
              </a:rPr>
              <a:t>T</a:t>
            </a:r>
            <a:endParaRPr lang="ko-KR" altLang="en-US" sz="4000" b="1" dirty="0">
              <a:solidFill>
                <a:schemeClr val="bg1"/>
              </a:solidFill>
              <a:cs typeface="Arial" panose="020B0604020202020204" pitchFamily="34" charset="0"/>
            </a:endParaRPr>
          </a:p>
        </p:txBody>
      </p:sp>
      <p:grpSp>
        <p:nvGrpSpPr>
          <p:cNvPr id="48" name="Group 47"/>
          <p:cNvGrpSpPr/>
          <p:nvPr/>
        </p:nvGrpSpPr>
        <p:grpSpPr>
          <a:xfrm>
            <a:off x="5732106" y="3522566"/>
            <a:ext cx="880699" cy="655835"/>
            <a:chOff x="970334" y="886028"/>
            <a:chExt cx="8012348" cy="5966596"/>
          </a:xfrm>
          <a:solidFill>
            <a:schemeClr val="bg1"/>
          </a:solidFill>
        </p:grpSpPr>
        <p:sp>
          <p:nvSpPr>
            <p:cNvPr id="49" name="Freeform: Shape 48"/>
            <p:cNvSpPr/>
            <p:nvPr/>
          </p:nvSpPr>
          <p:spPr>
            <a:xfrm>
              <a:off x="970334" y="1485859"/>
              <a:ext cx="5488021" cy="4644957"/>
            </a:xfrm>
            <a:custGeom>
              <a:avLst/>
              <a:gdLst>
                <a:gd name="connsiteX0" fmla="*/ 2432 w 5488021"/>
                <a:gd name="connsiteY0" fmla="*/ 2651639 h 4644957"/>
                <a:gd name="connsiteX1" fmla="*/ 375326 w 5488021"/>
                <a:gd name="connsiteY1" fmla="*/ 2650829 h 4644957"/>
                <a:gd name="connsiteX2" fmla="*/ 431260 w 5488021"/>
                <a:gd name="connsiteY2" fmla="*/ 2604622 h 4644957"/>
                <a:gd name="connsiteX3" fmla="*/ 817934 w 5488021"/>
                <a:gd name="connsiteY3" fmla="*/ 56786 h 4644957"/>
                <a:gd name="connsiteX4" fmla="*/ 890892 w 5488021"/>
                <a:gd name="connsiteY4" fmla="*/ 41 h 4644957"/>
                <a:gd name="connsiteX5" fmla="*/ 3874041 w 5488021"/>
                <a:gd name="connsiteY5" fmla="*/ 41 h 4644957"/>
                <a:gd name="connsiteX6" fmla="*/ 3919436 w 5488021"/>
                <a:gd name="connsiteY6" fmla="*/ 30035 h 4644957"/>
                <a:gd name="connsiteX7" fmla="*/ 3980234 w 5488021"/>
                <a:gd name="connsiteY7" fmla="*/ 351048 h 4644957"/>
                <a:gd name="connsiteX8" fmla="*/ 4316649 w 5488021"/>
                <a:gd name="connsiteY8" fmla="*/ 1802090 h 4644957"/>
                <a:gd name="connsiteX9" fmla="*/ 4531468 w 5488021"/>
                <a:gd name="connsiteY9" fmla="*/ 2732703 h 4644957"/>
                <a:gd name="connsiteX10" fmla="*/ 4588213 w 5488021"/>
                <a:gd name="connsiteY10" fmla="*/ 2778099 h 4644957"/>
                <a:gd name="connsiteX11" fmla="*/ 4730075 w 5488021"/>
                <a:gd name="connsiteY11" fmla="*/ 2777288 h 4644957"/>
                <a:gd name="connsiteX12" fmla="*/ 5034064 w 5488021"/>
                <a:gd name="connsiteY12" fmla="*/ 2742431 h 4644957"/>
                <a:gd name="connsiteX13" fmla="*/ 5034064 w 5488021"/>
                <a:gd name="connsiteY13" fmla="*/ 2705952 h 4644957"/>
                <a:gd name="connsiteX14" fmla="*/ 5034064 w 5488021"/>
                <a:gd name="connsiteY14" fmla="*/ 71378 h 4644957"/>
                <a:gd name="connsiteX15" fmla="*/ 5099726 w 5488021"/>
                <a:gd name="connsiteY15" fmla="*/ 4905 h 4644957"/>
                <a:gd name="connsiteX16" fmla="*/ 5444247 w 5488021"/>
                <a:gd name="connsiteY16" fmla="*/ 4095 h 4644957"/>
                <a:gd name="connsiteX17" fmla="*/ 5491264 w 5488021"/>
                <a:gd name="connsiteY17" fmla="*/ 51112 h 4644957"/>
                <a:gd name="connsiteX18" fmla="*/ 5490453 w 5488021"/>
                <a:gd name="connsiteY18" fmla="*/ 399686 h 4644957"/>
                <a:gd name="connsiteX19" fmla="*/ 5491264 w 5488021"/>
                <a:gd name="connsiteY19" fmla="*/ 4006216 h 4644957"/>
                <a:gd name="connsiteX20" fmla="*/ 5158902 w 5488021"/>
                <a:gd name="connsiteY20" fmla="*/ 3652778 h 4644957"/>
                <a:gd name="connsiteX21" fmla="*/ 4579296 w 5488021"/>
                <a:gd name="connsiteY21" fmla="*/ 3489029 h 4644957"/>
                <a:gd name="connsiteX22" fmla="*/ 3945377 w 5488021"/>
                <a:gd name="connsiteY22" fmla="*/ 3866786 h 4644957"/>
                <a:gd name="connsiteX23" fmla="*/ 3764604 w 5488021"/>
                <a:gd name="connsiteY23" fmla="*/ 4588254 h 4644957"/>
                <a:gd name="connsiteX24" fmla="*/ 3712724 w 5488021"/>
                <a:gd name="connsiteY24" fmla="*/ 4645810 h 4644957"/>
                <a:gd name="connsiteX25" fmla="*/ 2265734 w 5488021"/>
                <a:gd name="connsiteY25" fmla="*/ 4646620 h 4644957"/>
                <a:gd name="connsiteX26" fmla="*/ 2218717 w 5488021"/>
                <a:gd name="connsiteY26" fmla="*/ 4599603 h 4644957"/>
                <a:gd name="connsiteX27" fmla="*/ 1768002 w 5488021"/>
                <a:gd name="connsiteY27" fmla="*/ 3804367 h 4644957"/>
                <a:gd name="connsiteX28" fmla="*/ 886838 w 5488021"/>
                <a:gd name="connsiteY28" fmla="*/ 3923531 h 4644957"/>
                <a:gd name="connsiteX29" fmla="*/ 603926 w 5488021"/>
                <a:gd name="connsiteY29" fmla="*/ 4590686 h 4644957"/>
                <a:gd name="connsiteX30" fmla="*/ 551234 w 5488021"/>
                <a:gd name="connsiteY30" fmla="*/ 4644999 h 4644957"/>
                <a:gd name="connsiteX31" fmla="*/ 170234 w 5488021"/>
                <a:gd name="connsiteY31" fmla="*/ 4644999 h 4644957"/>
                <a:gd name="connsiteX32" fmla="*/ 129702 w 5488021"/>
                <a:gd name="connsiteY32" fmla="*/ 4606899 h 4644957"/>
                <a:gd name="connsiteX33" fmla="*/ 79443 w 5488021"/>
                <a:gd name="connsiteY33" fmla="*/ 4026482 h 4644957"/>
                <a:gd name="connsiteX34" fmla="*/ 34857 w 5488021"/>
                <a:gd name="connsiteY34" fmla="*/ 3551448 h 4644957"/>
                <a:gd name="connsiteX35" fmla="*/ 15402 w 5488021"/>
                <a:gd name="connsiteY35" fmla="*/ 3338250 h 4644957"/>
                <a:gd name="connsiteX36" fmla="*/ 55934 w 5488021"/>
                <a:gd name="connsiteY36" fmla="*/ 3294476 h 4644957"/>
                <a:gd name="connsiteX37" fmla="*/ 100519 w 5488021"/>
                <a:gd name="connsiteY37" fmla="*/ 3294476 h 4644957"/>
                <a:gd name="connsiteX38" fmla="*/ 3326860 w 5488021"/>
                <a:gd name="connsiteY38" fmla="*/ 3295286 h 4644957"/>
                <a:gd name="connsiteX39" fmla="*/ 3425757 w 5488021"/>
                <a:gd name="connsiteY39" fmla="*/ 3268535 h 4644957"/>
                <a:gd name="connsiteX40" fmla="*/ 4066162 w 5488021"/>
                <a:gd name="connsiteY40" fmla="*/ 2885914 h 4644957"/>
                <a:gd name="connsiteX41" fmla="*/ 4093724 w 5488021"/>
                <a:gd name="connsiteY41" fmla="*/ 2821063 h 4644957"/>
                <a:gd name="connsiteX42" fmla="*/ 3965643 w 5488021"/>
                <a:gd name="connsiteY42" fmla="*/ 2509778 h 4644957"/>
                <a:gd name="connsiteX43" fmla="*/ 3562756 w 5488021"/>
                <a:gd name="connsiteY43" fmla="*/ 1877480 h 4644957"/>
                <a:gd name="connsiteX44" fmla="*/ 3494662 w 5488021"/>
                <a:gd name="connsiteY44" fmla="*/ 1862888 h 4644957"/>
                <a:gd name="connsiteX45" fmla="*/ 3290381 w 5488021"/>
                <a:gd name="connsiteY45" fmla="*/ 1988537 h 4644957"/>
                <a:gd name="connsiteX46" fmla="*/ 3073940 w 5488021"/>
                <a:gd name="connsiteY46" fmla="*/ 1947195 h 4644957"/>
                <a:gd name="connsiteX47" fmla="*/ 3098260 w 5488021"/>
                <a:gd name="connsiteY47" fmla="*/ 1854782 h 4644957"/>
                <a:gd name="connsiteX48" fmla="*/ 3425757 w 5488021"/>
                <a:gd name="connsiteY48" fmla="*/ 1658607 h 4644957"/>
                <a:gd name="connsiteX49" fmla="*/ 3742717 w 5488021"/>
                <a:gd name="connsiteY49" fmla="*/ 1470539 h 4644957"/>
                <a:gd name="connsiteX50" fmla="*/ 3766226 w 5488021"/>
                <a:gd name="connsiteY50" fmla="*/ 1415416 h 4644957"/>
                <a:gd name="connsiteX51" fmla="*/ 3514928 w 5488021"/>
                <a:gd name="connsiteY51" fmla="*/ 330782 h 4644957"/>
                <a:gd name="connsiteX52" fmla="*/ 3463047 w 5488021"/>
                <a:gd name="connsiteY52" fmla="*/ 289439 h 4644957"/>
                <a:gd name="connsiteX53" fmla="*/ 1262164 w 5488021"/>
                <a:gd name="connsiteY53" fmla="*/ 289439 h 4644957"/>
                <a:gd name="connsiteX54" fmla="*/ 1212715 w 5488021"/>
                <a:gd name="connsiteY54" fmla="*/ 332403 h 4644957"/>
                <a:gd name="connsiteX55" fmla="*/ 889270 w 5488021"/>
                <a:gd name="connsiteY55" fmla="*/ 2599758 h 4644957"/>
                <a:gd name="connsiteX56" fmla="*/ 926560 w 5488021"/>
                <a:gd name="connsiteY56" fmla="*/ 2645154 h 4644957"/>
                <a:gd name="connsiteX57" fmla="*/ 1542645 w 5488021"/>
                <a:gd name="connsiteY57" fmla="*/ 2644344 h 4644957"/>
                <a:gd name="connsiteX58" fmla="*/ 1577502 w 5488021"/>
                <a:gd name="connsiteY58" fmla="*/ 2598137 h 4644957"/>
                <a:gd name="connsiteX59" fmla="*/ 1376464 w 5488021"/>
                <a:gd name="connsiteY59" fmla="*/ 1485941 h 4644957"/>
                <a:gd name="connsiteX60" fmla="*/ 1412943 w 5488021"/>
                <a:gd name="connsiteY60" fmla="*/ 1422712 h 4644957"/>
                <a:gd name="connsiteX61" fmla="*/ 1616413 w 5488021"/>
                <a:gd name="connsiteY61" fmla="*/ 1400824 h 4644957"/>
                <a:gd name="connsiteX62" fmla="*/ 1801238 w 5488021"/>
                <a:gd name="connsiteY62" fmla="*/ 1545929 h 4644957"/>
                <a:gd name="connsiteX63" fmla="*/ 1939857 w 5488021"/>
                <a:gd name="connsiteY63" fmla="*/ 2044471 h 4644957"/>
                <a:gd name="connsiteX64" fmla="*/ 1957692 w 5488021"/>
                <a:gd name="connsiteY64" fmla="*/ 2144180 h 4644957"/>
                <a:gd name="connsiteX65" fmla="*/ 2006330 w 5488021"/>
                <a:gd name="connsiteY65" fmla="*/ 2183901 h 4644957"/>
                <a:gd name="connsiteX66" fmla="*/ 2529192 w 5488021"/>
                <a:gd name="connsiteY66" fmla="*/ 2183090 h 4644957"/>
                <a:gd name="connsiteX67" fmla="*/ 2609445 w 5488021"/>
                <a:gd name="connsiteY67" fmla="*/ 2192818 h 4644957"/>
                <a:gd name="connsiteX68" fmla="*/ 2686455 w 5488021"/>
                <a:gd name="connsiteY68" fmla="*/ 2297391 h 4644957"/>
                <a:gd name="connsiteX69" fmla="*/ 2685645 w 5488021"/>
                <a:gd name="connsiteY69" fmla="*/ 2605433 h 4644957"/>
                <a:gd name="connsiteX70" fmla="*/ 2725366 w 5488021"/>
                <a:gd name="connsiteY70" fmla="*/ 2645965 h 4644957"/>
                <a:gd name="connsiteX71" fmla="*/ 2984770 w 5488021"/>
                <a:gd name="connsiteY71" fmla="*/ 2645154 h 4644957"/>
                <a:gd name="connsiteX72" fmla="*/ 3027734 w 5488021"/>
                <a:gd name="connsiteY72" fmla="*/ 2687307 h 4644957"/>
                <a:gd name="connsiteX73" fmla="*/ 3027734 w 5488021"/>
                <a:gd name="connsiteY73" fmla="*/ 3137212 h 4644957"/>
                <a:gd name="connsiteX74" fmla="*/ 2987202 w 5488021"/>
                <a:gd name="connsiteY74" fmla="*/ 3176933 h 4644957"/>
                <a:gd name="connsiteX75" fmla="*/ 2942617 w 5488021"/>
                <a:gd name="connsiteY75" fmla="*/ 3176933 h 4644957"/>
                <a:gd name="connsiteX76" fmla="*/ 64851 w 5488021"/>
                <a:gd name="connsiteY76" fmla="*/ 3176933 h 4644957"/>
                <a:gd name="connsiteX77" fmla="*/ 0 w 5488021"/>
                <a:gd name="connsiteY77" fmla="*/ 3174501 h 4644957"/>
                <a:gd name="connsiteX78" fmla="*/ 2432 w 5488021"/>
                <a:gd name="connsiteY78" fmla="*/ 2651639 h 4644957"/>
                <a:gd name="connsiteX79" fmla="*/ 3891064 w 5488021"/>
                <a:gd name="connsiteY79" fmla="*/ 1975567 h 4644957"/>
                <a:gd name="connsiteX80" fmla="*/ 3895928 w 5488021"/>
                <a:gd name="connsiteY80" fmla="*/ 1973135 h 4644957"/>
                <a:gd name="connsiteX81" fmla="*/ 3843236 w 5488021"/>
                <a:gd name="connsiteY81" fmla="*/ 1746156 h 4644957"/>
                <a:gd name="connsiteX82" fmla="*/ 3755687 w 5488021"/>
                <a:gd name="connsiteY82" fmla="*/ 1712920 h 4644957"/>
                <a:gd name="connsiteX83" fmla="*/ 3745960 w 5488021"/>
                <a:gd name="connsiteY83" fmla="*/ 1747778 h 4644957"/>
                <a:gd name="connsiteX84" fmla="*/ 3891064 w 5488021"/>
                <a:gd name="connsiteY84" fmla="*/ 1975567 h 46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88021" h="4644957">
                  <a:moveTo>
                    <a:pt x="2432" y="2651639"/>
                  </a:moveTo>
                  <a:cubicBezTo>
                    <a:pt x="126460" y="2650829"/>
                    <a:pt x="251298" y="2649207"/>
                    <a:pt x="375326" y="2650829"/>
                  </a:cubicBezTo>
                  <a:cubicBezTo>
                    <a:pt x="410994" y="2651639"/>
                    <a:pt x="423964" y="2638669"/>
                    <a:pt x="431260" y="2604622"/>
                  </a:cubicBezTo>
                  <a:cubicBezTo>
                    <a:pt x="565015" y="1828031"/>
                    <a:pt x="779023" y="239180"/>
                    <a:pt x="817934" y="56786"/>
                  </a:cubicBezTo>
                  <a:cubicBezTo>
                    <a:pt x="827662" y="12201"/>
                    <a:pt x="845496" y="41"/>
                    <a:pt x="890892" y="41"/>
                  </a:cubicBezTo>
                  <a:cubicBezTo>
                    <a:pt x="1690992" y="1663"/>
                    <a:pt x="3073940" y="852"/>
                    <a:pt x="3874041" y="41"/>
                  </a:cubicBezTo>
                  <a:cubicBezTo>
                    <a:pt x="3895928" y="41"/>
                    <a:pt x="3920247" y="-2391"/>
                    <a:pt x="3919436" y="30035"/>
                  </a:cubicBezTo>
                  <a:cubicBezTo>
                    <a:pt x="3943756" y="188109"/>
                    <a:pt x="3955915" y="244854"/>
                    <a:pt x="3980234" y="351048"/>
                  </a:cubicBezTo>
                  <a:cubicBezTo>
                    <a:pt x="4090481" y="834999"/>
                    <a:pt x="4203970" y="1318950"/>
                    <a:pt x="4316649" y="1802090"/>
                  </a:cubicBezTo>
                  <a:cubicBezTo>
                    <a:pt x="4388796" y="2112565"/>
                    <a:pt x="4460943" y="2422229"/>
                    <a:pt x="4531468" y="2732703"/>
                  </a:cubicBezTo>
                  <a:cubicBezTo>
                    <a:pt x="4538764" y="2766750"/>
                    <a:pt x="4552545" y="2780531"/>
                    <a:pt x="4588213" y="2778099"/>
                  </a:cubicBezTo>
                  <a:cubicBezTo>
                    <a:pt x="4635230" y="2774856"/>
                    <a:pt x="4683058" y="2776478"/>
                    <a:pt x="4730075" y="2777288"/>
                  </a:cubicBezTo>
                  <a:cubicBezTo>
                    <a:pt x="4755204" y="2778099"/>
                    <a:pt x="5035686" y="2769993"/>
                    <a:pt x="5034064" y="2742431"/>
                  </a:cubicBezTo>
                  <a:cubicBezTo>
                    <a:pt x="5033253" y="2730271"/>
                    <a:pt x="5034064" y="2718111"/>
                    <a:pt x="5034064" y="2705952"/>
                  </a:cubicBezTo>
                  <a:cubicBezTo>
                    <a:pt x="5034064" y="1828031"/>
                    <a:pt x="5034064" y="949299"/>
                    <a:pt x="5034064" y="71378"/>
                  </a:cubicBezTo>
                  <a:cubicBezTo>
                    <a:pt x="5034064" y="4905"/>
                    <a:pt x="5034064" y="4905"/>
                    <a:pt x="5099726" y="4905"/>
                  </a:cubicBezTo>
                  <a:cubicBezTo>
                    <a:pt x="5214836" y="4905"/>
                    <a:pt x="5329136" y="5716"/>
                    <a:pt x="5444247" y="4095"/>
                  </a:cubicBezTo>
                  <a:cubicBezTo>
                    <a:pt x="5479915" y="3284"/>
                    <a:pt x="5491264" y="16254"/>
                    <a:pt x="5491264" y="51112"/>
                  </a:cubicBezTo>
                  <a:cubicBezTo>
                    <a:pt x="5489643" y="167033"/>
                    <a:pt x="5490453" y="283765"/>
                    <a:pt x="5490453" y="399686"/>
                  </a:cubicBezTo>
                  <a:cubicBezTo>
                    <a:pt x="5490453" y="1473782"/>
                    <a:pt x="5491264" y="2932120"/>
                    <a:pt x="5491264" y="4006216"/>
                  </a:cubicBezTo>
                  <a:cubicBezTo>
                    <a:pt x="5439383" y="3943797"/>
                    <a:pt x="5419928" y="3830307"/>
                    <a:pt x="5158902" y="3652778"/>
                  </a:cubicBezTo>
                  <a:cubicBezTo>
                    <a:pt x="4986236" y="3526318"/>
                    <a:pt x="4791683" y="3467952"/>
                    <a:pt x="4579296" y="3489029"/>
                  </a:cubicBezTo>
                  <a:cubicBezTo>
                    <a:pt x="4311785" y="3516590"/>
                    <a:pt x="4100209" y="3647103"/>
                    <a:pt x="3945377" y="3866786"/>
                  </a:cubicBezTo>
                  <a:cubicBezTo>
                    <a:pt x="3792166" y="4083227"/>
                    <a:pt x="3734611" y="4324797"/>
                    <a:pt x="3764604" y="4588254"/>
                  </a:cubicBezTo>
                  <a:cubicBezTo>
                    <a:pt x="3771089" y="4642567"/>
                    <a:pt x="3767847" y="4645810"/>
                    <a:pt x="3712724" y="4645810"/>
                  </a:cubicBezTo>
                  <a:cubicBezTo>
                    <a:pt x="3313889" y="4645810"/>
                    <a:pt x="2664568" y="4645810"/>
                    <a:pt x="2265734" y="4646620"/>
                  </a:cubicBezTo>
                  <a:cubicBezTo>
                    <a:pt x="2230066" y="4646620"/>
                    <a:pt x="2219528" y="4639324"/>
                    <a:pt x="2218717" y="4599603"/>
                  </a:cubicBezTo>
                  <a:cubicBezTo>
                    <a:pt x="2208990" y="4255893"/>
                    <a:pt x="2076045" y="3977844"/>
                    <a:pt x="1768002" y="3804367"/>
                  </a:cubicBezTo>
                  <a:cubicBezTo>
                    <a:pt x="1484279" y="3643861"/>
                    <a:pt x="1121924" y="3697363"/>
                    <a:pt x="886838" y="3923531"/>
                  </a:cubicBezTo>
                  <a:cubicBezTo>
                    <a:pt x="697149" y="4105924"/>
                    <a:pt x="607979" y="4330471"/>
                    <a:pt x="603926" y="4590686"/>
                  </a:cubicBezTo>
                  <a:cubicBezTo>
                    <a:pt x="603115" y="4644999"/>
                    <a:pt x="603926" y="4644999"/>
                    <a:pt x="551234" y="4644999"/>
                  </a:cubicBezTo>
                  <a:cubicBezTo>
                    <a:pt x="502596" y="4644999"/>
                    <a:pt x="218872" y="4644189"/>
                    <a:pt x="170234" y="4644999"/>
                  </a:cubicBezTo>
                  <a:cubicBezTo>
                    <a:pt x="141862" y="4645810"/>
                    <a:pt x="132134" y="4633650"/>
                    <a:pt x="129702" y="4606899"/>
                  </a:cubicBezTo>
                  <a:cubicBezTo>
                    <a:pt x="113489" y="4413157"/>
                    <a:pt x="96466" y="4220225"/>
                    <a:pt x="79443" y="4026482"/>
                  </a:cubicBezTo>
                  <a:cubicBezTo>
                    <a:pt x="64851" y="3867597"/>
                    <a:pt x="49449" y="3709523"/>
                    <a:pt x="34857" y="3551448"/>
                  </a:cubicBezTo>
                  <a:cubicBezTo>
                    <a:pt x="28372" y="3480111"/>
                    <a:pt x="22698" y="3408775"/>
                    <a:pt x="15402" y="3338250"/>
                  </a:cubicBezTo>
                  <a:cubicBezTo>
                    <a:pt x="12160" y="3306635"/>
                    <a:pt x="23509" y="3292044"/>
                    <a:pt x="55934" y="3294476"/>
                  </a:cubicBezTo>
                  <a:cubicBezTo>
                    <a:pt x="70526" y="3295286"/>
                    <a:pt x="85928" y="3294476"/>
                    <a:pt x="100519" y="3294476"/>
                  </a:cubicBezTo>
                  <a:cubicBezTo>
                    <a:pt x="1014109" y="3294476"/>
                    <a:pt x="2413270" y="3294476"/>
                    <a:pt x="3326860" y="3295286"/>
                  </a:cubicBezTo>
                  <a:cubicBezTo>
                    <a:pt x="3363338" y="3295286"/>
                    <a:pt x="3394953" y="3287991"/>
                    <a:pt x="3425757" y="3268535"/>
                  </a:cubicBezTo>
                  <a:cubicBezTo>
                    <a:pt x="3638145" y="3140454"/>
                    <a:pt x="3851343" y="3012374"/>
                    <a:pt x="4066162" y="2885914"/>
                  </a:cubicBezTo>
                  <a:cubicBezTo>
                    <a:pt x="4094534" y="2868891"/>
                    <a:pt x="4099398" y="2853488"/>
                    <a:pt x="4093724" y="2821063"/>
                  </a:cubicBezTo>
                  <a:cubicBezTo>
                    <a:pt x="4073458" y="2707573"/>
                    <a:pt x="4029683" y="2606244"/>
                    <a:pt x="3965643" y="2509778"/>
                  </a:cubicBezTo>
                  <a:cubicBezTo>
                    <a:pt x="3827834" y="2301444"/>
                    <a:pt x="3694889" y="2089867"/>
                    <a:pt x="3562756" y="1877480"/>
                  </a:cubicBezTo>
                  <a:cubicBezTo>
                    <a:pt x="3541679" y="1843433"/>
                    <a:pt x="3525466" y="1842622"/>
                    <a:pt x="3494662" y="1862888"/>
                  </a:cubicBezTo>
                  <a:cubicBezTo>
                    <a:pt x="3436296" y="1900988"/>
                    <a:pt x="3349557" y="1950437"/>
                    <a:pt x="3290381" y="1988537"/>
                  </a:cubicBezTo>
                  <a:cubicBezTo>
                    <a:pt x="3210938" y="2039607"/>
                    <a:pt x="3122579" y="1998265"/>
                    <a:pt x="3073940" y="1947195"/>
                  </a:cubicBezTo>
                  <a:cubicBezTo>
                    <a:pt x="3043947" y="1915580"/>
                    <a:pt x="3054485" y="1881533"/>
                    <a:pt x="3098260" y="1854782"/>
                  </a:cubicBezTo>
                  <a:cubicBezTo>
                    <a:pt x="3198779" y="1794795"/>
                    <a:pt x="3324428" y="1718595"/>
                    <a:pt x="3425757" y="1658607"/>
                  </a:cubicBezTo>
                  <a:cubicBezTo>
                    <a:pt x="3531140" y="1596188"/>
                    <a:pt x="3636523" y="1532148"/>
                    <a:pt x="3742717" y="1470539"/>
                  </a:cubicBezTo>
                  <a:cubicBezTo>
                    <a:pt x="3767036" y="1456758"/>
                    <a:pt x="3772711" y="1442167"/>
                    <a:pt x="3766226" y="1415416"/>
                  </a:cubicBezTo>
                  <a:cubicBezTo>
                    <a:pt x="3681919" y="1053871"/>
                    <a:pt x="3598424" y="692327"/>
                    <a:pt x="3514928" y="330782"/>
                  </a:cubicBezTo>
                  <a:cubicBezTo>
                    <a:pt x="3508443" y="300788"/>
                    <a:pt x="3494662" y="289439"/>
                    <a:pt x="3463047" y="289439"/>
                  </a:cubicBezTo>
                  <a:cubicBezTo>
                    <a:pt x="2923972" y="290250"/>
                    <a:pt x="1801238" y="290250"/>
                    <a:pt x="1262164" y="289439"/>
                  </a:cubicBezTo>
                  <a:cubicBezTo>
                    <a:pt x="1228117" y="289439"/>
                    <a:pt x="1219200" y="304031"/>
                    <a:pt x="1212715" y="332403"/>
                  </a:cubicBezTo>
                  <a:cubicBezTo>
                    <a:pt x="1100036" y="947678"/>
                    <a:pt x="909536" y="2319278"/>
                    <a:pt x="889270" y="2599758"/>
                  </a:cubicBezTo>
                  <a:cubicBezTo>
                    <a:pt x="880353" y="2636237"/>
                    <a:pt x="889270" y="2645965"/>
                    <a:pt x="926560" y="2645154"/>
                  </a:cubicBezTo>
                  <a:cubicBezTo>
                    <a:pt x="1110574" y="2643533"/>
                    <a:pt x="1358630" y="2644344"/>
                    <a:pt x="1542645" y="2644344"/>
                  </a:cubicBezTo>
                  <a:cubicBezTo>
                    <a:pt x="1588041" y="2644344"/>
                    <a:pt x="1588851" y="2642722"/>
                    <a:pt x="1577502" y="2598137"/>
                  </a:cubicBezTo>
                  <a:cubicBezTo>
                    <a:pt x="1497249" y="2180658"/>
                    <a:pt x="1435641" y="1881533"/>
                    <a:pt x="1376464" y="1485941"/>
                  </a:cubicBezTo>
                  <a:cubicBezTo>
                    <a:pt x="1363494" y="1436492"/>
                    <a:pt x="1363494" y="1434871"/>
                    <a:pt x="1412943" y="1422712"/>
                  </a:cubicBezTo>
                  <a:cubicBezTo>
                    <a:pt x="1498060" y="1401635"/>
                    <a:pt x="1527243" y="1387854"/>
                    <a:pt x="1616413" y="1400824"/>
                  </a:cubicBezTo>
                  <a:cubicBezTo>
                    <a:pt x="1707204" y="1414605"/>
                    <a:pt x="1766381" y="1464054"/>
                    <a:pt x="1801238" y="1545929"/>
                  </a:cubicBezTo>
                  <a:cubicBezTo>
                    <a:pt x="1870143" y="1705624"/>
                    <a:pt x="1905811" y="1875048"/>
                    <a:pt x="1939857" y="2044471"/>
                  </a:cubicBezTo>
                  <a:cubicBezTo>
                    <a:pt x="1946343" y="2077707"/>
                    <a:pt x="1952828" y="2110944"/>
                    <a:pt x="1957692" y="2144180"/>
                  </a:cubicBezTo>
                  <a:cubicBezTo>
                    <a:pt x="1961745" y="2173363"/>
                    <a:pt x="1976336" y="2183901"/>
                    <a:pt x="2006330" y="2183901"/>
                  </a:cubicBezTo>
                  <a:cubicBezTo>
                    <a:pt x="2183049" y="2183090"/>
                    <a:pt x="2352472" y="2183090"/>
                    <a:pt x="2529192" y="2183090"/>
                  </a:cubicBezTo>
                  <a:cubicBezTo>
                    <a:pt x="2556753" y="2183090"/>
                    <a:pt x="2583504" y="2184712"/>
                    <a:pt x="2609445" y="2192818"/>
                  </a:cubicBezTo>
                  <a:cubicBezTo>
                    <a:pt x="2663757" y="2209031"/>
                    <a:pt x="2686455" y="2240646"/>
                    <a:pt x="2686455" y="2297391"/>
                  </a:cubicBezTo>
                  <a:cubicBezTo>
                    <a:pt x="2686455" y="2400341"/>
                    <a:pt x="2687266" y="2502482"/>
                    <a:pt x="2685645" y="2605433"/>
                  </a:cubicBezTo>
                  <a:cubicBezTo>
                    <a:pt x="2685645" y="2635427"/>
                    <a:pt x="2695373" y="2645965"/>
                    <a:pt x="2725366" y="2645965"/>
                  </a:cubicBezTo>
                  <a:cubicBezTo>
                    <a:pt x="2792649" y="2644344"/>
                    <a:pt x="2917487" y="2646775"/>
                    <a:pt x="2984770" y="2645154"/>
                  </a:cubicBezTo>
                  <a:cubicBezTo>
                    <a:pt x="3015575" y="2644344"/>
                    <a:pt x="3027734" y="2655692"/>
                    <a:pt x="3027734" y="2687307"/>
                  </a:cubicBezTo>
                  <a:cubicBezTo>
                    <a:pt x="3026924" y="2837275"/>
                    <a:pt x="3026924" y="2987244"/>
                    <a:pt x="3027734" y="3137212"/>
                  </a:cubicBezTo>
                  <a:cubicBezTo>
                    <a:pt x="3027734" y="3167205"/>
                    <a:pt x="3017196" y="3179365"/>
                    <a:pt x="2987202" y="3176933"/>
                  </a:cubicBezTo>
                  <a:cubicBezTo>
                    <a:pt x="2972611" y="3175312"/>
                    <a:pt x="2957209" y="3176933"/>
                    <a:pt x="2942617" y="3176933"/>
                  </a:cubicBezTo>
                  <a:cubicBezTo>
                    <a:pt x="2032270" y="3176933"/>
                    <a:pt x="975198" y="3176933"/>
                    <a:pt x="64851" y="3176933"/>
                  </a:cubicBezTo>
                  <a:cubicBezTo>
                    <a:pt x="42964" y="3176933"/>
                    <a:pt x="21887" y="3175312"/>
                    <a:pt x="0" y="3174501"/>
                  </a:cubicBezTo>
                  <a:cubicBezTo>
                    <a:pt x="2432" y="3002646"/>
                    <a:pt x="2432" y="2826737"/>
                    <a:pt x="2432" y="2651639"/>
                  </a:cubicBezTo>
                  <a:close/>
                  <a:moveTo>
                    <a:pt x="3891064" y="1975567"/>
                  </a:moveTo>
                  <a:cubicBezTo>
                    <a:pt x="3892685" y="1974756"/>
                    <a:pt x="3894307" y="1973946"/>
                    <a:pt x="3895928" y="1973135"/>
                  </a:cubicBezTo>
                  <a:cubicBezTo>
                    <a:pt x="3878094" y="1897746"/>
                    <a:pt x="3860260" y="1821546"/>
                    <a:pt x="3843236" y="1746156"/>
                  </a:cubicBezTo>
                  <a:cubicBezTo>
                    <a:pt x="3823781" y="1661039"/>
                    <a:pt x="3837562" y="1666714"/>
                    <a:pt x="3755687" y="1712920"/>
                  </a:cubicBezTo>
                  <a:cubicBezTo>
                    <a:pt x="3739475" y="1721837"/>
                    <a:pt x="3735421" y="1730754"/>
                    <a:pt x="3745960" y="1747778"/>
                  </a:cubicBezTo>
                  <a:cubicBezTo>
                    <a:pt x="3794598" y="1823167"/>
                    <a:pt x="3842426" y="1899367"/>
                    <a:pt x="3891064" y="1975567"/>
                  </a:cubicBezTo>
                  <a:close/>
                </a:path>
              </a:pathLst>
            </a:custGeom>
            <a:grpFill/>
            <a:ln w="8101" cap="flat">
              <a:noFill/>
              <a:prstDash val="solid"/>
              <a:miter/>
            </a:ln>
          </p:spPr>
          <p:txBody>
            <a:bodyPr rtlCol="0" anchor="ctr"/>
            <a:lstStyle/>
            <a:p>
              <a:endParaRPr lang="en-US"/>
            </a:p>
          </p:txBody>
        </p:sp>
        <p:sp>
          <p:nvSpPr>
            <p:cNvPr id="50" name="Freeform: Shape 49"/>
            <p:cNvSpPr/>
            <p:nvPr/>
          </p:nvSpPr>
          <p:spPr>
            <a:xfrm>
              <a:off x="6558874" y="886028"/>
              <a:ext cx="2423808" cy="4174787"/>
            </a:xfrm>
            <a:custGeom>
              <a:avLst/>
              <a:gdLst>
                <a:gd name="connsiteX0" fmla="*/ 0 w 2423808"/>
                <a:gd name="connsiteY0" fmla="*/ 2089826 h 4174787"/>
                <a:gd name="connsiteX1" fmla="*/ 0 w 2423808"/>
                <a:gd name="connsiteY1" fmla="*/ 63230 h 4174787"/>
                <a:gd name="connsiteX2" fmla="*/ 62419 w 2423808"/>
                <a:gd name="connsiteY2" fmla="*/ 0 h 4174787"/>
                <a:gd name="connsiteX3" fmla="*/ 398834 w 2423808"/>
                <a:gd name="connsiteY3" fmla="*/ 0 h 4174787"/>
                <a:gd name="connsiteX4" fmla="*/ 458011 w 2423808"/>
                <a:gd name="connsiteY4" fmla="*/ 57555 h 4174787"/>
                <a:gd name="connsiteX5" fmla="*/ 458011 w 2423808"/>
                <a:gd name="connsiteY5" fmla="*/ 3105555 h 4174787"/>
                <a:gd name="connsiteX6" fmla="*/ 510702 w 2423808"/>
                <a:gd name="connsiteY6" fmla="*/ 3159058 h 4174787"/>
                <a:gd name="connsiteX7" fmla="*/ 2363011 w 2423808"/>
                <a:gd name="connsiteY7" fmla="*/ 3159058 h 4174787"/>
                <a:gd name="connsiteX8" fmla="*/ 2427862 w 2423808"/>
                <a:gd name="connsiteY8" fmla="*/ 3225530 h 4174787"/>
                <a:gd name="connsiteX9" fmla="*/ 2354094 w 2423808"/>
                <a:gd name="connsiteY9" fmla="*/ 3300919 h 4174787"/>
                <a:gd name="connsiteX10" fmla="*/ 1603443 w 2423808"/>
                <a:gd name="connsiteY10" fmla="*/ 3351179 h 4174787"/>
                <a:gd name="connsiteX11" fmla="*/ 489626 w 2423808"/>
                <a:gd name="connsiteY11" fmla="*/ 3430621 h 4174787"/>
                <a:gd name="connsiteX12" fmla="*/ 458011 w 2423808"/>
                <a:gd name="connsiteY12" fmla="*/ 3461426 h 4174787"/>
                <a:gd name="connsiteX13" fmla="*/ 458011 w 2423808"/>
                <a:gd name="connsiteY13" fmla="*/ 3501957 h 4174787"/>
                <a:gd name="connsiteX14" fmla="*/ 458011 w 2423808"/>
                <a:gd name="connsiteY14" fmla="*/ 4097777 h 4174787"/>
                <a:gd name="connsiteX15" fmla="*/ 376947 w 2423808"/>
                <a:gd name="connsiteY15" fmla="*/ 4177219 h 4174787"/>
                <a:gd name="connsiteX16" fmla="*/ 52691 w 2423808"/>
                <a:gd name="connsiteY16" fmla="*/ 4177219 h 4174787"/>
                <a:gd name="connsiteX17" fmla="*/ 0 w 2423808"/>
                <a:gd name="connsiteY17" fmla="*/ 4122907 h 4174787"/>
                <a:gd name="connsiteX18" fmla="*/ 0 w 2423808"/>
                <a:gd name="connsiteY18" fmla="*/ 3405492 h 4174787"/>
                <a:gd name="connsiteX19" fmla="*/ 0 w 2423808"/>
                <a:gd name="connsiteY19" fmla="*/ 2089826 h 41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3808" h="4174787">
                  <a:moveTo>
                    <a:pt x="0" y="2089826"/>
                  </a:moveTo>
                  <a:cubicBezTo>
                    <a:pt x="0" y="1414564"/>
                    <a:pt x="0" y="738491"/>
                    <a:pt x="0" y="63230"/>
                  </a:cubicBezTo>
                  <a:cubicBezTo>
                    <a:pt x="0" y="0"/>
                    <a:pt x="0" y="0"/>
                    <a:pt x="62419" y="0"/>
                  </a:cubicBezTo>
                  <a:cubicBezTo>
                    <a:pt x="174287" y="0"/>
                    <a:pt x="286966" y="0"/>
                    <a:pt x="398834" y="0"/>
                  </a:cubicBezTo>
                  <a:cubicBezTo>
                    <a:pt x="458011" y="0"/>
                    <a:pt x="458011" y="0"/>
                    <a:pt x="458011" y="57555"/>
                  </a:cubicBezTo>
                  <a:cubicBezTo>
                    <a:pt x="458011" y="195364"/>
                    <a:pt x="458011" y="2967747"/>
                    <a:pt x="458011" y="3105555"/>
                  </a:cubicBezTo>
                  <a:cubicBezTo>
                    <a:pt x="458011" y="3159058"/>
                    <a:pt x="458011" y="3159058"/>
                    <a:pt x="510702" y="3159058"/>
                  </a:cubicBezTo>
                  <a:cubicBezTo>
                    <a:pt x="1128409" y="3159058"/>
                    <a:pt x="1745305" y="3159058"/>
                    <a:pt x="2363011" y="3159058"/>
                  </a:cubicBezTo>
                  <a:cubicBezTo>
                    <a:pt x="2427862" y="3159058"/>
                    <a:pt x="2427862" y="3159058"/>
                    <a:pt x="2427862" y="3225530"/>
                  </a:cubicBezTo>
                  <a:cubicBezTo>
                    <a:pt x="2427862" y="3296866"/>
                    <a:pt x="2427862" y="3296056"/>
                    <a:pt x="2354094" y="3300919"/>
                  </a:cubicBezTo>
                  <a:cubicBezTo>
                    <a:pt x="2103606" y="3317132"/>
                    <a:pt x="1853119" y="3334155"/>
                    <a:pt x="1603443" y="3351179"/>
                  </a:cubicBezTo>
                  <a:cubicBezTo>
                    <a:pt x="1378896" y="3366581"/>
                    <a:pt x="636351" y="3420894"/>
                    <a:pt x="489626" y="3430621"/>
                  </a:cubicBezTo>
                  <a:cubicBezTo>
                    <a:pt x="467738" y="3432243"/>
                    <a:pt x="456390" y="3438728"/>
                    <a:pt x="458011" y="3461426"/>
                  </a:cubicBezTo>
                  <a:cubicBezTo>
                    <a:pt x="458822" y="3475206"/>
                    <a:pt x="458011" y="3488176"/>
                    <a:pt x="458011" y="3501957"/>
                  </a:cubicBezTo>
                  <a:cubicBezTo>
                    <a:pt x="458011" y="4578485"/>
                    <a:pt x="458011" y="3626796"/>
                    <a:pt x="458011" y="4097777"/>
                  </a:cubicBezTo>
                  <a:cubicBezTo>
                    <a:pt x="458011" y="4187758"/>
                    <a:pt x="466928" y="4176409"/>
                    <a:pt x="376947" y="4177219"/>
                  </a:cubicBezTo>
                  <a:cubicBezTo>
                    <a:pt x="269132" y="4178030"/>
                    <a:pt x="160507" y="4177219"/>
                    <a:pt x="52691" y="4177219"/>
                  </a:cubicBezTo>
                  <a:cubicBezTo>
                    <a:pt x="811" y="4177219"/>
                    <a:pt x="811" y="4177219"/>
                    <a:pt x="0" y="4122907"/>
                  </a:cubicBezTo>
                  <a:cubicBezTo>
                    <a:pt x="0" y="3883768"/>
                    <a:pt x="0" y="3644630"/>
                    <a:pt x="0" y="3405492"/>
                  </a:cubicBezTo>
                  <a:cubicBezTo>
                    <a:pt x="0" y="2967747"/>
                    <a:pt x="0" y="2528381"/>
                    <a:pt x="0" y="2089826"/>
                  </a:cubicBezTo>
                  <a:close/>
                </a:path>
              </a:pathLst>
            </a:custGeom>
            <a:grpFill/>
            <a:ln w="8101" cap="flat">
              <a:noFill/>
              <a:prstDash val="solid"/>
              <a:miter/>
            </a:ln>
          </p:spPr>
          <p:txBody>
            <a:bodyPr rtlCol="0" anchor="ctr"/>
            <a:lstStyle/>
            <a:p>
              <a:endParaRPr lang="en-US"/>
            </a:p>
          </p:txBody>
        </p:sp>
        <p:sp>
          <p:nvSpPr>
            <p:cNvPr id="51" name="Freeform: Shape 50"/>
            <p:cNvSpPr/>
            <p:nvPr/>
          </p:nvSpPr>
          <p:spPr>
            <a:xfrm>
              <a:off x="4808706" y="5068443"/>
              <a:ext cx="1629383" cy="1775298"/>
            </a:xfrm>
            <a:custGeom>
              <a:avLst/>
              <a:gdLst>
                <a:gd name="connsiteX0" fmla="*/ 0 w 1629382"/>
                <a:gd name="connsiteY0" fmla="*/ 882453 h 1775297"/>
                <a:gd name="connsiteX1" fmla="*/ 231842 w 1629382"/>
                <a:gd name="connsiteY1" fmla="*/ 267179 h 1775297"/>
                <a:gd name="connsiteX2" fmla="*/ 1301075 w 1629382"/>
                <a:gd name="connsiteY2" fmla="*/ 169902 h 1775297"/>
                <a:gd name="connsiteX3" fmla="*/ 1631815 w 1629382"/>
                <a:gd name="connsiteY3" fmla="*/ 804632 h 1775297"/>
                <a:gd name="connsiteX4" fmla="*/ 1242708 w 1629382"/>
                <a:gd name="connsiteY4" fmla="*/ 1646885 h 1775297"/>
                <a:gd name="connsiteX5" fmla="*/ 285345 w 1629382"/>
                <a:gd name="connsiteY5" fmla="*/ 1560957 h 1775297"/>
                <a:gd name="connsiteX6" fmla="*/ 4053 w 1629382"/>
                <a:gd name="connsiteY6" fmla="*/ 927038 h 1775297"/>
                <a:gd name="connsiteX7" fmla="*/ 0 w 1629382"/>
                <a:gd name="connsiteY7" fmla="*/ 882453 h 1775297"/>
                <a:gd name="connsiteX8" fmla="*/ 820366 w 1629382"/>
                <a:gd name="connsiteY8" fmla="*/ 503885 h 1775297"/>
                <a:gd name="connsiteX9" fmla="*/ 623381 w 1629382"/>
                <a:gd name="connsiteY9" fmla="*/ 567925 h 1775297"/>
                <a:gd name="connsiteX10" fmla="*/ 587713 w 1629382"/>
                <a:gd name="connsiteY10" fmla="*/ 1178336 h 1775297"/>
                <a:gd name="connsiteX11" fmla="*/ 1073285 w 1629382"/>
                <a:gd name="connsiteY11" fmla="*/ 1153206 h 1775297"/>
                <a:gd name="connsiteX12" fmla="*/ 1127598 w 1629382"/>
                <a:gd name="connsiteY12" fmla="*/ 705734 h 1775297"/>
                <a:gd name="connsiteX13" fmla="*/ 820366 w 1629382"/>
                <a:gd name="connsiteY13" fmla="*/ 503885 h 177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382" h="1775297">
                  <a:moveTo>
                    <a:pt x="0" y="882453"/>
                  </a:moveTo>
                  <a:cubicBezTo>
                    <a:pt x="1621" y="648989"/>
                    <a:pt x="80253" y="445519"/>
                    <a:pt x="231842" y="267179"/>
                  </a:cubicBezTo>
                  <a:cubicBezTo>
                    <a:pt x="497732" y="-45728"/>
                    <a:pt x="983304" y="-91124"/>
                    <a:pt x="1301075" y="169902"/>
                  </a:cubicBezTo>
                  <a:cubicBezTo>
                    <a:pt x="1501302" y="334462"/>
                    <a:pt x="1612359" y="546849"/>
                    <a:pt x="1631815" y="804632"/>
                  </a:cubicBezTo>
                  <a:cubicBezTo>
                    <a:pt x="1657755" y="1156449"/>
                    <a:pt x="1536160" y="1445036"/>
                    <a:pt x="1242708" y="1646885"/>
                  </a:cubicBezTo>
                  <a:cubicBezTo>
                    <a:pt x="945204" y="1851166"/>
                    <a:pt x="545560" y="1812255"/>
                    <a:pt x="285345" y="1560957"/>
                  </a:cubicBezTo>
                  <a:cubicBezTo>
                    <a:pt x="106193" y="1388291"/>
                    <a:pt x="12160" y="1176715"/>
                    <a:pt x="4053" y="927038"/>
                  </a:cubicBezTo>
                  <a:cubicBezTo>
                    <a:pt x="2432" y="912447"/>
                    <a:pt x="1621" y="897045"/>
                    <a:pt x="0" y="882453"/>
                  </a:cubicBezTo>
                  <a:close/>
                  <a:moveTo>
                    <a:pt x="820366" y="503885"/>
                  </a:moveTo>
                  <a:cubicBezTo>
                    <a:pt x="746598" y="501453"/>
                    <a:pt x="681747" y="524962"/>
                    <a:pt x="623381" y="567925"/>
                  </a:cubicBezTo>
                  <a:cubicBezTo>
                    <a:pt x="431260" y="708977"/>
                    <a:pt x="413426" y="1009723"/>
                    <a:pt x="587713" y="1178336"/>
                  </a:cubicBezTo>
                  <a:cubicBezTo>
                    <a:pt x="727953" y="1313713"/>
                    <a:pt x="950068" y="1303985"/>
                    <a:pt x="1073285" y="1153206"/>
                  </a:cubicBezTo>
                  <a:cubicBezTo>
                    <a:pt x="1185153" y="1017019"/>
                    <a:pt x="1202987" y="863808"/>
                    <a:pt x="1127598" y="705734"/>
                  </a:cubicBezTo>
                  <a:cubicBezTo>
                    <a:pt x="1067611" y="579274"/>
                    <a:pt x="963849" y="507938"/>
                    <a:pt x="820366" y="503885"/>
                  </a:cubicBezTo>
                  <a:close/>
                </a:path>
              </a:pathLst>
            </a:custGeom>
            <a:grpFill/>
            <a:ln w="8101" cap="flat">
              <a:noFill/>
              <a:prstDash val="solid"/>
              <a:miter/>
            </a:ln>
          </p:spPr>
          <p:txBody>
            <a:bodyPr rtlCol="0" anchor="ctr"/>
            <a:lstStyle/>
            <a:p>
              <a:endParaRPr lang="en-US"/>
            </a:p>
          </p:txBody>
        </p:sp>
        <p:sp>
          <p:nvSpPr>
            <p:cNvPr id="52" name="Freeform: Shape 51"/>
            <p:cNvSpPr/>
            <p:nvPr/>
          </p:nvSpPr>
          <p:spPr>
            <a:xfrm>
              <a:off x="1665189" y="5304305"/>
              <a:ext cx="1426723" cy="1548319"/>
            </a:xfrm>
            <a:custGeom>
              <a:avLst/>
              <a:gdLst>
                <a:gd name="connsiteX0" fmla="*/ 1433881 w 1426723"/>
                <a:gd name="connsiteY0" fmla="*/ 753595 h 1548319"/>
                <a:gd name="connsiteX1" fmla="*/ 965333 w 1426723"/>
                <a:gd name="connsiteY1" fmla="*/ 1506678 h 1548319"/>
                <a:gd name="connsiteX2" fmla="*/ 170907 w 1426723"/>
                <a:gd name="connsiteY2" fmla="*/ 1280510 h 1548319"/>
                <a:gd name="connsiteX3" fmla="*/ 239811 w 1426723"/>
                <a:gd name="connsiteY3" fmla="*/ 196686 h 1548319"/>
                <a:gd name="connsiteX4" fmla="*/ 1272564 w 1426723"/>
                <a:gd name="connsiteY4" fmla="*/ 285046 h 1548319"/>
                <a:gd name="connsiteX5" fmla="*/ 1433881 w 1426723"/>
                <a:gd name="connsiteY5" fmla="*/ 753595 h 1548319"/>
                <a:gd name="connsiteX6" fmla="*/ 1018024 w 1426723"/>
                <a:gd name="connsiteY6" fmla="*/ 768997 h 1548319"/>
                <a:gd name="connsiteX7" fmla="*/ 981545 w 1426723"/>
                <a:gd name="connsiteY7" fmla="*/ 614976 h 1548319"/>
                <a:gd name="connsiteX8" fmla="*/ 507322 w 1426723"/>
                <a:gd name="connsiteY8" fmla="*/ 536344 h 1548319"/>
                <a:gd name="connsiteX9" fmla="*/ 504890 w 1426723"/>
                <a:gd name="connsiteY9" fmla="*/ 1014620 h 1548319"/>
                <a:gd name="connsiteX10" fmla="*/ 924801 w 1426723"/>
                <a:gd name="connsiteY10" fmla="*/ 1017863 h 1548319"/>
                <a:gd name="connsiteX11" fmla="*/ 1018024 w 1426723"/>
                <a:gd name="connsiteY11" fmla="*/ 768997 h 15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6723" h="1548319">
                  <a:moveTo>
                    <a:pt x="1433881" y="753595"/>
                  </a:moveTo>
                  <a:cubicBezTo>
                    <a:pt x="1433881" y="1101359"/>
                    <a:pt x="1245003" y="1395620"/>
                    <a:pt x="965333" y="1506678"/>
                  </a:cubicBezTo>
                  <a:cubicBezTo>
                    <a:pt x="683230" y="1619356"/>
                    <a:pt x="363839" y="1528565"/>
                    <a:pt x="170907" y="1280510"/>
                  </a:cubicBezTo>
                  <a:cubicBezTo>
                    <a:pt x="-81201" y="956254"/>
                    <a:pt x="-51208" y="484463"/>
                    <a:pt x="239811" y="196686"/>
                  </a:cubicBezTo>
                  <a:cubicBezTo>
                    <a:pt x="538126" y="-98386"/>
                    <a:pt x="1026941" y="-55422"/>
                    <a:pt x="1272564" y="285046"/>
                  </a:cubicBezTo>
                  <a:cubicBezTo>
                    <a:pt x="1378758" y="433393"/>
                    <a:pt x="1430639" y="597142"/>
                    <a:pt x="1433881" y="753595"/>
                  </a:cubicBezTo>
                  <a:close/>
                  <a:moveTo>
                    <a:pt x="1018024" y="768997"/>
                  </a:moveTo>
                  <a:cubicBezTo>
                    <a:pt x="1020456" y="721169"/>
                    <a:pt x="1007486" y="666046"/>
                    <a:pt x="981545" y="614976"/>
                  </a:cubicBezTo>
                  <a:cubicBezTo>
                    <a:pt x="887511" y="426097"/>
                    <a:pt x="651616" y="387186"/>
                    <a:pt x="507322" y="536344"/>
                  </a:cubicBezTo>
                  <a:cubicBezTo>
                    <a:pt x="382484" y="665235"/>
                    <a:pt x="380862" y="883297"/>
                    <a:pt x="504890" y="1014620"/>
                  </a:cubicBezTo>
                  <a:cubicBezTo>
                    <a:pt x="623243" y="1140269"/>
                    <a:pt x="804826" y="1141891"/>
                    <a:pt x="924801" y="1017863"/>
                  </a:cubicBezTo>
                  <a:cubicBezTo>
                    <a:pt x="989652" y="951391"/>
                    <a:pt x="1018835" y="871137"/>
                    <a:pt x="1018024" y="768997"/>
                  </a:cubicBezTo>
                  <a:close/>
                </a:path>
              </a:pathLst>
            </a:custGeom>
            <a:grpFill/>
            <a:ln w="8101" cap="flat">
              <a:noFill/>
              <a:prstDash val="solid"/>
              <a:miter/>
            </a:ln>
          </p:spPr>
          <p:txBody>
            <a:bodyPr rtlCol="0" anchor="ctr"/>
            <a:lstStyle/>
            <a:p>
              <a:endParaRPr lang="en-US"/>
            </a:p>
          </p:txBody>
        </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9144"/>
            <a:ext cx="12192000" cy="6858000"/>
          </a:xfrm>
        </p:spPr>
      </p:sp>
      <p:sp>
        <p:nvSpPr>
          <p:cNvPr id="10" name="Rectangle 9"/>
          <p:cNvSpPr/>
          <p:nvPr/>
        </p:nvSpPr>
        <p:spPr>
          <a:xfrm>
            <a:off x="857250" y="4114800"/>
            <a:ext cx="10077450" cy="6762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7250" y="4905375"/>
            <a:ext cx="10077450" cy="6762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57250" y="5695950"/>
            <a:ext cx="10077450" cy="6762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921354" y="4191327"/>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anose="020B0604020202020204" pitchFamily="34" charset="0"/>
              </a:rPr>
              <a:t>$  64,090</a:t>
            </a:r>
            <a:endParaRPr lang="ko-KR" altLang="en-US" sz="2800" b="1" dirty="0">
              <a:solidFill>
                <a:schemeClr val="bg1"/>
              </a:solidFill>
              <a:cs typeface="Arial" panose="020B0604020202020204" pitchFamily="34" charset="0"/>
            </a:endParaRPr>
          </a:p>
        </p:txBody>
      </p:sp>
      <p:sp>
        <p:nvSpPr>
          <p:cNvPr id="14" name="TextBox 13"/>
          <p:cNvSpPr txBox="1"/>
          <p:nvPr/>
        </p:nvSpPr>
        <p:spPr>
          <a:xfrm>
            <a:off x="8921354" y="4948565"/>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anose="020B0604020202020204" pitchFamily="34" charset="0"/>
              </a:rPr>
              <a:t>$124,090</a:t>
            </a:r>
            <a:endParaRPr lang="ko-KR" altLang="en-US" sz="2800" b="1" dirty="0">
              <a:solidFill>
                <a:schemeClr val="bg1"/>
              </a:solidFill>
              <a:cs typeface="Arial" panose="020B0604020202020204" pitchFamily="34" charset="0"/>
            </a:endParaRPr>
          </a:p>
        </p:txBody>
      </p:sp>
      <p:sp>
        <p:nvSpPr>
          <p:cNvPr id="15" name="TextBox 14"/>
          <p:cNvSpPr txBox="1"/>
          <p:nvPr/>
        </p:nvSpPr>
        <p:spPr>
          <a:xfrm>
            <a:off x="8921354" y="5772477"/>
            <a:ext cx="1761331" cy="523220"/>
          </a:xfrm>
          <a:prstGeom prst="rect">
            <a:avLst/>
          </a:prstGeom>
          <a:noFill/>
        </p:spPr>
        <p:txBody>
          <a:bodyPr wrap="square" rtlCol="0">
            <a:spAutoFit/>
          </a:bodyPr>
          <a:lstStyle/>
          <a:p>
            <a:pPr algn="ctr"/>
            <a:r>
              <a:rPr lang="en-US" altLang="ko-KR" sz="2800" b="1" dirty="0">
                <a:solidFill>
                  <a:schemeClr val="bg1"/>
                </a:solidFill>
                <a:ea typeface="FZShuTi" pitchFamily="2" charset="-122"/>
                <a:cs typeface="Arial" panose="020B0604020202020204" pitchFamily="34" charset="0"/>
              </a:rPr>
              <a:t>$234,090</a:t>
            </a:r>
            <a:endParaRPr lang="ko-KR" altLang="en-US" sz="2800" b="1" dirty="0">
              <a:solidFill>
                <a:schemeClr val="bg1"/>
              </a:solidFill>
              <a:cs typeface="Arial" panose="020B0604020202020204" pitchFamily="34" charset="0"/>
            </a:endParaRPr>
          </a:p>
        </p:txBody>
      </p:sp>
      <p:sp>
        <p:nvSpPr>
          <p:cNvPr id="17" name="TextBox 16"/>
          <p:cNvSpPr txBox="1"/>
          <p:nvPr/>
        </p:nvSpPr>
        <p:spPr>
          <a:xfrm>
            <a:off x="6454778" y="4211493"/>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anose="020B0604020202020204" pitchFamily="34" charset="0"/>
              </a:rPr>
              <a:t>Easy to change colors, photos and Text.</a:t>
            </a:r>
            <a:endParaRPr lang="en-US" altLang="ko-KR" sz="1200" dirty="0">
              <a:solidFill>
                <a:schemeClr val="bg1"/>
              </a:solidFill>
              <a:cs typeface="Arial" panose="020B0604020202020204" pitchFamily="34" charset="0"/>
            </a:endParaRPr>
          </a:p>
        </p:txBody>
      </p:sp>
      <p:sp>
        <p:nvSpPr>
          <p:cNvPr id="18" name="TextBox 17"/>
          <p:cNvSpPr txBox="1"/>
          <p:nvPr/>
        </p:nvSpPr>
        <p:spPr>
          <a:xfrm>
            <a:off x="4408344" y="4211493"/>
            <a:ext cx="1692093" cy="276998"/>
          </a:xfrm>
          <a:prstGeom prst="rect">
            <a:avLst/>
          </a:prstGeom>
          <a:noFill/>
        </p:spPr>
        <p:txBody>
          <a:bodyPr wrap="square" rtlCol="0">
            <a:spAutoFit/>
          </a:bodyPr>
          <a:lstStyle/>
          <a:p>
            <a:r>
              <a:rPr lang="en-US" altLang="ko-KR" sz="1200" b="1" dirty="0">
                <a:solidFill>
                  <a:schemeClr val="bg1"/>
                </a:solidFill>
                <a:cs typeface="Arial" panose="020B0604020202020204" pitchFamily="34" charset="0"/>
              </a:rPr>
              <a:t>Your Text  Here</a:t>
            </a:r>
            <a:endParaRPr lang="ko-KR" altLang="en-US" sz="1200" b="1" dirty="0">
              <a:solidFill>
                <a:schemeClr val="bg1"/>
              </a:solidFill>
              <a:cs typeface="Arial" panose="020B0604020202020204" pitchFamily="34" charset="0"/>
            </a:endParaRPr>
          </a:p>
        </p:txBody>
      </p:sp>
      <p:sp>
        <p:nvSpPr>
          <p:cNvPr id="19" name="TextBox 18"/>
          <p:cNvSpPr txBox="1"/>
          <p:nvPr/>
        </p:nvSpPr>
        <p:spPr>
          <a:xfrm>
            <a:off x="1121430" y="4222105"/>
            <a:ext cx="2932573" cy="461665"/>
          </a:xfrm>
          <a:prstGeom prst="rect">
            <a:avLst/>
          </a:prstGeom>
          <a:noFill/>
        </p:spPr>
        <p:txBody>
          <a:bodyPr wrap="square" rtlCol="0" anchor="ctr">
            <a:spAutoFit/>
          </a:bodyPr>
          <a:lstStyle/>
          <a:p>
            <a:r>
              <a:rPr lang="en-GB" altLang="ko-KR" sz="1200" dirty="0">
                <a:solidFill>
                  <a:schemeClr val="bg1"/>
                </a:solidFill>
                <a:cs typeface="Arial" panose="020B0604020202020204" pitchFamily="34" charset="0"/>
              </a:rPr>
              <a:t>L</a:t>
            </a:r>
            <a:r>
              <a:rPr lang="en-US" altLang="ko-KR" sz="1200" dirty="0">
                <a:solidFill>
                  <a:schemeClr val="bg1"/>
                </a:solidFill>
                <a:cs typeface="Arial" panose="020B0604020202020204" pitchFamily="34" charset="0"/>
              </a:rPr>
              <a:t>OREM IPSUM DOLOR SIT AMET,</a:t>
            </a:r>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CU USU AGAM INTEGRE IMPEDIT.</a:t>
            </a:r>
            <a:endParaRPr lang="ko-KR" altLang="en-US" sz="1200" dirty="0">
              <a:solidFill>
                <a:schemeClr val="bg1"/>
              </a:solidFill>
              <a:cs typeface="Arial" panose="020B0604020202020204" pitchFamily="34" charset="0"/>
            </a:endParaRPr>
          </a:p>
        </p:txBody>
      </p:sp>
      <p:sp>
        <p:nvSpPr>
          <p:cNvPr id="20" name="TextBox 19"/>
          <p:cNvSpPr txBox="1"/>
          <p:nvPr/>
        </p:nvSpPr>
        <p:spPr>
          <a:xfrm>
            <a:off x="6454778" y="5005735"/>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anose="020B0604020202020204" pitchFamily="34" charset="0"/>
              </a:rPr>
              <a:t>Easy to change colors, photos and Text.</a:t>
            </a:r>
            <a:endParaRPr lang="en-US" altLang="ko-KR" sz="1200" dirty="0">
              <a:solidFill>
                <a:schemeClr val="bg1"/>
              </a:solidFill>
              <a:cs typeface="Arial" panose="020B0604020202020204" pitchFamily="34" charset="0"/>
            </a:endParaRPr>
          </a:p>
        </p:txBody>
      </p:sp>
      <p:sp>
        <p:nvSpPr>
          <p:cNvPr id="21" name="TextBox 20"/>
          <p:cNvSpPr txBox="1"/>
          <p:nvPr/>
        </p:nvSpPr>
        <p:spPr>
          <a:xfrm>
            <a:off x="4408344" y="5005735"/>
            <a:ext cx="1692093" cy="276998"/>
          </a:xfrm>
          <a:prstGeom prst="rect">
            <a:avLst/>
          </a:prstGeom>
          <a:noFill/>
        </p:spPr>
        <p:txBody>
          <a:bodyPr wrap="square" rtlCol="0">
            <a:spAutoFit/>
          </a:bodyPr>
          <a:lstStyle/>
          <a:p>
            <a:r>
              <a:rPr lang="en-US" altLang="ko-KR" sz="1200" b="1" dirty="0">
                <a:solidFill>
                  <a:schemeClr val="bg1"/>
                </a:solidFill>
                <a:cs typeface="Arial" panose="020B0604020202020204" pitchFamily="34" charset="0"/>
              </a:rPr>
              <a:t>Your Text  Here</a:t>
            </a:r>
            <a:endParaRPr lang="ko-KR" altLang="en-US" sz="1200" b="1" dirty="0">
              <a:solidFill>
                <a:schemeClr val="bg1"/>
              </a:solidFill>
              <a:cs typeface="Arial" panose="020B0604020202020204" pitchFamily="34" charset="0"/>
            </a:endParaRPr>
          </a:p>
        </p:txBody>
      </p:sp>
      <p:sp>
        <p:nvSpPr>
          <p:cNvPr id="22" name="TextBox 21"/>
          <p:cNvSpPr txBox="1"/>
          <p:nvPr/>
        </p:nvSpPr>
        <p:spPr>
          <a:xfrm>
            <a:off x="1121430" y="5016347"/>
            <a:ext cx="2932573" cy="461665"/>
          </a:xfrm>
          <a:prstGeom prst="rect">
            <a:avLst/>
          </a:prstGeom>
          <a:noFill/>
        </p:spPr>
        <p:txBody>
          <a:bodyPr wrap="square" rtlCol="0" anchor="ctr">
            <a:spAutoFit/>
          </a:bodyPr>
          <a:lstStyle/>
          <a:p>
            <a:r>
              <a:rPr lang="en-GB" altLang="ko-KR" sz="1200" dirty="0">
                <a:solidFill>
                  <a:schemeClr val="bg1"/>
                </a:solidFill>
                <a:cs typeface="Arial" panose="020B0604020202020204" pitchFamily="34" charset="0"/>
              </a:rPr>
              <a:t>L</a:t>
            </a:r>
            <a:r>
              <a:rPr lang="en-US" altLang="ko-KR" sz="1200" dirty="0">
                <a:solidFill>
                  <a:schemeClr val="bg1"/>
                </a:solidFill>
                <a:cs typeface="Arial" panose="020B0604020202020204" pitchFamily="34" charset="0"/>
              </a:rPr>
              <a:t>OREM IPSUM DOLOR SIT AMET,</a:t>
            </a:r>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CU USU AGAM INTEGRE IMPEDIT.</a:t>
            </a:r>
            <a:endParaRPr lang="ko-KR" altLang="en-US" sz="1200" dirty="0">
              <a:solidFill>
                <a:schemeClr val="bg1"/>
              </a:solidFill>
              <a:cs typeface="Arial" panose="020B0604020202020204" pitchFamily="34" charset="0"/>
            </a:endParaRPr>
          </a:p>
        </p:txBody>
      </p:sp>
      <p:sp>
        <p:nvSpPr>
          <p:cNvPr id="23" name="TextBox 22"/>
          <p:cNvSpPr txBox="1"/>
          <p:nvPr/>
        </p:nvSpPr>
        <p:spPr>
          <a:xfrm>
            <a:off x="6454778" y="5799977"/>
            <a:ext cx="2112235" cy="482889"/>
          </a:xfrm>
          <a:prstGeom prst="rect">
            <a:avLst/>
          </a:prstGeom>
          <a:noFill/>
        </p:spPr>
        <p:txBody>
          <a:bodyPr wrap="square" rtlCol="0">
            <a:spAutoFit/>
          </a:bodyPr>
          <a:lstStyle/>
          <a:p>
            <a:pPr>
              <a:lnSpc>
                <a:spcPct val="110000"/>
              </a:lnSpc>
            </a:pPr>
            <a:r>
              <a:rPr lang="en-US" altLang="ko-KR" sz="1200" dirty="0">
                <a:solidFill>
                  <a:schemeClr val="bg1"/>
                </a:solidFill>
                <a:cs typeface="Arial" panose="020B0604020202020204" pitchFamily="34" charset="0"/>
              </a:rPr>
              <a:t>Easy to change colors, photos and Text.</a:t>
            </a:r>
            <a:endParaRPr lang="en-US" altLang="ko-KR" sz="1200" dirty="0">
              <a:solidFill>
                <a:schemeClr val="bg1"/>
              </a:solidFill>
              <a:cs typeface="Arial" panose="020B0604020202020204" pitchFamily="34" charset="0"/>
            </a:endParaRPr>
          </a:p>
        </p:txBody>
      </p:sp>
      <p:sp>
        <p:nvSpPr>
          <p:cNvPr id="24" name="TextBox 23"/>
          <p:cNvSpPr txBox="1"/>
          <p:nvPr/>
        </p:nvSpPr>
        <p:spPr>
          <a:xfrm>
            <a:off x="4408344" y="5799977"/>
            <a:ext cx="1692093" cy="276998"/>
          </a:xfrm>
          <a:prstGeom prst="rect">
            <a:avLst/>
          </a:prstGeom>
          <a:noFill/>
        </p:spPr>
        <p:txBody>
          <a:bodyPr wrap="square" rtlCol="0">
            <a:spAutoFit/>
          </a:bodyPr>
          <a:lstStyle/>
          <a:p>
            <a:r>
              <a:rPr lang="en-US" altLang="ko-KR" sz="1200" b="1" dirty="0">
                <a:solidFill>
                  <a:schemeClr val="bg1"/>
                </a:solidFill>
                <a:cs typeface="Arial" panose="020B0604020202020204" pitchFamily="34" charset="0"/>
              </a:rPr>
              <a:t>Your Text  Here</a:t>
            </a:r>
            <a:endParaRPr lang="ko-KR" altLang="en-US" sz="1200" b="1" dirty="0">
              <a:solidFill>
                <a:schemeClr val="bg1"/>
              </a:solidFill>
              <a:cs typeface="Arial" panose="020B0604020202020204" pitchFamily="34" charset="0"/>
            </a:endParaRPr>
          </a:p>
        </p:txBody>
      </p:sp>
      <p:sp>
        <p:nvSpPr>
          <p:cNvPr id="25" name="TextBox 24"/>
          <p:cNvSpPr txBox="1"/>
          <p:nvPr/>
        </p:nvSpPr>
        <p:spPr>
          <a:xfrm>
            <a:off x="1121430" y="5810589"/>
            <a:ext cx="2932573" cy="461665"/>
          </a:xfrm>
          <a:prstGeom prst="rect">
            <a:avLst/>
          </a:prstGeom>
          <a:noFill/>
        </p:spPr>
        <p:txBody>
          <a:bodyPr wrap="square" rtlCol="0" anchor="ctr">
            <a:spAutoFit/>
          </a:bodyPr>
          <a:lstStyle/>
          <a:p>
            <a:r>
              <a:rPr lang="en-GB" altLang="ko-KR" sz="1200" dirty="0">
                <a:solidFill>
                  <a:schemeClr val="bg1"/>
                </a:solidFill>
                <a:cs typeface="Arial" panose="020B0604020202020204" pitchFamily="34" charset="0"/>
              </a:rPr>
              <a:t>L</a:t>
            </a:r>
            <a:r>
              <a:rPr lang="en-US" altLang="ko-KR" sz="1200" dirty="0">
                <a:solidFill>
                  <a:schemeClr val="bg1"/>
                </a:solidFill>
                <a:cs typeface="Arial" panose="020B0604020202020204" pitchFamily="34" charset="0"/>
              </a:rPr>
              <a:t>OREM IPSUM DOLOR SIT AMET,</a:t>
            </a:r>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CU USU AGAM INTEGRE IMPEDIT.</a:t>
            </a:r>
            <a:endParaRPr lang="ko-KR" altLang="en-US" sz="1200" dirty="0">
              <a:solidFill>
                <a:schemeClr val="bg1"/>
              </a:solidFill>
              <a:cs typeface="Arial" panose="020B0604020202020204" pitchFamily="34" charset="0"/>
            </a:endParaRPr>
          </a:p>
        </p:txBody>
      </p:sp>
      <p:sp>
        <p:nvSpPr>
          <p:cNvPr id="26" name="TextBox 25"/>
          <p:cNvSpPr txBox="1"/>
          <p:nvPr/>
        </p:nvSpPr>
        <p:spPr>
          <a:xfrm>
            <a:off x="803496" y="561892"/>
            <a:ext cx="3568440" cy="1569660"/>
          </a:xfrm>
          <a:prstGeom prst="rect">
            <a:avLst/>
          </a:prstGeom>
          <a:noFill/>
        </p:spPr>
        <p:txBody>
          <a:bodyPr wrap="square" rtlCol="0" anchor="ctr">
            <a:spAutoFit/>
          </a:bodyPr>
          <a:lstStyle/>
          <a:p>
            <a:r>
              <a:rPr lang="en-US" altLang="ko-KR" sz="4800" b="1" dirty="0">
                <a:solidFill>
                  <a:schemeClr val="bg1"/>
                </a:solidFill>
                <a:cs typeface="Arial" panose="020B0604020202020204" pitchFamily="34" charset="0"/>
              </a:rPr>
              <a:t>AWESOME</a:t>
            </a:r>
            <a:endParaRPr lang="en-US" altLang="ko-KR" sz="4800" b="1" dirty="0">
              <a:solidFill>
                <a:schemeClr val="bg1"/>
              </a:solidFill>
              <a:cs typeface="Arial" panose="020B0604020202020204" pitchFamily="34" charset="0"/>
            </a:endParaRPr>
          </a:p>
          <a:p>
            <a:r>
              <a:rPr lang="en-GB" altLang="ko-KR" sz="4800" b="1" dirty="0">
                <a:solidFill>
                  <a:schemeClr val="bg1"/>
                </a:solidFill>
                <a:cs typeface="Arial" panose="020B0604020202020204" pitchFamily="34" charset="0"/>
              </a:rPr>
              <a:t>S</a:t>
            </a:r>
            <a:r>
              <a:rPr lang="en-US" altLang="ko-KR" sz="4800" b="1" dirty="0">
                <a:solidFill>
                  <a:schemeClr val="bg1"/>
                </a:solidFill>
                <a:cs typeface="Arial" panose="020B0604020202020204" pitchFamily="34" charset="0"/>
              </a:rPr>
              <a:t>LIDE</a:t>
            </a:r>
            <a:endParaRPr lang="ko-KR" altLang="en-US" sz="4800" b="1" dirty="0">
              <a:solidFill>
                <a:schemeClr val="bg1"/>
              </a:solidFill>
              <a:cs typeface="Arial" panose="020B0604020202020204" pitchFamily="3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그룹 2"/>
          <p:cNvGrpSpPr/>
          <p:nvPr/>
        </p:nvGrpSpPr>
        <p:grpSpPr>
          <a:xfrm>
            <a:off x="5115014" y="2724111"/>
            <a:ext cx="1902956" cy="1902956"/>
            <a:chOff x="5149010" y="2724110"/>
            <a:chExt cx="1902956" cy="1902956"/>
          </a:xfrm>
        </p:grpSpPr>
        <p:sp>
          <p:nvSpPr>
            <p:cNvPr id="4" name="Oval 10"/>
            <p:cNvSpPr/>
            <p:nvPr/>
          </p:nvSpPr>
          <p:spPr>
            <a:xfrm>
              <a:off x="5263310" y="2838410"/>
              <a:ext cx="1674356" cy="1674356"/>
            </a:xfrm>
            <a:prstGeom prst="ellipse">
              <a:avLst/>
            </a:prstGeom>
            <a:solidFill>
              <a:schemeClr val="accent4">
                <a:alpha val="64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b="1" dirty="0">
                <a:solidFill>
                  <a:schemeClr val="tx1">
                    <a:lumMod val="75000"/>
                    <a:lumOff val="25000"/>
                  </a:schemeClr>
                </a:solidFill>
              </a:endParaRPr>
            </a:p>
          </p:txBody>
        </p:sp>
        <p:sp>
          <p:nvSpPr>
            <p:cNvPr id="5" name="타원 1"/>
            <p:cNvSpPr/>
            <p:nvPr/>
          </p:nvSpPr>
          <p:spPr>
            <a:xfrm>
              <a:off x="5149010" y="2724110"/>
              <a:ext cx="1902956" cy="1902956"/>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75000"/>
                    <a:lumOff val="25000"/>
                  </a:schemeClr>
                </a:solidFill>
              </a:endParaRPr>
            </a:p>
          </p:txBody>
        </p:sp>
      </p:grpSp>
      <p:grpSp>
        <p:nvGrpSpPr>
          <p:cNvPr id="6" name="그룹 4"/>
          <p:cNvGrpSpPr/>
          <p:nvPr/>
        </p:nvGrpSpPr>
        <p:grpSpPr>
          <a:xfrm>
            <a:off x="7884862" y="3103198"/>
            <a:ext cx="1152000" cy="1152000"/>
            <a:chOff x="7547046" y="3129385"/>
            <a:chExt cx="1152000" cy="1152000"/>
          </a:xfrm>
        </p:grpSpPr>
        <p:sp>
          <p:nvSpPr>
            <p:cNvPr id="7" name="Oval 10"/>
            <p:cNvSpPr/>
            <p:nvPr/>
          </p:nvSpPr>
          <p:spPr>
            <a:xfrm>
              <a:off x="7619046" y="3201385"/>
              <a:ext cx="1008000" cy="1008000"/>
            </a:xfrm>
            <a:prstGeom prst="ellipse">
              <a:avLst/>
            </a:prstGeom>
            <a:solidFill>
              <a:schemeClr val="accent1">
                <a:alpha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8" name="타원 39"/>
            <p:cNvSpPr/>
            <p:nvPr/>
          </p:nvSpPr>
          <p:spPr>
            <a:xfrm>
              <a:off x="7547046" y="3129385"/>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lumMod val="75000"/>
                    <a:lumOff val="25000"/>
                  </a:schemeClr>
                </a:solidFill>
              </a:endParaRPr>
            </a:p>
          </p:txBody>
        </p:sp>
      </p:grpSp>
      <p:grpSp>
        <p:nvGrpSpPr>
          <p:cNvPr id="9" name="그룹 6"/>
          <p:cNvGrpSpPr/>
          <p:nvPr/>
        </p:nvGrpSpPr>
        <p:grpSpPr>
          <a:xfrm>
            <a:off x="9967038" y="2141869"/>
            <a:ext cx="1008000" cy="1008000"/>
            <a:chOff x="8988825" y="2139525"/>
            <a:chExt cx="1008000" cy="1008000"/>
          </a:xfrm>
        </p:grpSpPr>
        <p:sp>
          <p:nvSpPr>
            <p:cNvPr id="10" name="Oval 10"/>
            <p:cNvSpPr/>
            <p:nvPr/>
          </p:nvSpPr>
          <p:spPr>
            <a:xfrm>
              <a:off x="9060825" y="2211525"/>
              <a:ext cx="864000" cy="864000"/>
            </a:xfrm>
            <a:prstGeom prst="ellipse">
              <a:avLst/>
            </a:prstGeom>
            <a:solidFill>
              <a:schemeClr val="accent6">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11" name="타원 42"/>
            <p:cNvSpPr/>
            <p:nvPr/>
          </p:nvSpPr>
          <p:spPr>
            <a:xfrm>
              <a:off x="8988825" y="2139525"/>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75000"/>
                    <a:lumOff val="25000"/>
                  </a:schemeClr>
                </a:solidFill>
              </a:endParaRPr>
            </a:p>
          </p:txBody>
        </p:sp>
      </p:grpSp>
      <p:grpSp>
        <p:nvGrpSpPr>
          <p:cNvPr id="12" name="그룹 7"/>
          <p:cNvGrpSpPr/>
          <p:nvPr/>
        </p:nvGrpSpPr>
        <p:grpSpPr>
          <a:xfrm>
            <a:off x="9967038" y="4210869"/>
            <a:ext cx="1008000" cy="1008000"/>
            <a:chOff x="8988825" y="4210868"/>
            <a:chExt cx="1008000" cy="1008000"/>
          </a:xfrm>
        </p:grpSpPr>
        <p:sp>
          <p:nvSpPr>
            <p:cNvPr id="13" name="Oval 10"/>
            <p:cNvSpPr/>
            <p:nvPr/>
          </p:nvSpPr>
          <p:spPr>
            <a:xfrm>
              <a:off x="9060825" y="4282868"/>
              <a:ext cx="864000" cy="864000"/>
            </a:xfrm>
            <a:prstGeom prst="ellipse">
              <a:avLst/>
            </a:prstGeom>
            <a:solidFill>
              <a:schemeClr val="accent6">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14" name="타원 44"/>
            <p:cNvSpPr/>
            <p:nvPr/>
          </p:nvSpPr>
          <p:spPr>
            <a:xfrm>
              <a:off x="8988825" y="4210868"/>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lumMod val="75000"/>
                    <a:lumOff val="25000"/>
                  </a:schemeClr>
                </a:solidFill>
              </a:endParaRPr>
            </a:p>
          </p:txBody>
        </p:sp>
      </p:grpSp>
      <p:cxnSp>
        <p:nvCxnSpPr>
          <p:cNvPr id="15" name="직선 연결선 5"/>
          <p:cNvCxnSpPr>
            <a:stCxn id="5" idx="6"/>
            <a:endCxn id="8" idx="2"/>
          </p:cNvCxnSpPr>
          <p:nvPr/>
        </p:nvCxnSpPr>
        <p:spPr>
          <a:xfrm>
            <a:off x="7017970" y="3675590"/>
            <a:ext cx="866892" cy="3609"/>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 name="직선 연결선 8"/>
          <p:cNvCxnSpPr>
            <a:stCxn id="8" idx="6"/>
          </p:cNvCxnSpPr>
          <p:nvPr/>
        </p:nvCxnSpPr>
        <p:spPr>
          <a:xfrm>
            <a:off x="9036862" y="3679199"/>
            <a:ext cx="1434174" cy="10641"/>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1"/>
          <p:cNvCxnSpPr/>
          <p:nvPr/>
        </p:nvCxnSpPr>
        <p:spPr>
          <a:xfrm>
            <a:off x="10471038" y="3147527"/>
            <a:ext cx="0" cy="106334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18" name="그룹 9"/>
          <p:cNvGrpSpPr/>
          <p:nvPr/>
        </p:nvGrpSpPr>
        <p:grpSpPr>
          <a:xfrm>
            <a:off x="3096121" y="3103198"/>
            <a:ext cx="1152000" cy="1152000"/>
            <a:chOff x="3517627" y="3101123"/>
            <a:chExt cx="1152000" cy="1152000"/>
          </a:xfrm>
        </p:grpSpPr>
        <p:sp>
          <p:nvSpPr>
            <p:cNvPr id="19" name="Oval 10"/>
            <p:cNvSpPr/>
            <p:nvPr/>
          </p:nvSpPr>
          <p:spPr>
            <a:xfrm rot="10800000">
              <a:off x="3589627" y="3173123"/>
              <a:ext cx="1008000" cy="1008000"/>
            </a:xfrm>
            <a:prstGeom prst="ellipse">
              <a:avLst/>
            </a:prstGeom>
            <a:solidFill>
              <a:schemeClr val="accent3">
                <a:alpha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20" name="타원 58"/>
            <p:cNvSpPr/>
            <p:nvPr/>
          </p:nvSpPr>
          <p:spPr>
            <a:xfrm rot="10800000">
              <a:off x="3517627" y="3101123"/>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75000"/>
                    <a:lumOff val="25000"/>
                  </a:schemeClr>
                </a:solidFill>
              </a:endParaRPr>
            </a:p>
          </p:txBody>
        </p:sp>
      </p:grpSp>
      <p:grpSp>
        <p:nvGrpSpPr>
          <p:cNvPr id="21" name="그룹 12"/>
          <p:cNvGrpSpPr/>
          <p:nvPr/>
        </p:nvGrpSpPr>
        <p:grpSpPr>
          <a:xfrm>
            <a:off x="1284513" y="4210869"/>
            <a:ext cx="1008000" cy="1008000"/>
            <a:chOff x="2208962" y="4213211"/>
            <a:chExt cx="1008000" cy="1008000"/>
          </a:xfrm>
        </p:grpSpPr>
        <p:sp>
          <p:nvSpPr>
            <p:cNvPr id="22" name="Oval 10"/>
            <p:cNvSpPr/>
            <p:nvPr/>
          </p:nvSpPr>
          <p:spPr>
            <a:xfrm rot="10800000">
              <a:off x="2280962" y="4285211"/>
              <a:ext cx="864000" cy="864000"/>
            </a:xfrm>
            <a:prstGeom prst="ellipse">
              <a:avLst/>
            </a:prstGeom>
            <a:solidFill>
              <a:schemeClr val="accent2">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23" name="타원 59"/>
            <p:cNvSpPr/>
            <p:nvPr/>
          </p:nvSpPr>
          <p:spPr>
            <a:xfrm rot="10800000">
              <a:off x="2208962" y="4213211"/>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lumMod val="75000"/>
                    <a:lumOff val="25000"/>
                  </a:schemeClr>
                </a:solidFill>
              </a:endParaRPr>
            </a:p>
          </p:txBody>
        </p:sp>
      </p:grpSp>
      <p:grpSp>
        <p:nvGrpSpPr>
          <p:cNvPr id="24" name="그룹 10"/>
          <p:cNvGrpSpPr/>
          <p:nvPr/>
        </p:nvGrpSpPr>
        <p:grpSpPr>
          <a:xfrm>
            <a:off x="1284513" y="2141869"/>
            <a:ext cx="1008000" cy="1008000"/>
            <a:chOff x="2208962" y="2141868"/>
            <a:chExt cx="1008000" cy="1008000"/>
          </a:xfrm>
        </p:grpSpPr>
        <p:sp>
          <p:nvSpPr>
            <p:cNvPr id="25" name="Oval 10"/>
            <p:cNvSpPr/>
            <p:nvPr/>
          </p:nvSpPr>
          <p:spPr>
            <a:xfrm rot="10800000">
              <a:off x="2280962" y="2213868"/>
              <a:ext cx="864000" cy="864000"/>
            </a:xfrm>
            <a:prstGeom prst="ellipse">
              <a:avLst/>
            </a:prstGeom>
            <a:solidFill>
              <a:schemeClr val="accent2">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26" name="타원 61"/>
            <p:cNvSpPr/>
            <p:nvPr/>
          </p:nvSpPr>
          <p:spPr>
            <a:xfrm rot="10800000">
              <a:off x="2208962" y="2141868"/>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75000"/>
                    <a:lumOff val="25000"/>
                  </a:schemeClr>
                </a:solidFill>
              </a:endParaRPr>
            </a:p>
          </p:txBody>
        </p:sp>
      </p:grpSp>
      <p:cxnSp>
        <p:nvCxnSpPr>
          <p:cNvPr id="27" name="직선 연결선 62"/>
          <p:cNvCxnSpPr>
            <a:stCxn id="5" idx="2"/>
            <a:endCxn id="20" idx="2"/>
          </p:cNvCxnSpPr>
          <p:nvPr/>
        </p:nvCxnSpPr>
        <p:spPr>
          <a:xfrm flipH="1">
            <a:off x="4248122" y="3675590"/>
            <a:ext cx="866893" cy="3609"/>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8" name="직선 연결선 63"/>
          <p:cNvCxnSpPr>
            <a:stCxn id="20" idx="6"/>
          </p:cNvCxnSpPr>
          <p:nvPr/>
        </p:nvCxnSpPr>
        <p:spPr>
          <a:xfrm flipH="1" flipV="1">
            <a:off x="1804472" y="3677124"/>
            <a:ext cx="1291650" cy="2074"/>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9" name="직선 연결선 64"/>
          <p:cNvCxnSpPr/>
          <p:nvPr/>
        </p:nvCxnSpPr>
        <p:spPr>
          <a:xfrm flipV="1">
            <a:off x="1788513" y="3149870"/>
            <a:ext cx="0" cy="106334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0" name="TextBox 29"/>
          <p:cNvSpPr txBox="1"/>
          <p:nvPr/>
        </p:nvSpPr>
        <p:spPr>
          <a:xfrm>
            <a:off x="5337009" y="3343072"/>
            <a:ext cx="1440160" cy="707886"/>
          </a:xfrm>
          <a:prstGeom prst="rect">
            <a:avLst/>
          </a:prstGeom>
          <a:noFill/>
        </p:spPr>
        <p:txBody>
          <a:bodyPr wrap="square" rtlCol="0">
            <a:spAutoFit/>
          </a:bodyPr>
          <a:lstStyle/>
          <a:p>
            <a:pPr algn="ctr"/>
            <a:r>
              <a:rPr lang="en-US" altLang="ko-KR" sz="2000" b="1" dirty="0">
                <a:solidFill>
                  <a:schemeClr val="bg1"/>
                </a:solidFill>
              </a:rPr>
              <a:t>MAIN</a:t>
            </a:r>
            <a:endParaRPr lang="en-US" altLang="ko-KR" sz="2000" b="1" dirty="0">
              <a:solidFill>
                <a:schemeClr val="bg1"/>
              </a:solidFill>
            </a:endParaRPr>
          </a:p>
          <a:p>
            <a:pPr algn="ctr"/>
            <a:r>
              <a:rPr lang="en-US" altLang="ko-KR" sz="2000" b="1" dirty="0">
                <a:solidFill>
                  <a:schemeClr val="bg1"/>
                </a:solidFill>
              </a:rPr>
              <a:t>TITTLE</a:t>
            </a:r>
            <a:endParaRPr lang="en-US" altLang="ko-KR" sz="2000" b="1" dirty="0">
              <a:solidFill>
                <a:schemeClr val="bg1"/>
              </a:solidFill>
            </a:endParaRPr>
          </a:p>
        </p:txBody>
      </p:sp>
      <p:sp>
        <p:nvSpPr>
          <p:cNvPr id="31" name="TextBox 30"/>
          <p:cNvSpPr txBox="1"/>
          <p:nvPr/>
        </p:nvSpPr>
        <p:spPr>
          <a:xfrm>
            <a:off x="7642478" y="2815172"/>
            <a:ext cx="1676357"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 </a:t>
            </a:r>
            <a:endParaRPr lang="ko-KR" altLang="en-US" sz="1200" dirty="0">
              <a:solidFill>
                <a:schemeClr val="tx1">
                  <a:lumMod val="75000"/>
                  <a:lumOff val="25000"/>
                </a:schemeClr>
              </a:solidFill>
            </a:endParaRPr>
          </a:p>
        </p:txBody>
      </p:sp>
      <p:sp>
        <p:nvSpPr>
          <p:cNvPr id="32" name="TextBox 31"/>
          <p:cNvSpPr txBox="1"/>
          <p:nvPr/>
        </p:nvSpPr>
        <p:spPr>
          <a:xfrm>
            <a:off x="9654501" y="1773090"/>
            <a:ext cx="1633076"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a:t>
            </a:r>
            <a:endParaRPr lang="ko-KR" altLang="en-US" sz="1200" dirty="0">
              <a:solidFill>
                <a:schemeClr val="tx1">
                  <a:lumMod val="75000"/>
                  <a:lumOff val="25000"/>
                </a:schemeClr>
              </a:solidFill>
            </a:endParaRPr>
          </a:p>
        </p:txBody>
      </p:sp>
      <p:sp>
        <p:nvSpPr>
          <p:cNvPr id="33" name="TextBox 32"/>
          <p:cNvSpPr txBox="1"/>
          <p:nvPr/>
        </p:nvSpPr>
        <p:spPr>
          <a:xfrm>
            <a:off x="9632861" y="5299038"/>
            <a:ext cx="1676357"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 </a:t>
            </a:r>
            <a:endParaRPr lang="ko-KR" altLang="en-US" sz="1200" dirty="0">
              <a:solidFill>
                <a:schemeClr val="tx1">
                  <a:lumMod val="75000"/>
                  <a:lumOff val="25000"/>
                </a:schemeClr>
              </a:solidFill>
            </a:endParaRPr>
          </a:p>
        </p:txBody>
      </p:sp>
      <p:sp>
        <p:nvSpPr>
          <p:cNvPr id="34" name="TextBox 33"/>
          <p:cNvSpPr txBox="1"/>
          <p:nvPr/>
        </p:nvSpPr>
        <p:spPr>
          <a:xfrm>
            <a:off x="2828168" y="2793396"/>
            <a:ext cx="1676357"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 </a:t>
            </a:r>
            <a:endParaRPr lang="ko-KR" altLang="en-US" sz="1200" dirty="0">
              <a:solidFill>
                <a:schemeClr val="tx1">
                  <a:lumMod val="75000"/>
                  <a:lumOff val="25000"/>
                </a:schemeClr>
              </a:solidFill>
            </a:endParaRPr>
          </a:p>
        </p:txBody>
      </p:sp>
      <p:sp>
        <p:nvSpPr>
          <p:cNvPr id="35" name="TextBox 34"/>
          <p:cNvSpPr txBox="1"/>
          <p:nvPr/>
        </p:nvSpPr>
        <p:spPr>
          <a:xfrm>
            <a:off x="950336" y="1773090"/>
            <a:ext cx="1676357"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 </a:t>
            </a:r>
            <a:endParaRPr lang="ko-KR" altLang="en-US" sz="1200" dirty="0">
              <a:solidFill>
                <a:schemeClr val="tx1">
                  <a:lumMod val="75000"/>
                  <a:lumOff val="25000"/>
                </a:schemeClr>
              </a:solidFill>
            </a:endParaRPr>
          </a:p>
        </p:txBody>
      </p:sp>
      <p:sp>
        <p:nvSpPr>
          <p:cNvPr id="36" name="TextBox 35"/>
          <p:cNvSpPr txBox="1"/>
          <p:nvPr/>
        </p:nvSpPr>
        <p:spPr>
          <a:xfrm>
            <a:off x="950336" y="5299038"/>
            <a:ext cx="1676357" cy="276999"/>
          </a:xfrm>
          <a:prstGeom prst="rect">
            <a:avLst/>
          </a:prstGeom>
          <a:noFill/>
        </p:spPr>
        <p:txBody>
          <a:bodyPr wrap="none" rtlCol="0">
            <a:spAutoFit/>
          </a:bodyPr>
          <a:lstStyle/>
          <a:p>
            <a:pPr algn="ctr"/>
            <a:r>
              <a:rPr lang="en-US" altLang="ko-KR" sz="1200" dirty="0">
                <a:solidFill>
                  <a:schemeClr val="tx1">
                    <a:lumMod val="75000"/>
                    <a:lumOff val="25000"/>
                  </a:schemeClr>
                </a:solidFill>
              </a:rPr>
              <a:t>INSERT CONTENTS </a:t>
            </a:r>
            <a:endParaRPr lang="ko-KR" altLang="en-US" sz="1200" dirty="0">
              <a:solidFill>
                <a:schemeClr val="tx1">
                  <a:lumMod val="75000"/>
                  <a:lumOff val="25000"/>
                </a:schemeClr>
              </a:solidFill>
            </a:endParaRPr>
          </a:p>
        </p:txBody>
      </p:sp>
      <p:sp>
        <p:nvSpPr>
          <p:cNvPr id="37" name="TextBox 36"/>
          <p:cNvSpPr txBox="1"/>
          <p:nvPr/>
        </p:nvSpPr>
        <p:spPr>
          <a:xfrm>
            <a:off x="3543722" y="5293232"/>
            <a:ext cx="5104558" cy="646331"/>
          </a:xfrm>
          <a:prstGeom prst="rect">
            <a:avLst/>
          </a:prstGeom>
          <a:noFill/>
        </p:spPr>
        <p:txBody>
          <a:bodyPr wrap="square" rtlCol="0">
            <a:spAutoFit/>
          </a:bodyPr>
          <a:lstStyle/>
          <a:p>
            <a:pPr algn="ctr"/>
            <a:r>
              <a:rPr lang="en-US" altLang="ko-KR" sz="1200" dirty="0">
                <a:solidFill>
                  <a:schemeClr val="tx1">
                    <a:lumMod val="75000"/>
                    <a:lumOff val="25000"/>
                  </a:schemeClr>
                </a:solidFill>
              </a:rPr>
              <a:t>You can simply impress your audience and add a unique zing and appeal to your Reports and Presentations with our Templates. Get a modern PowerPoint  Presentation that is beautifully designed.</a:t>
            </a:r>
            <a:endParaRPr lang="en-US" altLang="ko-KR" sz="1200" dirty="0">
              <a:solidFill>
                <a:schemeClr val="tx1">
                  <a:lumMod val="75000"/>
                  <a:lumOff val="25000"/>
                </a:schemeClr>
              </a:solidFill>
            </a:endParaRPr>
          </a:p>
        </p:txBody>
      </p:sp>
      <p:sp>
        <p:nvSpPr>
          <p:cNvPr id="38" name="자유형 108"/>
          <p:cNvSpPr/>
          <p:nvPr/>
        </p:nvSpPr>
        <p:spPr>
          <a:xfrm flipV="1">
            <a:off x="3576000" y="5148345"/>
            <a:ext cx="5040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39" name="자유형 109"/>
          <p:cNvSpPr/>
          <p:nvPr/>
        </p:nvSpPr>
        <p:spPr>
          <a:xfrm>
            <a:off x="3576000" y="6038730"/>
            <a:ext cx="5040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40" name="Isosceles Triangle 8"/>
          <p:cNvSpPr/>
          <p:nvPr/>
        </p:nvSpPr>
        <p:spPr>
          <a:xfrm rot="16200000">
            <a:off x="10300713" y="2444061"/>
            <a:ext cx="340647" cy="406141"/>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Oval 7"/>
          <p:cNvSpPr/>
          <p:nvPr/>
        </p:nvSpPr>
        <p:spPr>
          <a:xfrm>
            <a:off x="10312830" y="4534231"/>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Round Same Side Corner Rectangle 11"/>
          <p:cNvSpPr>
            <a:spLocks noChangeAspect="1"/>
          </p:cNvSpPr>
          <p:nvPr/>
        </p:nvSpPr>
        <p:spPr>
          <a:xfrm rot="9900000">
            <a:off x="3472818" y="3521676"/>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27"/>
          <p:cNvSpPr/>
          <p:nvPr/>
        </p:nvSpPr>
        <p:spPr>
          <a:xfrm>
            <a:off x="1623295" y="2514092"/>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Rectangle 16"/>
          <p:cNvSpPr/>
          <p:nvPr/>
        </p:nvSpPr>
        <p:spPr>
          <a:xfrm>
            <a:off x="1607412" y="4610687"/>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Oval 21"/>
          <p:cNvSpPr>
            <a:spLocks noChangeAspect="1"/>
          </p:cNvSpPr>
          <p:nvPr/>
        </p:nvSpPr>
        <p:spPr>
          <a:xfrm>
            <a:off x="8279155" y="3476160"/>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0" name="Group 229"/>
          <p:cNvGrpSpPr/>
          <p:nvPr/>
        </p:nvGrpSpPr>
        <p:grpSpPr>
          <a:xfrm>
            <a:off x="3998139" y="4144688"/>
            <a:ext cx="4190657" cy="2083614"/>
            <a:chOff x="2141211" y="1548026"/>
            <a:chExt cx="9211525" cy="4580013"/>
          </a:xfrm>
        </p:grpSpPr>
        <p:grpSp>
          <p:nvGrpSpPr>
            <p:cNvPr id="229" name="Group 228"/>
            <p:cNvGrpSpPr/>
            <p:nvPr/>
          </p:nvGrpSpPr>
          <p:grpSpPr>
            <a:xfrm>
              <a:off x="2141211" y="2961574"/>
              <a:ext cx="4458905" cy="3166465"/>
              <a:chOff x="2141211" y="2961574"/>
              <a:chExt cx="4458905" cy="3166465"/>
            </a:xfrm>
          </p:grpSpPr>
          <p:grpSp>
            <p:nvGrpSpPr>
              <p:cNvPr id="17" name="Group 16"/>
              <p:cNvGrpSpPr/>
              <p:nvPr/>
            </p:nvGrpSpPr>
            <p:grpSpPr>
              <a:xfrm>
                <a:off x="2141211" y="3646500"/>
                <a:ext cx="4458905" cy="2481539"/>
                <a:chOff x="2049404" y="3512503"/>
                <a:chExt cx="4458905" cy="2481539"/>
              </a:xfrm>
            </p:grpSpPr>
            <p:sp>
              <p:nvSpPr>
                <p:cNvPr id="18" name="Rectangle 17"/>
                <p:cNvSpPr/>
                <p:nvPr/>
              </p:nvSpPr>
              <p:spPr>
                <a:xfrm>
                  <a:off x="2049404" y="3512503"/>
                  <a:ext cx="4458905" cy="24815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2049404" y="3764590"/>
                  <a:ext cx="4458905" cy="2229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Top Corners Rounded 22"/>
              <p:cNvSpPr/>
              <p:nvPr/>
            </p:nvSpPr>
            <p:spPr>
              <a:xfrm>
                <a:off x="3302673" y="4426085"/>
                <a:ext cx="731071" cy="1692900"/>
              </a:xfrm>
              <a:prstGeom prst="round2SameRect">
                <a:avLst>
                  <a:gd name="adj1" fmla="val 50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83564" y="4761245"/>
                <a:ext cx="350180" cy="1357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2317238" y="3976797"/>
                <a:ext cx="379603" cy="2139464"/>
                <a:chOff x="-2634905" y="4064178"/>
                <a:chExt cx="379603" cy="2139464"/>
              </a:xfrm>
            </p:grpSpPr>
            <p:sp>
              <p:nvSpPr>
                <p:cNvPr id="37" name="Oval 36"/>
                <p:cNvSpPr/>
                <p:nvPr/>
              </p:nvSpPr>
              <p:spPr>
                <a:xfrm>
                  <a:off x="-2634905" y="4064178"/>
                  <a:ext cx="379603" cy="3796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Top Corners Rounded 37"/>
                <p:cNvSpPr/>
                <p:nvPr/>
              </p:nvSpPr>
              <p:spPr>
                <a:xfrm>
                  <a:off x="-2559476" y="4139682"/>
                  <a:ext cx="240928" cy="2063960"/>
                </a:xfrm>
                <a:prstGeom prst="round2SameRect">
                  <a:avLst>
                    <a:gd name="adj1" fmla="val 50000"/>
                    <a:gd name="adj2"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433468" y="4271109"/>
                  <a:ext cx="120438" cy="19325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2605327" y="4699470"/>
                  <a:ext cx="348698" cy="148770"/>
                  <a:chOff x="2203573" y="4490681"/>
                  <a:chExt cx="348698" cy="148770"/>
                </a:xfrm>
              </p:grpSpPr>
              <p:sp>
                <p:nvSpPr>
                  <p:cNvPr id="47" name="Rectangle 46"/>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2605327" y="5103800"/>
                  <a:ext cx="348698" cy="148770"/>
                  <a:chOff x="2203573" y="4490681"/>
                  <a:chExt cx="348698" cy="148770"/>
                </a:xfrm>
              </p:grpSpPr>
              <p:sp>
                <p:nvSpPr>
                  <p:cNvPr id="45" name="Rectangle 44"/>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2605327" y="5508130"/>
                  <a:ext cx="348698" cy="148770"/>
                  <a:chOff x="2203573" y="4490681"/>
                  <a:chExt cx="348698" cy="148770"/>
                </a:xfrm>
              </p:grpSpPr>
              <p:sp>
                <p:nvSpPr>
                  <p:cNvPr id="43" name="Rectangle 42"/>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9" name="Group 48"/>
              <p:cNvGrpSpPr/>
              <p:nvPr/>
            </p:nvGrpSpPr>
            <p:grpSpPr>
              <a:xfrm>
                <a:off x="4179460" y="4432067"/>
                <a:ext cx="731071" cy="1692900"/>
                <a:chOff x="-772683" y="4329325"/>
                <a:chExt cx="731071" cy="1692900"/>
              </a:xfrm>
              <a:solidFill>
                <a:schemeClr val="accent1">
                  <a:lumMod val="75000"/>
                </a:schemeClr>
              </a:solidFill>
            </p:grpSpPr>
            <p:sp>
              <p:nvSpPr>
                <p:cNvPr id="50" name="Rectangle: Top Corners Rounded 49"/>
                <p:cNvSpPr/>
                <p:nvPr/>
              </p:nvSpPr>
              <p:spPr>
                <a:xfrm>
                  <a:off x="-772683" y="4329325"/>
                  <a:ext cx="731071" cy="1692900"/>
                </a:xfrm>
                <a:prstGeom prst="round2SameRect">
                  <a:avLst>
                    <a:gd name="adj1" fmla="val 50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91792" y="4664485"/>
                  <a:ext cx="350180" cy="1357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2832087" y="3984940"/>
                <a:ext cx="379603" cy="2139464"/>
                <a:chOff x="-2634905" y="4064178"/>
                <a:chExt cx="379603" cy="2139464"/>
              </a:xfrm>
            </p:grpSpPr>
            <p:sp>
              <p:nvSpPr>
                <p:cNvPr id="61" name="Oval 60"/>
                <p:cNvSpPr/>
                <p:nvPr/>
              </p:nvSpPr>
              <p:spPr>
                <a:xfrm>
                  <a:off x="-2634905" y="4064178"/>
                  <a:ext cx="379603" cy="3796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Top Corners Rounded 61"/>
                <p:cNvSpPr/>
                <p:nvPr/>
              </p:nvSpPr>
              <p:spPr>
                <a:xfrm>
                  <a:off x="-2559476" y="4139682"/>
                  <a:ext cx="240928" cy="2063960"/>
                </a:xfrm>
                <a:prstGeom prst="round2SameRect">
                  <a:avLst>
                    <a:gd name="adj1" fmla="val 50000"/>
                    <a:gd name="adj2"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433468" y="4271109"/>
                  <a:ext cx="120438" cy="19325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2605327" y="4699470"/>
                  <a:ext cx="348698" cy="148770"/>
                  <a:chOff x="2203573" y="4490681"/>
                  <a:chExt cx="348698" cy="148770"/>
                </a:xfrm>
              </p:grpSpPr>
              <p:sp>
                <p:nvSpPr>
                  <p:cNvPr id="71" name="Rectangle 70"/>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2605327" y="5103800"/>
                  <a:ext cx="348698" cy="148770"/>
                  <a:chOff x="2203573" y="4490681"/>
                  <a:chExt cx="348698" cy="148770"/>
                </a:xfrm>
              </p:grpSpPr>
              <p:sp>
                <p:nvSpPr>
                  <p:cNvPr id="69" name="Rectangle 68"/>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2605327" y="5508130"/>
                  <a:ext cx="348698" cy="148770"/>
                  <a:chOff x="2203573" y="4490681"/>
                  <a:chExt cx="348698" cy="148770"/>
                </a:xfrm>
              </p:grpSpPr>
              <p:sp>
                <p:nvSpPr>
                  <p:cNvPr id="67" name="Rectangle 66"/>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9" name="Group 138"/>
              <p:cNvGrpSpPr/>
              <p:nvPr/>
            </p:nvGrpSpPr>
            <p:grpSpPr>
              <a:xfrm>
                <a:off x="5129772" y="5474338"/>
                <a:ext cx="1280708" cy="653701"/>
                <a:chOff x="3816127" y="5359816"/>
                <a:chExt cx="615608" cy="653701"/>
              </a:xfrm>
            </p:grpSpPr>
            <p:sp>
              <p:nvSpPr>
                <p:cNvPr id="140" name="Rectangle 139"/>
                <p:cNvSpPr/>
                <p:nvPr/>
              </p:nvSpPr>
              <p:spPr>
                <a:xfrm>
                  <a:off x="3816127" y="5359816"/>
                  <a:ext cx="615608" cy="6537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ight Triangle 154"/>
              <p:cNvSpPr/>
              <p:nvPr/>
            </p:nvSpPr>
            <p:spPr>
              <a:xfrm flipH="1">
                <a:off x="2141211"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ight Triangle 157"/>
              <p:cNvSpPr/>
              <p:nvPr/>
            </p:nvSpPr>
            <p:spPr>
              <a:xfrm flipH="1">
                <a:off x="3242357"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ight Triangle 158"/>
              <p:cNvSpPr/>
              <p:nvPr/>
            </p:nvSpPr>
            <p:spPr>
              <a:xfrm flipH="1">
                <a:off x="4343503"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ight Triangle 163"/>
              <p:cNvSpPr/>
              <p:nvPr/>
            </p:nvSpPr>
            <p:spPr>
              <a:xfrm flipH="1">
                <a:off x="5444650"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3335329" y="4135174"/>
                <a:ext cx="3018505" cy="743102"/>
                <a:chOff x="3247777" y="4135174"/>
                <a:chExt cx="3018505" cy="743102"/>
              </a:xfrm>
            </p:grpSpPr>
            <p:sp>
              <p:nvSpPr>
                <p:cNvPr id="27" name="Rectangle 26"/>
                <p:cNvSpPr/>
                <p:nvPr/>
              </p:nvSpPr>
              <p:spPr>
                <a:xfrm>
                  <a:off x="5243508"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5647082"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6050656"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5243508"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5647082"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050656"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5243508"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5647082"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6050656"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4004271"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4407845"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811419"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3247777"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3651351"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7" name="Group 226"/>
            <p:cNvGrpSpPr/>
            <p:nvPr/>
          </p:nvGrpSpPr>
          <p:grpSpPr>
            <a:xfrm>
              <a:off x="6598051" y="1548026"/>
              <a:ext cx="4754685" cy="4580013"/>
              <a:chOff x="7976627" y="1166736"/>
              <a:chExt cx="4754685" cy="4580013"/>
            </a:xfrm>
          </p:grpSpPr>
          <p:grpSp>
            <p:nvGrpSpPr>
              <p:cNvPr id="168" name="Group 167"/>
              <p:cNvGrpSpPr/>
              <p:nvPr/>
            </p:nvGrpSpPr>
            <p:grpSpPr>
              <a:xfrm>
                <a:off x="7976627" y="1574644"/>
                <a:ext cx="1097280" cy="4172105"/>
                <a:chOff x="6599258" y="1944858"/>
                <a:chExt cx="1097280" cy="4172105"/>
              </a:xfrm>
            </p:grpSpPr>
            <p:sp>
              <p:nvSpPr>
                <p:cNvPr id="169" name="Rectangle 168"/>
                <p:cNvSpPr/>
                <p:nvPr/>
              </p:nvSpPr>
              <p:spPr>
                <a:xfrm>
                  <a:off x="6599259" y="3642459"/>
                  <a:ext cx="1097279" cy="2470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7147898" y="3640420"/>
                  <a:ext cx="548640" cy="2473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roup 170"/>
                <p:cNvGrpSpPr/>
                <p:nvPr/>
              </p:nvGrpSpPr>
              <p:grpSpPr>
                <a:xfrm>
                  <a:off x="6801135" y="1944858"/>
                  <a:ext cx="640082" cy="1722534"/>
                  <a:chOff x="6913575" y="1813492"/>
                  <a:chExt cx="405185" cy="2497948"/>
                </a:xfrm>
              </p:grpSpPr>
              <p:grpSp>
                <p:nvGrpSpPr>
                  <p:cNvPr id="176" name="Group 175"/>
                  <p:cNvGrpSpPr/>
                  <p:nvPr/>
                </p:nvGrpSpPr>
                <p:grpSpPr>
                  <a:xfrm>
                    <a:off x="6913576" y="2297867"/>
                    <a:ext cx="405184" cy="2013573"/>
                    <a:chOff x="2507828" y="1738469"/>
                    <a:chExt cx="405184" cy="214763"/>
                  </a:xfrm>
                </p:grpSpPr>
                <p:sp>
                  <p:nvSpPr>
                    <p:cNvPr id="180" name="Rectangle 179"/>
                    <p:cNvSpPr/>
                    <p:nvPr/>
                  </p:nvSpPr>
                  <p:spPr>
                    <a:xfrm>
                      <a:off x="2507828" y="1738470"/>
                      <a:ext cx="405184" cy="214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2710420" y="1738469"/>
                      <a:ext cx="202592" cy="214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7" name="Group 176"/>
                  <p:cNvGrpSpPr/>
                  <p:nvPr/>
                </p:nvGrpSpPr>
                <p:grpSpPr>
                  <a:xfrm>
                    <a:off x="6913575" y="1813492"/>
                    <a:ext cx="405184" cy="529407"/>
                    <a:chOff x="2507827" y="1488604"/>
                    <a:chExt cx="405184" cy="348318"/>
                  </a:xfrm>
                </p:grpSpPr>
                <p:sp>
                  <p:nvSpPr>
                    <p:cNvPr id="178" name="Rectangle 177"/>
                    <p:cNvSpPr/>
                    <p:nvPr/>
                  </p:nvSpPr>
                  <p:spPr>
                    <a:xfrm>
                      <a:off x="2507827" y="1488604"/>
                      <a:ext cx="405184" cy="3483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2710417" y="1488604"/>
                      <a:ext cx="202592" cy="3483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2" name="Rectangle 171"/>
                <p:cNvSpPr/>
                <p:nvPr/>
              </p:nvSpPr>
              <p:spPr>
                <a:xfrm>
                  <a:off x="6750212" y="5635934"/>
                  <a:ext cx="208050" cy="48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7318193" y="5635934"/>
                  <a:ext cx="208050" cy="48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6599258" y="3640999"/>
                  <a:ext cx="1097280" cy="2493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ectangle 174"/>
                <p:cNvSpPr/>
                <p:nvPr/>
              </p:nvSpPr>
              <p:spPr>
                <a:xfrm>
                  <a:off x="7147898" y="3637245"/>
                  <a:ext cx="548640" cy="262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6" name="Group 225"/>
              <p:cNvGrpSpPr/>
              <p:nvPr/>
            </p:nvGrpSpPr>
            <p:grpSpPr>
              <a:xfrm>
                <a:off x="9073712" y="3504421"/>
                <a:ext cx="3657600" cy="2238823"/>
                <a:chOff x="9073712" y="3504421"/>
                <a:chExt cx="3657600" cy="2238823"/>
              </a:xfrm>
            </p:grpSpPr>
            <p:sp>
              <p:nvSpPr>
                <p:cNvPr id="97" name="Rectangle 96"/>
                <p:cNvSpPr/>
                <p:nvPr/>
              </p:nvSpPr>
              <p:spPr>
                <a:xfrm>
                  <a:off x="9073712" y="3504421"/>
                  <a:ext cx="3657600" cy="22388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9073712" y="3770741"/>
                  <a:ext cx="3657600" cy="19651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p:nvSpPr>
              <p:spPr>
                <a:xfrm>
                  <a:off x="9073712" y="4530263"/>
                  <a:ext cx="3657600" cy="12055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p:cNvGrpSpPr/>
                <p:nvPr/>
              </p:nvGrpSpPr>
              <p:grpSpPr>
                <a:xfrm>
                  <a:off x="10819673" y="5082143"/>
                  <a:ext cx="770444" cy="653701"/>
                  <a:chOff x="3816127" y="5359816"/>
                  <a:chExt cx="615608" cy="653701"/>
                </a:xfrm>
              </p:grpSpPr>
              <p:sp>
                <p:nvSpPr>
                  <p:cNvPr id="111" name="Rectangle 110"/>
                  <p:cNvSpPr/>
                  <p:nvPr/>
                </p:nvSpPr>
                <p:spPr>
                  <a:xfrm>
                    <a:off x="3816127" y="5359816"/>
                    <a:ext cx="615608" cy="653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p:cNvGrpSpPr/>
                <p:nvPr/>
              </p:nvGrpSpPr>
              <p:grpSpPr>
                <a:xfrm>
                  <a:off x="11733059" y="5082143"/>
                  <a:ext cx="770444" cy="653701"/>
                  <a:chOff x="3816127" y="5359816"/>
                  <a:chExt cx="615608" cy="653701"/>
                </a:xfrm>
              </p:grpSpPr>
              <p:sp>
                <p:nvSpPr>
                  <p:cNvPr id="117" name="Rectangle 116"/>
                  <p:cNvSpPr/>
                  <p:nvPr/>
                </p:nvSpPr>
                <p:spPr>
                  <a:xfrm>
                    <a:off x="3816127" y="5359816"/>
                    <a:ext cx="615608" cy="653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p:cNvGrpSpPr/>
                <p:nvPr/>
              </p:nvGrpSpPr>
              <p:grpSpPr>
                <a:xfrm>
                  <a:off x="9420733" y="4325657"/>
                  <a:ext cx="3057417" cy="144298"/>
                  <a:chOff x="9420733" y="4325657"/>
                  <a:chExt cx="3057417" cy="144298"/>
                </a:xfrm>
              </p:grpSpPr>
              <p:sp>
                <p:nvSpPr>
                  <p:cNvPr id="191" name="Rectangle 190"/>
                  <p:cNvSpPr/>
                  <p:nvPr/>
                </p:nvSpPr>
                <p:spPr>
                  <a:xfrm>
                    <a:off x="11455376"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11858950"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12262524"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10227881"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10619713"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11023287"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9420733"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9824307"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p:cNvGrpSpPr/>
                <p:nvPr/>
              </p:nvGrpSpPr>
              <p:grpSpPr>
                <a:xfrm>
                  <a:off x="9420733" y="4686474"/>
                  <a:ext cx="1022774" cy="743102"/>
                  <a:chOff x="5243508" y="4135174"/>
                  <a:chExt cx="1022774" cy="743102"/>
                </a:xfrm>
              </p:grpSpPr>
              <p:sp>
                <p:nvSpPr>
                  <p:cNvPr id="207" name="Rectangle 206"/>
                  <p:cNvSpPr/>
                  <p:nvPr/>
                </p:nvSpPr>
                <p:spPr>
                  <a:xfrm>
                    <a:off x="5243508"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5647082"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050656"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5243508"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5647082"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6050656"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5243508"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5647082"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6050656"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5" name="Group 224"/>
              <p:cNvGrpSpPr/>
              <p:nvPr/>
            </p:nvGrpSpPr>
            <p:grpSpPr>
              <a:xfrm>
                <a:off x="9277830" y="1166736"/>
                <a:ext cx="2250191" cy="2344826"/>
                <a:chOff x="9277830" y="1166736"/>
                <a:chExt cx="2250191" cy="2344826"/>
              </a:xfrm>
            </p:grpSpPr>
            <p:grpSp>
              <p:nvGrpSpPr>
                <p:cNvPr id="102" name="Group 101"/>
                <p:cNvGrpSpPr/>
                <p:nvPr/>
              </p:nvGrpSpPr>
              <p:grpSpPr>
                <a:xfrm>
                  <a:off x="9830401" y="2180121"/>
                  <a:ext cx="731071" cy="1326166"/>
                  <a:chOff x="-772683" y="4329325"/>
                  <a:chExt cx="731071" cy="1692900"/>
                </a:xfrm>
              </p:grpSpPr>
              <p:sp>
                <p:nvSpPr>
                  <p:cNvPr id="103" name="Rectangle: Top Corners Rounded 102"/>
                  <p:cNvSpPr/>
                  <p:nvPr/>
                </p:nvSpPr>
                <p:spPr>
                  <a:xfrm>
                    <a:off x="-772683" y="4329325"/>
                    <a:ext cx="731071" cy="16929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391792" y="4758361"/>
                    <a:ext cx="350180" cy="12638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10796950" y="2179890"/>
                  <a:ext cx="731071" cy="1326166"/>
                  <a:chOff x="-772683" y="4329325"/>
                  <a:chExt cx="731071" cy="1692900"/>
                </a:xfrm>
              </p:grpSpPr>
              <p:sp>
                <p:nvSpPr>
                  <p:cNvPr id="106" name="Rectangle: Top Corners Rounded 105"/>
                  <p:cNvSpPr/>
                  <p:nvPr/>
                </p:nvSpPr>
                <p:spPr>
                  <a:xfrm>
                    <a:off x="-772683" y="4329325"/>
                    <a:ext cx="731071" cy="16929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391792" y="4758361"/>
                    <a:ext cx="350180" cy="12638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5" name="Group 204"/>
                <p:cNvGrpSpPr/>
                <p:nvPr/>
              </p:nvGrpSpPr>
              <p:grpSpPr>
                <a:xfrm>
                  <a:off x="9277830" y="1166736"/>
                  <a:ext cx="424922" cy="2344826"/>
                  <a:chOff x="9277830" y="1166736"/>
                  <a:chExt cx="424922" cy="2344826"/>
                </a:xfrm>
              </p:grpSpPr>
              <p:grpSp>
                <p:nvGrpSpPr>
                  <p:cNvPr id="125" name="Group 124"/>
                  <p:cNvGrpSpPr/>
                  <p:nvPr/>
                </p:nvGrpSpPr>
                <p:grpSpPr>
                  <a:xfrm>
                    <a:off x="9277830" y="1497989"/>
                    <a:ext cx="424922" cy="2013573"/>
                    <a:chOff x="2507828" y="1767064"/>
                    <a:chExt cx="424922" cy="214763"/>
                  </a:xfrm>
                </p:grpSpPr>
                <p:sp>
                  <p:nvSpPr>
                    <p:cNvPr id="126" name="Rectangle 125"/>
                    <p:cNvSpPr/>
                    <p:nvPr/>
                  </p:nvSpPr>
                  <p:spPr>
                    <a:xfrm>
                      <a:off x="2507828" y="1767065"/>
                      <a:ext cx="424922" cy="214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2709592" y="1767064"/>
                      <a:ext cx="223158" cy="214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p:cNvGrpSpPr/>
                  <p:nvPr/>
                </p:nvGrpSpPr>
                <p:grpSpPr>
                  <a:xfrm>
                    <a:off x="9277830" y="1166736"/>
                    <a:ext cx="424922" cy="407911"/>
                    <a:chOff x="2507828" y="1767064"/>
                    <a:chExt cx="424922" cy="268381"/>
                  </a:xfrm>
                </p:grpSpPr>
                <p:sp>
                  <p:nvSpPr>
                    <p:cNvPr id="132" name="Rectangle 131"/>
                    <p:cNvSpPr/>
                    <p:nvPr/>
                  </p:nvSpPr>
                  <p:spPr>
                    <a:xfrm>
                      <a:off x="2507828" y="1767065"/>
                      <a:ext cx="424922" cy="2683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2709592" y="1767064"/>
                      <a:ext cx="223158" cy="2683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2" name="Rectangle 221"/>
                <p:cNvSpPr/>
                <p:nvPr/>
              </p:nvSpPr>
              <p:spPr>
                <a:xfrm>
                  <a:off x="9702752" y="1757176"/>
                  <a:ext cx="1475089"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10166773" y="1780779"/>
                  <a:ext cx="91440" cy="531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11137203" y="1756226"/>
                  <a:ext cx="91440" cy="531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Text Placeholder 1"/>
          <p:cNvSpPr>
            <a:spLocks noGrp="1"/>
          </p:cNvSpPr>
          <p:nvPr>
            <p:ph type="body" sz="quarter" idx="10"/>
          </p:nvPr>
        </p:nvSpPr>
        <p:spPr/>
        <p:txBody>
          <a:bodyPr/>
          <a:lstStyle/>
          <a:p>
            <a:r>
              <a:rPr lang="en-US" dirty="0"/>
              <a:t>Infographic Style</a:t>
            </a:r>
            <a:endParaRPr lang="en-US" dirty="0"/>
          </a:p>
        </p:txBody>
      </p:sp>
      <p:grpSp>
        <p:nvGrpSpPr>
          <p:cNvPr id="5" name="Group 4"/>
          <p:cNvGrpSpPr/>
          <p:nvPr/>
        </p:nvGrpSpPr>
        <p:grpSpPr>
          <a:xfrm>
            <a:off x="433257" y="5125337"/>
            <a:ext cx="2834998" cy="967775"/>
            <a:chOff x="643028" y="4941885"/>
            <a:chExt cx="2196000" cy="967775"/>
          </a:xfrm>
        </p:grpSpPr>
        <p:sp>
          <p:nvSpPr>
            <p:cNvPr id="134" name="Text Placeholder 8"/>
            <p:cNvSpPr txBox="1"/>
            <p:nvPr/>
          </p:nvSpPr>
          <p:spPr>
            <a:xfrm>
              <a:off x="643028" y="4941885"/>
              <a:ext cx="2196000" cy="277200"/>
            </a:xfrm>
            <a:prstGeom prst="rect">
              <a:avLst/>
            </a:prstGeom>
          </p:spPr>
          <p:txBody>
            <a:bodyPr anchor="t"/>
            <a:lstStyle>
              <a:lvl1pPr marL="0" indent="0" algn="ctr" defTabSz="914400" rtl="0" eaLnBrk="1" latinLnBrk="1" hangingPunct="1">
                <a:spcBef>
                  <a:spcPct val="20000"/>
                </a:spcBef>
                <a:buFont typeface="Arial" panose="020B0604020202020204"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dirty="0">
                  <a:solidFill>
                    <a:schemeClr val="tx1">
                      <a:lumMod val="65000"/>
                      <a:lumOff val="35000"/>
                    </a:schemeClr>
                  </a:solidFill>
                  <a:cs typeface="Arial" panose="020B0604020202020204" pitchFamily="34" charset="0"/>
                </a:rPr>
                <a:t>Your Text Here</a:t>
              </a:r>
              <a:endParaRPr lang="ko-KR" altLang="en-US" dirty="0">
                <a:solidFill>
                  <a:schemeClr val="tx1">
                    <a:lumMod val="65000"/>
                    <a:lumOff val="35000"/>
                  </a:schemeClr>
                </a:solidFill>
                <a:cs typeface="Arial" panose="020B0604020202020204" pitchFamily="34" charset="0"/>
              </a:endParaRPr>
            </a:p>
          </p:txBody>
        </p:sp>
        <p:sp>
          <p:nvSpPr>
            <p:cNvPr id="135" name="Text Placeholder 29"/>
            <p:cNvSpPr txBox="1"/>
            <p:nvPr/>
          </p:nvSpPr>
          <p:spPr>
            <a:xfrm>
              <a:off x="643028" y="5218884"/>
              <a:ext cx="2196000" cy="690776"/>
            </a:xfrm>
            <a:prstGeom prst="rect">
              <a:avLst/>
            </a:prstGeom>
          </p:spPr>
          <p:txBody>
            <a:bodyPr anchor="t"/>
            <a:lstStyle>
              <a:lvl1pPr marL="0" indent="0" algn="ctr" defTabSz="914400" rtl="0" eaLnBrk="1" latinLnBrk="1" hangingPunct="1">
                <a:spcBef>
                  <a:spcPct val="20000"/>
                </a:spcBef>
                <a:buFont typeface="Arial" panose="020B0604020202020204"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dirty="0">
                  <a:cs typeface="Arial" panose="020B0604020202020204" pitchFamily="34" charset="0"/>
                </a:rPr>
                <a:t>You can simply impress your audience and add a unique zing and appeal to your Presentations.</a:t>
              </a:r>
              <a:endParaRPr lang="ko-KR" altLang="en-US" dirty="0">
                <a:cs typeface="Arial" panose="020B0604020202020204" pitchFamily="34" charset="0"/>
              </a:endParaRPr>
            </a:p>
          </p:txBody>
        </p:sp>
      </p:grpSp>
      <p:grpSp>
        <p:nvGrpSpPr>
          <p:cNvPr id="4" name="Group 3"/>
          <p:cNvGrpSpPr/>
          <p:nvPr/>
        </p:nvGrpSpPr>
        <p:grpSpPr>
          <a:xfrm>
            <a:off x="8918680" y="5125337"/>
            <a:ext cx="2804650" cy="958672"/>
            <a:chOff x="9113277" y="5125337"/>
            <a:chExt cx="2196000" cy="958672"/>
          </a:xfrm>
        </p:grpSpPr>
        <p:sp>
          <p:nvSpPr>
            <p:cNvPr id="136" name="Text Placeholder 30"/>
            <p:cNvSpPr txBox="1"/>
            <p:nvPr/>
          </p:nvSpPr>
          <p:spPr>
            <a:xfrm>
              <a:off x="9113277" y="5125337"/>
              <a:ext cx="2196000" cy="277200"/>
            </a:xfrm>
            <a:prstGeom prst="rect">
              <a:avLst/>
            </a:prstGeom>
          </p:spPr>
          <p:txBody>
            <a:bodyPr anchor="t"/>
            <a:lstStyle>
              <a:lvl1pPr marL="0" indent="0" algn="ctr" defTabSz="914400" rtl="0" eaLnBrk="1" latinLnBrk="1" hangingPunct="1">
                <a:spcBef>
                  <a:spcPct val="20000"/>
                </a:spcBef>
                <a:buFont typeface="Arial" panose="020B0604020202020204"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a:solidFill>
                    <a:schemeClr val="tx1">
                      <a:lumMod val="65000"/>
                      <a:lumOff val="35000"/>
                    </a:schemeClr>
                  </a:solidFill>
                  <a:cs typeface="Arial" panose="020B0604020202020204" pitchFamily="34" charset="0"/>
                </a:rPr>
                <a:t>Your Text Here</a:t>
              </a:r>
              <a:endParaRPr lang="ko-KR" altLang="en-US" dirty="0">
                <a:solidFill>
                  <a:schemeClr val="tx1">
                    <a:lumMod val="65000"/>
                    <a:lumOff val="35000"/>
                  </a:schemeClr>
                </a:solidFill>
                <a:cs typeface="Arial" panose="020B0604020202020204" pitchFamily="34" charset="0"/>
              </a:endParaRPr>
            </a:p>
          </p:txBody>
        </p:sp>
        <p:sp>
          <p:nvSpPr>
            <p:cNvPr id="137" name="Text Placeholder 31"/>
            <p:cNvSpPr txBox="1"/>
            <p:nvPr/>
          </p:nvSpPr>
          <p:spPr>
            <a:xfrm>
              <a:off x="9113277" y="5402336"/>
              <a:ext cx="2196000" cy="681673"/>
            </a:xfrm>
            <a:prstGeom prst="rect">
              <a:avLst/>
            </a:prstGeom>
          </p:spPr>
          <p:txBody>
            <a:bodyPr anchor="t"/>
            <a:lstStyle>
              <a:lvl1pPr marL="0" indent="0" algn="ctr" defTabSz="914400" rtl="0" eaLnBrk="1" latinLnBrk="1" hangingPunct="1">
                <a:spcBef>
                  <a:spcPct val="20000"/>
                </a:spcBef>
                <a:buFont typeface="Arial" panose="020B0604020202020204"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dirty="0">
                  <a:cs typeface="Arial" panose="020B0604020202020204" pitchFamily="34" charset="0"/>
                </a:rPr>
                <a:t>You can simply impress your audience and add a unique zing and appeal to your Presentations.</a:t>
              </a:r>
              <a:endParaRPr lang="ko-KR" altLang="en-US" dirty="0">
                <a:cs typeface="Arial" panose="020B0604020202020204" pitchFamily="34" charset="0"/>
              </a:endParaRPr>
            </a:p>
          </p:txBody>
        </p:sp>
      </p:grpSp>
      <p:sp>
        <p:nvSpPr>
          <p:cNvPr id="138" name="Oval 19"/>
          <p:cNvSpPr/>
          <p:nvPr/>
        </p:nvSpPr>
        <p:spPr>
          <a:xfrm>
            <a:off x="9943809" y="4270946"/>
            <a:ext cx="754393" cy="754393"/>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b="1" dirty="0"/>
          </a:p>
        </p:txBody>
      </p:sp>
      <p:sp>
        <p:nvSpPr>
          <p:cNvPr id="153" name="Oval 20"/>
          <p:cNvSpPr/>
          <p:nvPr/>
        </p:nvSpPr>
        <p:spPr>
          <a:xfrm>
            <a:off x="1473560" y="4270946"/>
            <a:ext cx="754393" cy="754393"/>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b="1" dirty="0"/>
          </a:p>
        </p:txBody>
      </p:sp>
      <p:sp>
        <p:nvSpPr>
          <p:cNvPr id="154" name="Donut 8"/>
          <p:cNvSpPr/>
          <p:nvPr/>
        </p:nvSpPr>
        <p:spPr>
          <a:xfrm>
            <a:off x="10150299" y="4425130"/>
            <a:ext cx="341413" cy="40809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56" name="Oval 21"/>
          <p:cNvSpPr>
            <a:spLocks noChangeAspect="1"/>
          </p:cNvSpPr>
          <p:nvPr/>
        </p:nvSpPr>
        <p:spPr>
          <a:xfrm>
            <a:off x="1683310" y="4479710"/>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grpSp>
        <p:nvGrpSpPr>
          <p:cNvPr id="3" name="Group 2"/>
          <p:cNvGrpSpPr/>
          <p:nvPr/>
        </p:nvGrpSpPr>
        <p:grpSpPr>
          <a:xfrm>
            <a:off x="4520486" y="2525896"/>
            <a:ext cx="3151028" cy="903104"/>
            <a:chOff x="4998000" y="2525896"/>
            <a:chExt cx="2196000" cy="903104"/>
          </a:xfrm>
        </p:grpSpPr>
        <p:sp>
          <p:nvSpPr>
            <p:cNvPr id="157" name="Text Placeholder 30"/>
            <p:cNvSpPr txBox="1"/>
            <p:nvPr/>
          </p:nvSpPr>
          <p:spPr>
            <a:xfrm>
              <a:off x="4998000" y="2525896"/>
              <a:ext cx="2196000" cy="277200"/>
            </a:xfrm>
            <a:prstGeom prst="rect">
              <a:avLst/>
            </a:prstGeom>
          </p:spPr>
          <p:txBody>
            <a:bodyPr anchor="t"/>
            <a:lstStyle>
              <a:lvl1pPr marL="0" indent="0" algn="ctr" defTabSz="914400" rtl="0" eaLnBrk="1" latinLnBrk="1" hangingPunct="1">
                <a:spcBef>
                  <a:spcPct val="20000"/>
                </a:spcBef>
                <a:buFont typeface="Arial" panose="020B0604020202020204"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a:solidFill>
                    <a:schemeClr val="tx1">
                      <a:lumMod val="65000"/>
                      <a:lumOff val="35000"/>
                    </a:schemeClr>
                  </a:solidFill>
                  <a:cs typeface="Arial" panose="020B0604020202020204" pitchFamily="34" charset="0"/>
                </a:rPr>
                <a:t>Your Text Here</a:t>
              </a:r>
              <a:endParaRPr lang="ko-KR" altLang="en-US" dirty="0">
                <a:solidFill>
                  <a:schemeClr val="tx1">
                    <a:lumMod val="65000"/>
                    <a:lumOff val="35000"/>
                  </a:schemeClr>
                </a:solidFill>
                <a:cs typeface="Arial" panose="020B0604020202020204" pitchFamily="34" charset="0"/>
              </a:endParaRPr>
            </a:p>
          </p:txBody>
        </p:sp>
        <p:sp>
          <p:nvSpPr>
            <p:cNvPr id="160" name="Text Placeholder 31"/>
            <p:cNvSpPr txBox="1"/>
            <p:nvPr/>
          </p:nvSpPr>
          <p:spPr>
            <a:xfrm>
              <a:off x="4998000" y="2802895"/>
              <a:ext cx="2196000" cy="626105"/>
            </a:xfrm>
            <a:prstGeom prst="rect">
              <a:avLst/>
            </a:prstGeom>
          </p:spPr>
          <p:txBody>
            <a:bodyPr anchor="t"/>
            <a:lstStyle>
              <a:lvl1pPr marL="0" indent="0" algn="ctr" defTabSz="914400" rtl="0" eaLnBrk="1" latinLnBrk="1" hangingPunct="1">
                <a:spcBef>
                  <a:spcPct val="20000"/>
                </a:spcBef>
                <a:buFont typeface="Arial" panose="020B0604020202020204" pitchFamily="34" charset="0"/>
                <a:buNone/>
                <a:defRPr sz="1200" b="0"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dirty="0">
                  <a:cs typeface="Arial" panose="020B0604020202020204" pitchFamily="34" charset="0"/>
                </a:rPr>
                <a:t>You can simply impress your audience and add a unique zing and appeal to your Presentations.</a:t>
              </a:r>
              <a:endParaRPr lang="ko-KR" altLang="en-US" dirty="0">
                <a:cs typeface="Arial" panose="020B0604020202020204" pitchFamily="34" charset="0"/>
              </a:endParaRPr>
            </a:p>
          </p:txBody>
        </p:sp>
      </p:grpSp>
      <p:sp>
        <p:nvSpPr>
          <p:cNvPr id="161" name="Oval 19"/>
          <p:cNvSpPr/>
          <p:nvPr/>
        </p:nvSpPr>
        <p:spPr>
          <a:xfrm>
            <a:off x="5718804" y="1671505"/>
            <a:ext cx="754393" cy="754393"/>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b="1" dirty="0"/>
          </a:p>
        </p:txBody>
      </p:sp>
      <p:sp>
        <p:nvSpPr>
          <p:cNvPr id="162" name="Rounded Rectangle 12"/>
          <p:cNvSpPr>
            <a:spLocks noChangeAspect="1"/>
          </p:cNvSpPr>
          <p:nvPr/>
        </p:nvSpPr>
        <p:spPr>
          <a:xfrm>
            <a:off x="5919413" y="1844594"/>
            <a:ext cx="353173" cy="420869"/>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7" name="Connector: Elbow 6"/>
          <p:cNvCxnSpPr>
            <a:stCxn id="161" idx="6"/>
            <a:endCxn id="138" idx="0"/>
          </p:cNvCxnSpPr>
          <p:nvPr/>
        </p:nvCxnSpPr>
        <p:spPr>
          <a:xfrm>
            <a:off x="6473197" y="2048702"/>
            <a:ext cx="3847809" cy="2222244"/>
          </a:xfrm>
          <a:prstGeom prst="bentConnector2">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Connector: Elbow 9"/>
          <p:cNvCxnSpPr>
            <a:stCxn id="161" idx="2"/>
            <a:endCxn id="153" idx="0"/>
          </p:cNvCxnSpPr>
          <p:nvPr/>
        </p:nvCxnSpPr>
        <p:spPr>
          <a:xfrm rot="10800000" flipV="1">
            <a:off x="1850758" y="2048702"/>
            <a:ext cx="3868047" cy="2222244"/>
          </a:xfrm>
          <a:prstGeom prst="bentConnector2">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sp>
        <p:nvSpPr>
          <p:cNvPr id="190" name="Freeform: Shape 189"/>
          <p:cNvSpPr/>
          <p:nvPr/>
        </p:nvSpPr>
        <p:spPr>
          <a:xfrm>
            <a:off x="5620185" y="3573292"/>
            <a:ext cx="951630" cy="7005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Parallelogram 26"/>
          <p:cNvSpPr/>
          <p:nvPr/>
        </p:nvSpPr>
        <p:spPr>
          <a:xfrm flipH="1">
            <a:off x="8541734" y="3359905"/>
            <a:ext cx="2913384" cy="3509055"/>
          </a:xfrm>
          <a:prstGeom prst="parallelogram">
            <a:avLst>
              <a:gd name="adj" fmla="val 8648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p:cNvSpPr/>
          <p:nvPr/>
        </p:nvSpPr>
        <p:spPr>
          <a:xfrm flipH="1">
            <a:off x="8930601" y="3359905"/>
            <a:ext cx="2913384" cy="3509055"/>
          </a:xfrm>
          <a:prstGeom prst="parallelogram">
            <a:avLst>
              <a:gd name="adj" fmla="val 8648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28"/>
          <p:cNvSpPr/>
          <p:nvPr/>
        </p:nvSpPr>
        <p:spPr>
          <a:xfrm flipH="1">
            <a:off x="332027" y="0"/>
            <a:ext cx="2913384" cy="3509055"/>
          </a:xfrm>
          <a:prstGeom prst="parallelogram">
            <a:avLst>
              <a:gd name="adj" fmla="val 8648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arallelogram 29"/>
          <p:cNvSpPr/>
          <p:nvPr/>
        </p:nvSpPr>
        <p:spPr>
          <a:xfrm flipH="1">
            <a:off x="720894" y="0"/>
            <a:ext cx="2913384" cy="3509055"/>
          </a:xfrm>
          <a:prstGeom prst="parallelogram">
            <a:avLst>
              <a:gd name="adj" fmla="val 8648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6179101" y="0"/>
            <a:ext cx="6012899" cy="3255083"/>
            <a:chOff x="5214458" y="0"/>
            <a:chExt cx="6012899" cy="3255083"/>
          </a:xfrm>
        </p:grpSpPr>
        <p:cxnSp>
          <p:nvCxnSpPr>
            <p:cNvPr id="32" name="Straight Connector 31"/>
            <p:cNvCxnSpPr/>
            <p:nvPr/>
          </p:nvCxnSpPr>
          <p:spPr>
            <a:xfrm>
              <a:off x="5214458" y="0"/>
              <a:ext cx="2321806" cy="32550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536265" y="3255083"/>
              <a:ext cx="369109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flipH="1" flipV="1">
            <a:off x="0" y="3602917"/>
            <a:ext cx="6019598" cy="3255083"/>
            <a:chOff x="5214458" y="0"/>
            <a:chExt cx="6019598" cy="3255083"/>
          </a:xfrm>
        </p:grpSpPr>
        <p:cxnSp>
          <p:nvCxnSpPr>
            <p:cNvPr id="46" name="Straight Connector 45"/>
            <p:cNvCxnSpPr/>
            <p:nvPr/>
          </p:nvCxnSpPr>
          <p:spPr>
            <a:xfrm>
              <a:off x="5214458" y="0"/>
              <a:ext cx="2321806" cy="325508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7536264" y="3255083"/>
              <a:ext cx="369779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7401957" y="427212"/>
            <a:ext cx="4790043" cy="1200329"/>
          </a:xfrm>
          <a:prstGeom prst="rect">
            <a:avLst/>
          </a:prstGeom>
          <a:noFill/>
        </p:spPr>
        <p:txBody>
          <a:bodyPr wrap="square" rtlCol="0" anchor="ctr">
            <a:spAutoFit/>
          </a:bodyPr>
          <a:lstStyle/>
          <a:p>
            <a:pPr algn="ctr"/>
            <a:r>
              <a:rPr lang="en-US" altLang="ko-KR" sz="3600" dirty="0">
                <a:cs typeface="Arial" panose="020B0604020202020204" pitchFamily="34" charset="0"/>
              </a:rPr>
              <a:t>Industrial </a:t>
            </a:r>
            <a:r>
              <a:rPr lang="en-US" altLang="ko-KR" sz="3600" dirty="0">
                <a:solidFill>
                  <a:schemeClr val="accent4"/>
                </a:solidFill>
                <a:cs typeface="Arial" panose="020B0604020202020204" pitchFamily="34" charset="0"/>
              </a:rPr>
              <a:t>Automation</a:t>
            </a:r>
            <a:r>
              <a:rPr lang="en-US" altLang="ko-KR" sz="3600" dirty="0">
                <a:cs typeface="Arial" panose="020B0604020202020204" pitchFamily="34" charset="0"/>
              </a:rPr>
              <a:t> Solutions</a:t>
            </a:r>
            <a:endParaRPr lang="ko-KR" altLang="en-US" sz="3600" dirty="0">
              <a:cs typeface="Arial" panose="020B0604020202020204" pitchFamily="34" charset="0"/>
            </a:endParaRPr>
          </a:p>
        </p:txBody>
      </p:sp>
      <p:grpSp>
        <p:nvGrpSpPr>
          <p:cNvPr id="93" name="Group 92"/>
          <p:cNvGrpSpPr/>
          <p:nvPr/>
        </p:nvGrpSpPr>
        <p:grpSpPr>
          <a:xfrm>
            <a:off x="9267014" y="1789778"/>
            <a:ext cx="1778716" cy="1224653"/>
            <a:chOff x="9838117" y="3034601"/>
            <a:chExt cx="2324346" cy="1600321"/>
          </a:xfrm>
        </p:grpSpPr>
        <p:grpSp>
          <p:nvGrpSpPr>
            <p:cNvPr id="88" name="Group 87"/>
            <p:cNvGrpSpPr/>
            <p:nvPr/>
          </p:nvGrpSpPr>
          <p:grpSpPr>
            <a:xfrm>
              <a:off x="9838117" y="3034601"/>
              <a:ext cx="2324346" cy="1600321"/>
              <a:chOff x="9839517" y="2895698"/>
              <a:chExt cx="4551811" cy="3133938"/>
            </a:xfrm>
          </p:grpSpPr>
          <p:grpSp>
            <p:nvGrpSpPr>
              <p:cNvPr id="87" name="Group 86"/>
              <p:cNvGrpSpPr/>
              <p:nvPr/>
            </p:nvGrpSpPr>
            <p:grpSpPr>
              <a:xfrm>
                <a:off x="10095620" y="2895698"/>
                <a:ext cx="3288407" cy="2443852"/>
                <a:chOff x="10095620" y="2895698"/>
                <a:chExt cx="3288407" cy="2443852"/>
              </a:xfrm>
            </p:grpSpPr>
            <p:sp>
              <p:nvSpPr>
                <p:cNvPr id="73" name="Trapezoid 72"/>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71" name="Group 70"/>
                <p:cNvGrpSpPr/>
                <p:nvPr/>
              </p:nvGrpSpPr>
              <p:grpSpPr>
                <a:xfrm>
                  <a:off x="10541428" y="2895698"/>
                  <a:ext cx="1434926" cy="560920"/>
                  <a:chOff x="10541428" y="2895698"/>
                  <a:chExt cx="1434926" cy="560920"/>
                </a:xfrm>
              </p:grpSpPr>
              <p:sp>
                <p:nvSpPr>
                  <p:cNvPr id="68" name="Rectangle: Rounded Corners 67"/>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69" name="Freeform: Shape 68"/>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67" name="Group 66"/>
                <p:cNvGrpSpPr/>
                <p:nvPr/>
              </p:nvGrpSpPr>
              <p:grpSpPr>
                <a:xfrm>
                  <a:off x="10226072" y="3384119"/>
                  <a:ext cx="1153558" cy="1269798"/>
                  <a:chOff x="10226072" y="3384119"/>
                  <a:chExt cx="1153558" cy="1269798"/>
                </a:xfrm>
              </p:grpSpPr>
              <p:sp>
                <p:nvSpPr>
                  <p:cNvPr id="65" name="Freeform: Shape 64"/>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66" name="Freeform: Shape 65"/>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62" name="Group 61"/>
                <p:cNvGrpSpPr/>
                <p:nvPr/>
              </p:nvGrpSpPr>
              <p:grpSpPr>
                <a:xfrm rot="5400000">
                  <a:off x="12509125" y="3435921"/>
                  <a:ext cx="989342" cy="760462"/>
                  <a:chOff x="10999279" y="2698471"/>
                  <a:chExt cx="989342" cy="760462"/>
                </a:xfrm>
              </p:grpSpPr>
              <p:sp>
                <p:nvSpPr>
                  <p:cNvPr id="54" name="Freeform: Shape 53"/>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55" name="Freeform: Shape 54"/>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57" name="Freeform: Shape 56"/>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72" name="Group 71"/>
                <p:cNvGrpSpPr/>
                <p:nvPr/>
              </p:nvGrpSpPr>
              <p:grpSpPr>
                <a:xfrm>
                  <a:off x="10095620" y="4304882"/>
                  <a:ext cx="1425867" cy="1034668"/>
                  <a:chOff x="10095620" y="4304882"/>
                  <a:chExt cx="1425867" cy="1034668"/>
                </a:xfrm>
              </p:grpSpPr>
              <p:sp>
                <p:nvSpPr>
                  <p:cNvPr id="59" name="Freeform: Shape 58"/>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60" name="Freeform: Shape 59"/>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61" name="Freeform: Shape 60"/>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86" name="Group 85"/>
              <p:cNvGrpSpPr/>
              <p:nvPr/>
            </p:nvGrpSpPr>
            <p:grpSpPr>
              <a:xfrm>
                <a:off x="9839517" y="5316702"/>
                <a:ext cx="4551811" cy="712934"/>
                <a:chOff x="2716823" y="4480799"/>
                <a:chExt cx="5838092" cy="914400"/>
              </a:xfrm>
            </p:grpSpPr>
            <p:grpSp>
              <p:nvGrpSpPr>
                <p:cNvPr id="75" name="Group 74"/>
                <p:cNvGrpSpPr/>
                <p:nvPr/>
              </p:nvGrpSpPr>
              <p:grpSpPr>
                <a:xfrm>
                  <a:off x="2716823" y="4480799"/>
                  <a:ext cx="5838092" cy="914400"/>
                  <a:chOff x="175847" y="4480799"/>
                  <a:chExt cx="8801100" cy="914400"/>
                </a:xfrm>
              </p:grpSpPr>
              <p:sp>
                <p:nvSpPr>
                  <p:cNvPr id="76" name="Rectangle: Rounded Corners 75"/>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2954961" y="4660680"/>
                  <a:ext cx="5376674" cy="563948"/>
                  <a:chOff x="3193903" y="4660680"/>
                  <a:chExt cx="5376674" cy="563948"/>
                </a:xfrm>
              </p:grpSpPr>
              <p:sp>
                <p:nvSpPr>
                  <p:cNvPr id="79" name="Circle: Hollow 78"/>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Circle: Hollow 79"/>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Circle: Hollow 80"/>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Circle: Hollow 81"/>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Circle: Hollow 82"/>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Circle: Hollow 83"/>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Circle: Hollow 84"/>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89" name="Freeform: Shape 88"/>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0" name="Freeform: Shape 89"/>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1" name="Freeform: Shape 90"/>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2" name="Freeform: Shape 91"/>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grpSp>
        <p:nvGrpSpPr>
          <p:cNvPr id="94" name="그룹 21"/>
          <p:cNvGrpSpPr/>
          <p:nvPr/>
        </p:nvGrpSpPr>
        <p:grpSpPr>
          <a:xfrm>
            <a:off x="132703" y="3919035"/>
            <a:ext cx="3756009" cy="1015663"/>
            <a:chOff x="959011" y="2597626"/>
            <a:chExt cx="3756009" cy="1015663"/>
          </a:xfrm>
        </p:grpSpPr>
        <p:sp>
          <p:nvSpPr>
            <p:cNvPr id="95" name="TextBox 94"/>
            <p:cNvSpPr txBox="1"/>
            <p:nvPr/>
          </p:nvSpPr>
          <p:spPr>
            <a:xfrm>
              <a:off x="959011" y="2691895"/>
              <a:ext cx="1513664" cy="281256"/>
            </a:xfrm>
            <a:prstGeom prst="rect">
              <a:avLst/>
            </a:prstGeom>
            <a:noFill/>
          </p:spPr>
          <p:txBody>
            <a:bodyPr wrap="square" rtlCol="0">
              <a:spAutoFit/>
            </a:bodyPr>
            <a:lstStyle/>
            <a:p>
              <a:pPr algn="r"/>
              <a:r>
                <a:rPr lang="en-US" altLang="ko-KR" sz="1200" b="1" dirty="0">
                  <a:solidFill>
                    <a:schemeClr val="accent4"/>
                  </a:solidFill>
                  <a:cs typeface="Arial" panose="020B0604020202020204" pitchFamily="34" charset="0"/>
                </a:rPr>
                <a:t>POWERPOINT</a:t>
              </a:r>
              <a:endParaRPr lang="ko-KR" altLang="en-US" sz="1200" b="1" dirty="0">
                <a:solidFill>
                  <a:schemeClr val="accent4"/>
                </a:solidFill>
                <a:cs typeface="Arial" panose="020B0604020202020204" pitchFamily="34" charset="0"/>
              </a:endParaRPr>
            </a:p>
          </p:txBody>
        </p:sp>
        <p:sp>
          <p:nvSpPr>
            <p:cNvPr id="96" name="TextBox 95"/>
            <p:cNvSpPr txBox="1"/>
            <p:nvPr/>
          </p:nvSpPr>
          <p:spPr>
            <a:xfrm>
              <a:off x="2968085" y="2597626"/>
              <a:ext cx="1746935"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cs typeface="Arial" panose="020B0604020202020204" pitchFamily="34" charset="0"/>
              </a:endParaRPr>
            </a:p>
          </p:txBody>
        </p:sp>
        <p:sp>
          <p:nvSpPr>
            <p:cNvPr id="97" name="Chevron 25"/>
            <p:cNvSpPr/>
            <p:nvPr/>
          </p:nvSpPr>
          <p:spPr>
            <a:xfrm>
              <a:off x="2601327" y="2732031"/>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98" name="그룹 20"/>
          <p:cNvGrpSpPr/>
          <p:nvPr/>
        </p:nvGrpSpPr>
        <p:grpSpPr>
          <a:xfrm>
            <a:off x="132703" y="4930789"/>
            <a:ext cx="4035801" cy="830997"/>
            <a:chOff x="959011" y="3630156"/>
            <a:chExt cx="4035801" cy="830997"/>
          </a:xfrm>
        </p:grpSpPr>
        <p:sp>
          <p:nvSpPr>
            <p:cNvPr id="99" name="TextBox 98"/>
            <p:cNvSpPr txBox="1"/>
            <p:nvPr/>
          </p:nvSpPr>
          <p:spPr>
            <a:xfrm>
              <a:off x="959011" y="3725844"/>
              <a:ext cx="1513664" cy="281256"/>
            </a:xfrm>
            <a:prstGeom prst="rect">
              <a:avLst/>
            </a:prstGeom>
            <a:noFill/>
          </p:spPr>
          <p:txBody>
            <a:bodyPr wrap="square" rtlCol="0">
              <a:spAutoFit/>
            </a:bodyPr>
            <a:lstStyle/>
            <a:p>
              <a:pPr algn="r"/>
              <a:r>
                <a:rPr lang="en-US" altLang="ko-KR" sz="1200" b="1" dirty="0">
                  <a:solidFill>
                    <a:schemeClr val="accent3"/>
                  </a:solidFill>
                  <a:cs typeface="Arial" panose="020B0604020202020204" pitchFamily="34" charset="0"/>
                </a:rPr>
                <a:t>CONTENTS</a:t>
              </a:r>
              <a:endParaRPr lang="ko-KR" altLang="en-US" sz="1200" b="1" dirty="0">
                <a:solidFill>
                  <a:schemeClr val="accent3"/>
                </a:solidFill>
                <a:cs typeface="Arial" panose="020B0604020202020204" pitchFamily="34" charset="0"/>
              </a:endParaRPr>
            </a:p>
          </p:txBody>
        </p:sp>
        <p:sp>
          <p:nvSpPr>
            <p:cNvPr id="100" name="TextBox 99"/>
            <p:cNvSpPr txBox="1"/>
            <p:nvPr/>
          </p:nvSpPr>
          <p:spPr>
            <a:xfrm>
              <a:off x="2968086" y="3630156"/>
              <a:ext cx="2026726"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101" name="Chevron 26"/>
            <p:cNvSpPr/>
            <p:nvPr/>
          </p:nvSpPr>
          <p:spPr>
            <a:xfrm>
              <a:off x="2601327" y="3764561"/>
              <a:ext cx="194565" cy="200987"/>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02" name="그룹 3"/>
          <p:cNvGrpSpPr/>
          <p:nvPr/>
        </p:nvGrpSpPr>
        <p:grpSpPr>
          <a:xfrm>
            <a:off x="132703" y="5942543"/>
            <a:ext cx="4529733" cy="646331"/>
            <a:chOff x="959011" y="5695216"/>
            <a:chExt cx="4529733" cy="646331"/>
          </a:xfrm>
        </p:grpSpPr>
        <p:sp>
          <p:nvSpPr>
            <p:cNvPr id="103" name="TextBox 102"/>
            <p:cNvSpPr txBox="1"/>
            <p:nvPr/>
          </p:nvSpPr>
          <p:spPr>
            <a:xfrm>
              <a:off x="959011" y="5789485"/>
              <a:ext cx="1513664" cy="281256"/>
            </a:xfrm>
            <a:prstGeom prst="rect">
              <a:avLst/>
            </a:prstGeom>
            <a:noFill/>
          </p:spPr>
          <p:txBody>
            <a:bodyPr wrap="square" rtlCol="0">
              <a:spAutoFit/>
            </a:bodyPr>
            <a:lstStyle/>
            <a:p>
              <a:pPr algn="r"/>
              <a:r>
                <a:rPr lang="en-US" altLang="ko-KR" sz="1200" b="1" dirty="0">
                  <a:solidFill>
                    <a:schemeClr val="accent1"/>
                  </a:solidFill>
                  <a:cs typeface="Arial" panose="020B0604020202020204" pitchFamily="34" charset="0"/>
                </a:rPr>
                <a:t>TEXT</a:t>
              </a:r>
              <a:endParaRPr lang="ko-KR" altLang="en-US" sz="1200" b="1" dirty="0">
                <a:solidFill>
                  <a:schemeClr val="accent1"/>
                </a:solidFill>
                <a:cs typeface="Arial" panose="020B0604020202020204" pitchFamily="34" charset="0"/>
              </a:endParaRPr>
            </a:p>
          </p:txBody>
        </p:sp>
        <p:sp>
          <p:nvSpPr>
            <p:cNvPr id="104" name="TextBox 103"/>
            <p:cNvSpPr txBox="1"/>
            <p:nvPr/>
          </p:nvSpPr>
          <p:spPr>
            <a:xfrm>
              <a:off x="2968086" y="5695216"/>
              <a:ext cx="252065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105" name="Chevron 28"/>
            <p:cNvSpPr/>
            <p:nvPr/>
          </p:nvSpPr>
          <p:spPr>
            <a:xfrm>
              <a:off x="2601327" y="5829621"/>
              <a:ext cx="194565" cy="200987"/>
            </a:xfrm>
            <a:prstGeom prst="chevron">
              <a:avLst>
                <a:gd name="adj" fmla="val 548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4" name="Picture Placeholder 3"/>
          <p:cNvSpPr>
            <a:spLocks noGrp="1"/>
          </p:cNvSpPr>
          <p:nvPr>
            <p:ph type="pic" sz="quarter" idx="10"/>
          </p:nvPr>
        </p:nvSpPr>
        <p:spPr/>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3" name="Rectangle: Top Corners Rounded 2"/>
          <p:cNvSpPr/>
          <p:nvPr/>
        </p:nvSpPr>
        <p:spPr>
          <a:xfrm>
            <a:off x="4939470" y="1333144"/>
            <a:ext cx="2313062" cy="5524856"/>
          </a:xfrm>
          <a:prstGeom prst="round2SameRect">
            <a:avLst>
              <a:gd name="adj1" fmla="val 24056"/>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5128701" y="1975643"/>
            <a:ext cx="1934598" cy="3710020"/>
            <a:chOff x="5128701" y="2268749"/>
            <a:chExt cx="1934598" cy="3710020"/>
          </a:xfrm>
        </p:grpSpPr>
        <p:sp>
          <p:nvSpPr>
            <p:cNvPr id="5" name="Freeform: Shape 4"/>
            <p:cNvSpPr/>
            <p:nvPr/>
          </p:nvSpPr>
          <p:spPr>
            <a:xfrm>
              <a:off x="5128701" y="2268749"/>
              <a:ext cx="1934598" cy="3710020"/>
            </a:xfrm>
            <a:custGeom>
              <a:avLst/>
              <a:gdLst>
                <a:gd name="connsiteX0" fmla="*/ 3525853 w 3576119"/>
                <a:gd name="connsiteY0" fmla="*/ 2071735 h 6858000"/>
                <a:gd name="connsiteX1" fmla="*/ 3269338 w 3576119"/>
                <a:gd name="connsiteY1" fmla="*/ 1923861 h 6858000"/>
                <a:gd name="connsiteX2" fmla="*/ 3269338 w 3576119"/>
                <a:gd name="connsiteY2" fmla="*/ 948351 h 6858000"/>
                <a:gd name="connsiteX3" fmla="*/ 2320988 w 3576119"/>
                <a:gd name="connsiteY3" fmla="*/ 0 h 6858000"/>
                <a:gd name="connsiteX4" fmla="*/ 1364338 w 3576119"/>
                <a:gd name="connsiteY4" fmla="*/ 0 h 6858000"/>
                <a:gd name="connsiteX5" fmla="*/ 415988 w 3576119"/>
                <a:gd name="connsiteY5" fmla="*/ 948351 h 6858000"/>
                <a:gd name="connsiteX6" fmla="*/ 415988 w 3576119"/>
                <a:gd name="connsiteY6" fmla="*/ 1861996 h 6858000"/>
                <a:gd name="connsiteX7" fmla="*/ 51586 w 3576119"/>
                <a:gd name="connsiteY7" fmla="*/ 2071735 h 6858000"/>
                <a:gd name="connsiteX8" fmla="*/ 13863 w 3576119"/>
                <a:gd name="connsiteY8" fmla="*/ 2212818 h 6858000"/>
                <a:gd name="connsiteX9" fmla="*/ 15372 w 3576119"/>
                <a:gd name="connsiteY9" fmla="*/ 2215081 h 6858000"/>
                <a:gd name="connsiteX10" fmla="*/ 156455 w 3576119"/>
                <a:gd name="connsiteY10" fmla="*/ 2252804 h 6858000"/>
                <a:gd name="connsiteX11" fmla="*/ 415988 w 3576119"/>
                <a:gd name="connsiteY11" fmla="*/ 2102668 h 6858000"/>
                <a:gd name="connsiteX12" fmla="*/ 415988 w 3576119"/>
                <a:gd name="connsiteY12" fmla="*/ 6145794 h 6858000"/>
                <a:gd name="connsiteX13" fmla="*/ 1128194 w 3576119"/>
                <a:gd name="connsiteY13" fmla="*/ 6858000 h 6858000"/>
                <a:gd name="connsiteX14" fmla="*/ 2556378 w 3576119"/>
                <a:gd name="connsiteY14" fmla="*/ 6858000 h 6858000"/>
                <a:gd name="connsiteX15" fmla="*/ 3268584 w 3576119"/>
                <a:gd name="connsiteY15" fmla="*/ 6145794 h 6858000"/>
                <a:gd name="connsiteX16" fmla="*/ 3268584 w 3576119"/>
                <a:gd name="connsiteY16" fmla="*/ 2165287 h 6858000"/>
                <a:gd name="connsiteX17" fmla="*/ 3420984 w 3576119"/>
                <a:gd name="connsiteY17" fmla="*/ 2252804 h 6858000"/>
                <a:gd name="connsiteX18" fmla="*/ 3562067 w 3576119"/>
                <a:gd name="connsiteY18" fmla="*/ 2215081 h 6858000"/>
                <a:gd name="connsiteX19" fmla="*/ 3563576 w 3576119"/>
                <a:gd name="connsiteY19" fmla="*/ 2212818 h 6858000"/>
                <a:gd name="connsiteX20" fmla="*/ 3525853 w 3576119"/>
                <a:gd name="connsiteY20" fmla="*/ 20717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119" h="6858000">
                  <a:moveTo>
                    <a:pt x="3525853" y="2071735"/>
                  </a:moveTo>
                  <a:lnTo>
                    <a:pt x="3269338" y="1923861"/>
                  </a:lnTo>
                  <a:lnTo>
                    <a:pt x="3269338" y="948351"/>
                  </a:lnTo>
                  <a:cubicBezTo>
                    <a:pt x="3268584" y="427022"/>
                    <a:pt x="2842317" y="0"/>
                    <a:pt x="2320988" y="0"/>
                  </a:cubicBezTo>
                  <a:lnTo>
                    <a:pt x="1364338" y="0"/>
                  </a:lnTo>
                  <a:cubicBezTo>
                    <a:pt x="843009" y="0"/>
                    <a:pt x="415988" y="427022"/>
                    <a:pt x="415988" y="948351"/>
                  </a:cubicBezTo>
                  <a:lnTo>
                    <a:pt x="415988" y="1861996"/>
                  </a:lnTo>
                  <a:lnTo>
                    <a:pt x="51586" y="2071735"/>
                  </a:lnTo>
                  <a:cubicBezTo>
                    <a:pt x="2546" y="2100404"/>
                    <a:pt x="-14806" y="2163778"/>
                    <a:pt x="13863" y="2212818"/>
                  </a:cubicBezTo>
                  <a:lnTo>
                    <a:pt x="15372" y="2215081"/>
                  </a:lnTo>
                  <a:cubicBezTo>
                    <a:pt x="44041" y="2264121"/>
                    <a:pt x="107415" y="2281473"/>
                    <a:pt x="156455" y="2252804"/>
                  </a:cubicBezTo>
                  <a:lnTo>
                    <a:pt x="415988" y="2102668"/>
                  </a:lnTo>
                  <a:lnTo>
                    <a:pt x="415988" y="6145794"/>
                  </a:lnTo>
                  <a:cubicBezTo>
                    <a:pt x="415988" y="6537357"/>
                    <a:pt x="736631" y="6858000"/>
                    <a:pt x="1128194" y="6858000"/>
                  </a:cubicBezTo>
                  <a:lnTo>
                    <a:pt x="2556378" y="6858000"/>
                  </a:lnTo>
                  <a:cubicBezTo>
                    <a:pt x="2947940" y="6858000"/>
                    <a:pt x="3268584" y="6537357"/>
                    <a:pt x="3268584" y="6145794"/>
                  </a:cubicBezTo>
                  <a:lnTo>
                    <a:pt x="3268584" y="2165287"/>
                  </a:lnTo>
                  <a:lnTo>
                    <a:pt x="3420984" y="2252804"/>
                  </a:lnTo>
                  <a:cubicBezTo>
                    <a:pt x="3470023" y="2281473"/>
                    <a:pt x="3533398" y="2264121"/>
                    <a:pt x="3562067" y="2215081"/>
                  </a:cubicBezTo>
                  <a:lnTo>
                    <a:pt x="3563576" y="2212818"/>
                  </a:lnTo>
                  <a:cubicBezTo>
                    <a:pt x="3591491" y="2163778"/>
                    <a:pt x="3574893" y="2100404"/>
                    <a:pt x="3525853" y="2071735"/>
                  </a:cubicBezTo>
                  <a:close/>
                </a:path>
              </a:pathLst>
            </a:custGeom>
            <a:solidFill>
              <a:schemeClr val="accent1"/>
            </a:solidFill>
            <a:ln w="7536" cap="flat">
              <a:noFill/>
              <a:prstDash val="solid"/>
              <a:miter/>
            </a:ln>
          </p:spPr>
          <p:txBody>
            <a:bodyPr rtlCol="0" anchor="ctr"/>
            <a:lstStyle/>
            <a:p>
              <a:pPr algn="ctr"/>
              <a:endParaRPr lang="en-US"/>
            </a:p>
          </p:txBody>
        </p:sp>
        <p:sp>
          <p:nvSpPr>
            <p:cNvPr id="6" name="Freeform: Shape 5"/>
            <p:cNvSpPr/>
            <p:nvPr/>
          </p:nvSpPr>
          <p:spPr>
            <a:xfrm>
              <a:off x="5393519" y="3130339"/>
              <a:ext cx="1434249" cy="2777167"/>
            </a:xfrm>
            <a:custGeom>
              <a:avLst/>
              <a:gdLst>
                <a:gd name="connsiteX0" fmla="*/ 1286500 w 1434249"/>
                <a:gd name="connsiteY0" fmla="*/ 2633339 h 2777167"/>
                <a:gd name="connsiteX1" fmla="*/ 1295070 w 1434249"/>
                <a:gd name="connsiteY1" fmla="*/ 2664358 h 2777167"/>
                <a:gd name="connsiteX2" fmla="*/ 1263236 w 1434249"/>
                <a:gd name="connsiteY2" fmla="*/ 2715376 h 2777167"/>
                <a:gd name="connsiteX3" fmla="*/ 940803 w 1434249"/>
                <a:gd name="connsiteY3" fmla="*/ 2776598 h 2777167"/>
                <a:gd name="connsiteX4" fmla="*/ 932231 w 1434249"/>
                <a:gd name="connsiteY4" fmla="*/ 2754966 h 2777167"/>
                <a:gd name="connsiteX5" fmla="*/ 972230 w 1434249"/>
                <a:gd name="connsiteY5" fmla="*/ 2734150 h 2777167"/>
                <a:gd name="connsiteX6" fmla="*/ 1239563 w 1434249"/>
                <a:gd name="connsiteY6" fmla="*/ 2652930 h 2777167"/>
                <a:gd name="connsiteX7" fmla="*/ 1286500 w 1434249"/>
                <a:gd name="connsiteY7" fmla="*/ 2633339 h 2777167"/>
                <a:gd name="connsiteX8" fmla="*/ 154719 w 1434249"/>
                <a:gd name="connsiteY8" fmla="*/ 2633339 h 2777167"/>
                <a:gd name="connsiteX9" fmla="*/ 201655 w 1434249"/>
                <a:gd name="connsiteY9" fmla="*/ 2652930 h 2777167"/>
                <a:gd name="connsiteX10" fmla="*/ 468989 w 1434249"/>
                <a:gd name="connsiteY10" fmla="*/ 2734151 h 2777167"/>
                <a:gd name="connsiteX11" fmla="*/ 508987 w 1434249"/>
                <a:gd name="connsiteY11" fmla="*/ 2755374 h 2777167"/>
                <a:gd name="connsiteX12" fmla="*/ 500416 w 1434249"/>
                <a:gd name="connsiteY12" fmla="*/ 2777006 h 2777167"/>
                <a:gd name="connsiteX13" fmla="*/ 177983 w 1434249"/>
                <a:gd name="connsiteY13" fmla="*/ 2715784 h 2777167"/>
                <a:gd name="connsiteX14" fmla="*/ 146148 w 1434249"/>
                <a:gd name="connsiteY14" fmla="*/ 2664766 h 2777167"/>
                <a:gd name="connsiteX15" fmla="*/ 154719 w 1434249"/>
                <a:gd name="connsiteY15" fmla="*/ 2633339 h 2777167"/>
                <a:gd name="connsiteX16" fmla="*/ 1202934 w 1434249"/>
                <a:gd name="connsiteY16" fmla="*/ 1778176 h 2777167"/>
                <a:gd name="connsiteX17" fmla="*/ 1212627 w 1434249"/>
                <a:gd name="connsiteY17" fmla="*/ 1792971 h 2777167"/>
                <a:gd name="connsiteX18" fmla="*/ 1260380 w 1434249"/>
                <a:gd name="connsiteY18" fmla="*/ 2049285 h 2777167"/>
                <a:gd name="connsiteX19" fmla="*/ 1265686 w 1434249"/>
                <a:gd name="connsiteY19" fmla="*/ 2131730 h 2777167"/>
                <a:gd name="connsiteX20" fmla="*/ 1217525 w 1434249"/>
                <a:gd name="connsiteY20" fmla="*/ 2215808 h 2777167"/>
                <a:gd name="connsiteX21" fmla="*/ 919988 w 1434249"/>
                <a:gd name="connsiteY21" fmla="*/ 2313762 h 2777167"/>
                <a:gd name="connsiteX22" fmla="*/ 742853 w 1434249"/>
                <a:gd name="connsiteY22" fmla="*/ 2331721 h 2777167"/>
                <a:gd name="connsiteX23" fmla="*/ 230225 w 1434249"/>
                <a:gd name="connsiteY23" fmla="*/ 2219889 h 2777167"/>
                <a:gd name="connsiteX24" fmla="*/ 171044 w 1434249"/>
                <a:gd name="connsiteY24" fmla="*/ 2106426 h 2777167"/>
                <a:gd name="connsiteX25" fmla="*/ 204104 w 1434249"/>
                <a:gd name="connsiteY25" fmla="*/ 1875009 h 2777167"/>
                <a:gd name="connsiteX26" fmla="*/ 225736 w 1434249"/>
                <a:gd name="connsiteY26" fmla="*/ 1792563 h 2777167"/>
                <a:gd name="connsiteX27" fmla="*/ 249408 w 1434249"/>
                <a:gd name="connsiteY27" fmla="*/ 1780728 h 2777167"/>
                <a:gd name="connsiteX28" fmla="*/ 607758 w 1434249"/>
                <a:gd name="connsiteY28" fmla="*/ 1855825 h 2777167"/>
                <a:gd name="connsiteX29" fmla="*/ 1186506 w 1434249"/>
                <a:gd name="connsiteY29" fmla="*/ 1782360 h 2777167"/>
                <a:gd name="connsiteX30" fmla="*/ 1202934 w 1434249"/>
                <a:gd name="connsiteY30" fmla="*/ 1778176 h 2777167"/>
                <a:gd name="connsiteX31" fmla="*/ 1431187 w 1434249"/>
                <a:gd name="connsiteY31" fmla="*/ 1040510 h 2777167"/>
                <a:gd name="connsiteX32" fmla="*/ 1434248 w 1434249"/>
                <a:gd name="connsiteY32" fmla="*/ 1054234 h 2777167"/>
                <a:gd name="connsiteX33" fmla="*/ 1424045 w 1434249"/>
                <a:gd name="connsiteY33" fmla="*/ 1352178 h 2777167"/>
                <a:gd name="connsiteX34" fmla="*/ 1410984 w 1434249"/>
                <a:gd name="connsiteY34" fmla="*/ 1539107 h 2777167"/>
                <a:gd name="connsiteX35" fmla="*/ 1379149 w 1434249"/>
                <a:gd name="connsiteY35" fmla="*/ 1774606 h 2777167"/>
                <a:gd name="connsiteX36" fmla="*/ 1353027 w 1434249"/>
                <a:gd name="connsiteY36" fmla="*/ 1962760 h 2777167"/>
                <a:gd name="connsiteX37" fmla="*/ 1344865 w 1434249"/>
                <a:gd name="connsiteY37" fmla="*/ 1960719 h 2777167"/>
                <a:gd name="connsiteX38" fmla="*/ 1313845 w 1434249"/>
                <a:gd name="connsiteY38" fmla="*/ 1692978 h 2777167"/>
                <a:gd name="connsiteX39" fmla="*/ 1302417 w 1434249"/>
                <a:gd name="connsiteY39" fmla="*/ 1492171 h 2777167"/>
                <a:gd name="connsiteX40" fmla="*/ 1294663 w 1434249"/>
                <a:gd name="connsiteY40" fmla="*/ 1282794 h 2777167"/>
                <a:gd name="connsiteX41" fmla="*/ 1292622 w 1434249"/>
                <a:gd name="connsiteY41" fmla="*/ 1128924 h 2777167"/>
                <a:gd name="connsiteX42" fmla="*/ 1304866 w 1434249"/>
                <a:gd name="connsiteY42" fmla="*/ 1106067 h 2777167"/>
                <a:gd name="connsiteX43" fmla="*/ 1417106 w 1434249"/>
                <a:gd name="connsiteY43" fmla="*/ 1043622 h 2777167"/>
                <a:gd name="connsiteX44" fmla="*/ 1431187 w 1434249"/>
                <a:gd name="connsiteY44" fmla="*/ 1040510 h 2777167"/>
                <a:gd name="connsiteX45" fmla="*/ 4930 w 1434249"/>
                <a:gd name="connsiteY45" fmla="*/ 1039132 h 2777167"/>
                <a:gd name="connsiteX46" fmla="*/ 26154 w 1434249"/>
                <a:gd name="connsiteY46" fmla="*/ 1048111 h 2777167"/>
                <a:gd name="connsiteX47" fmla="*/ 124109 w 1434249"/>
                <a:gd name="connsiteY47" fmla="*/ 1101986 h 2777167"/>
                <a:gd name="connsiteX48" fmla="*/ 142476 w 1434249"/>
                <a:gd name="connsiteY48" fmla="*/ 1132596 h 2777167"/>
                <a:gd name="connsiteX49" fmla="*/ 140435 w 1434249"/>
                <a:gd name="connsiteY49" fmla="*/ 1375850 h 2777167"/>
                <a:gd name="connsiteX50" fmla="*/ 130231 w 1434249"/>
                <a:gd name="connsiteY50" fmla="*/ 1615022 h 2777167"/>
                <a:gd name="connsiteX51" fmla="*/ 95947 w 1434249"/>
                <a:gd name="connsiteY51" fmla="*/ 1978677 h 2777167"/>
                <a:gd name="connsiteX52" fmla="*/ 89417 w 1434249"/>
                <a:gd name="connsiteY52" fmla="*/ 1947250 h 2777167"/>
                <a:gd name="connsiteX53" fmla="*/ 59214 w 1434249"/>
                <a:gd name="connsiteY53" fmla="*/ 1778279 h 2777167"/>
                <a:gd name="connsiteX54" fmla="*/ 24521 w 1434249"/>
                <a:gd name="connsiteY54" fmla="*/ 1529720 h 2777167"/>
                <a:gd name="connsiteX55" fmla="*/ 12685 w 1434249"/>
                <a:gd name="connsiteY55" fmla="*/ 1365238 h 2777167"/>
                <a:gd name="connsiteX56" fmla="*/ 1257 w 1434249"/>
                <a:gd name="connsiteY56" fmla="*/ 1062396 h 2777167"/>
                <a:gd name="connsiteX57" fmla="*/ 4930 w 1434249"/>
                <a:gd name="connsiteY57" fmla="*/ 1039132 h 2777167"/>
                <a:gd name="connsiteX58" fmla="*/ 41255 w 1434249"/>
                <a:gd name="connsiteY58" fmla="*/ 224886 h 2777167"/>
                <a:gd name="connsiteX59" fmla="*/ 143291 w 1434249"/>
                <a:gd name="connsiteY59" fmla="*/ 999133 h 2777167"/>
                <a:gd name="connsiteX60" fmla="*/ 9011 w 1434249"/>
                <a:gd name="connsiteY60" fmla="*/ 908526 h 2777167"/>
                <a:gd name="connsiteX61" fmla="*/ 849 w 1434249"/>
                <a:gd name="connsiteY61" fmla="*/ 883221 h 2777167"/>
                <a:gd name="connsiteX62" fmla="*/ 8195 w 1434249"/>
                <a:gd name="connsiteY62" fmla="*/ 500791 h 2777167"/>
                <a:gd name="connsiteX63" fmla="*/ 41255 w 1434249"/>
                <a:gd name="connsiteY63" fmla="*/ 224886 h 2777167"/>
                <a:gd name="connsiteX64" fmla="*/ 1395067 w 1434249"/>
                <a:gd name="connsiteY64" fmla="*/ 224070 h 2777167"/>
                <a:gd name="connsiteX65" fmla="*/ 1407719 w 1434249"/>
                <a:gd name="connsiteY65" fmla="*/ 281210 h 2777167"/>
                <a:gd name="connsiteX66" fmla="*/ 1427718 w 1434249"/>
                <a:gd name="connsiteY66" fmla="*/ 440386 h 2777167"/>
                <a:gd name="connsiteX67" fmla="*/ 1434249 w 1434249"/>
                <a:gd name="connsiteY67" fmla="*/ 875466 h 2777167"/>
                <a:gd name="connsiteX68" fmla="*/ 1415882 w 1434249"/>
                <a:gd name="connsiteY68" fmla="*/ 918729 h 2777167"/>
                <a:gd name="connsiteX69" fmla="*/ 1311805 w 1434249"/>
                <a:gd name="connsiteY69" fmla="*/ 988522 h 2777167"/>
                <a:gd name="connsiteX70" fmla="*/ 1293030 w 1434249"/>
                <a:gd name="connsiteY70" fmla="*/ 979543 h 2777167"/>
                <a:gd name="connsiteX71" fmla="*/ 1301602 w 1434249"/>
                <a:gd name="connsiteY71" fmla="*/ 797919 h 2777167"/>
                <a:gd name="connsiteX72" fmla="*/ 1314662 w 1434249"/>
                <a:gd name="connsiteY72" fmla="*/ 640376 h 2777167"/>
                <a:gd name="connsiteX73" fmla="*/ 1349762 w 1434249"/>
                <a:gd name="connsiteY73" fmla="*/ 387327 h 2777167"/>
                <a:gd name="connsiteX74" fmla="*/ 1395067 w 1434249"/>
                <a:gd name="connsiteY74" fmla="*/ 224070 h 2777167"/>
                <a:gd name="connsiteX75" fmla="*/ 715915 w 1434249"/>
                <a:gd name="connsiteY75" fmla="*/ 0 h 2777167"/>
                <a:gd name="connsiteX76" fmla="*/ 1198340 w 1434249"/>
                <a:gd name="connsiteY76" fmla="*/ 55507 h 2777167"/>
                <a:gd name="connsiteX77" fmla="*/ 1306907 w 1434249"/>
                <a:gd name="connsiteY77" fmla="*/ 95914 h 2777167"/>
                <a:gd name="connsiteX78" fmla="*/ 1344456 w 1434249"/>
                <a:gd name="connsiteY78" fmla="*/ 175502 h 2777167"/>
                <a:gd name="connsiteX79" fmla="*/ 1219564 w 1434249"/>
                <a:gd name="connsiteY79" fmla="*/ 500384 h 2777167"/>
                <a:gd name="connsiteX80" fmla="*/ 1145690 w 1434249"/>
                <a:gd name="connsiteY80" fmla="*/ 537117 h 2777167"/>
                <a:gd name="connsiteX81" fmla="*/ 1013860 w 1434249"/>
                <a:gd name="connsiteY81" fmla="*/ 526913 h 2777167"/>
                <a:gd name="connsiteX82" fmla="*/ 639184 w 1434249"/>
                <a:gd name="connsiteY82" fmla="*/ 516710 h 2777167"/>
                <a:gd name="connsiteX83" fmla="*/ 290222 w 1434249"/>
                <a:gd name="connsiteY83" fmla="*/ 537525 h 2777167"/>
                <a:gd name="connsiteX84" fmla="*/ 220429 w 1434249"/>
                <a:gd name="connsiteY84" fmla="*/ 502833 h 2777167"/>
                <a:gd name="connsiteX85" fmla="*/ 93088 w 1434249"/>
                <a:gd name="connsiteY85" fmla="*/ 176318 h 2777167"/>
                <a:gd name="connsiteX86" fmla="*/ 135127 w 1434249"/>
                <a:gd name="connsiteY86" fmla="*/ 95097 h 2777167"/>
                <a:gd name="connsiteX87" fmla="*/ 391441 w 1434249"/>
                <a:gd name="connsiteY87" fmla="*/ 23264 h 2777167"/>
                <a:gd name="connsiteX88" fmla="*/ 715915 w 1434249"/>
                <a:gd name="connsiteY88" fmla="*/ 0 h 277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434249" h="2777167">
                  <a:moveTo>
                    <a:pt x="1286500" y="2633339"/>
                  </a:moveTo>
                  <a:cubicBezTo>
                    <a:pt x="1300376" y="2640277"/>
                    <a:pt x="1293846" y="2654562"/>
                    <a:pt x="1295070" y="2664358"/>
                  </a:cubicBezTo>
                  <a:cubicBezTo>
                    <a:pt x="1295070" y="2694561"/>
                    <a:pt x="1297927" y="2706397"/>
                    <a:pt x="1263236" y="2715376"/>
                  </a:cubicBezTo>
                  <a:cubicBezTo>
                    <a:pt x="1149363" y="2745579"/>
                    <a:pt x="1057939" y="2765170"/>
                    <a:pt x="940803" y="2776598"/>
                  </a:cubicBezTo>
                  <a:cubicBezTo>
                    <a:pt x="924476" y="2778230"/>
                    <a:pt x="927333" y="2767210"/>
                    <a:pt x="932231" y="2754966"/>
                  </a:cubicBezTo>
                  <a:cubicBezTo>
                    <a:pt x="940394" y="2734558"/>
                    <a:pt x="954679" y="2734967"/>
                    <a:pt x="972230" y="2734150"/>
                  </a:cubicBezTo>
                  <a:cubicBezTo>
                    <a:pt x="1083652" y="2719049"/>
                    <a:pt x="1130181" y="2705172"/>
                    <a:pt x="1239563" y="2652930"/>
                  </a:cubicBezTo>
                  <a:cubicBezTo>
                    <a:pt x="1249767" y="2647216"/>
                    <a:pt x="1273847" y="2626400"/>
                    <a:pt x="1286500" y="2633339"/>
                  </a:cubicBezTo>
                  <a:close/>
                  <a:moveTo>
                    <a:pt x="154719" y="2633339"/>
                  </a:moveTo>
                  <a:cubicBezTo>
                    <a:pt x="167779" y="2626400"/>
                    <a:pt x="191860" y="2646808"/>
                    <a:pt x="201655" y="2652930"/>
                  </a:cubicBezTo>
                  <a:cubicBezTo>
                    <a:pt x="311037" y="2705173"/>
                    <a:pt x="357158" y="2719049"/>
                    <a:pt x="468989" y="2734151"/>
                  </a:cubicBezTo>
                  <a:cubicBezTo>
                    <a:pt x="486539" y="2734967"/>
                    <a:pt x="500824" y="2734558"/>
                    <a:pt x="508987" y="2755374"/>
                  </a:cubicBezTo>
                  <a:cubicBezTo>
                    <a:pt x="513885" y="2767618"/>
                    <a:pt x="516742" y="2778638"/>
                    <a:pt x="500416" y="2777006"/>
                  </a:cubicBezTo>
                  <a:cubicBezTo>
                    <a:pt x="383279" y="2765578"/>
                    <a:pt x="291855" y="2745987"/>
                    <a:pt x="177983" y="2715784"/>
                  </a:cubicBezTo>
                  <a:cubicBezTo>
                    <a:pt x="143291" y="2706397"/>
                    <a:pt x="146148" y="2694561"/>
                    <a:pt x="146148" y="2664766"/>
                  </a:cubicBezTo>
                  <a:cubicBezTo>
                    <a:pt x="147372" y="2654562"/>
                    <a:pt x="141250" y="2640685"/>
                    <a:pt x="154719" y="2633339"/>
                  </a:cubicBezTo>
                  <a:close/>
                  <a:moveTo>
                    <a:pt x="1202934" y="1778176"/>
                  </a:moveTo>
                  <a:cubicBezTo>
                    <a:pt x="1206913" y="1779299"/>
                    <a:pt x="1209770" y="1783584"/>
                    <a:pt x="1212627" y="1792971"/>
                  </a:cubicBezTo>
                  <a:cubicBezTo>
                    <a:pt x="1237932" y="1876641"/>
                    <a:pt x="1252625" y="1962351"/>
                    <a:pt x="1260380" y="2049285"/>
                  </a:cubicBezTo>
                  <a:cubicBezTo>
                    <a:pt x="1262829" y="2076631"/>
                    <a:pt x="1264869" y="2103977"/>
                    <a:pt x="1265686" y="2131730"/>
                  </a:cubicBezTo>
                  <a:cubicBezTo>
                    <a:pt x="1266910" y="2169280"/>
                    <a:pt x="1247727" y="2199890"/>
                    <a:pt x="1217525" y="2215808"/>
                  </a:cubicBezTo>
                  <a:cubicBezTo>
                    <a:pt x="1123652" y="2264377"/>
                    <a:pt x="1023657" y="2294580"/>
                    <a:pt x="919988" y="2313762"/>
                  </a:cubicBezTo>
                  <a:cubicBezTo>
                    <a:pt x="854277" y="2326007"/>
                    <a:pt x="787749" y="2334986"/>
                    <a:pt x="742853" y="2331721"/>
                  </a:cubicBezTo>
                  <a:cubicBezTo>
                    <a:pt x="548169" y="2331721"/>
                    <a:pt x="384912" y="2294988"/>
                    <a:pt x="230225" y="2219889"/>
                  </a:cubicBezTo>
                  <a:cubicBezTo>
                    <a:pt x="182880" y="2197033"/>
                    <a:pt x="164922" y="2159484"/>
                    <a:pt x="171044" y="2106426"/>
                  </a:cubicBezTo>
                  <a:cubicBezTo>
                    <a:pt x="180024" y="2028878"/>
                    <a:pt x="187778" y="1951331"/>
                    <a:pt x="204104" y="1875009"/>
                  </a:cubicBezTo>
                  <a:cubicBezTo>
                    <a:pt x="209818" y="1847255"/>
                    <a:pt x="218797" y="1820317"/>
                    <a:pt x="225736" y="1792563"/>
                  </a:cubicBezTo>
                  <a:cubicBezTo>
                    <a:pt x="229001" y="1778279"/>
                    <a:pt x="236347" y="1774605"/>
                    <a:pt x="249408" y="1780728"/>
                  </a:cubicBezTo>
                  <a:cubicBezTo>
                    <a:pt x="363280" y="1833378"/>
                    <a:pt x="484091" y="1844397"/>
                    <a:pt x="607758" y="1855825"/>
                  </a:cubicBezTo>
                  <a:cubicBezTo>
                    <a:pt x="807340" y="1874600"/>
                    <a:pt x="1001209" y="1861131"/>
                    <a:pt x="1186506" y="1782360"/>
                  </a:cubicBezTo>
                  <a:cubicBezTo>
                    <a:pt x="1193852" y="1779095"/>
                    <a:pt x="1198954" y="1777054"/>
                    <a:pt x="1202934" y="1778176"/>
                  </a:cubicBezTo>
                  <a:close/>
                  <a:moveTo>
                    <a:pt x="1431187" y="1040510"/>
                  </a:moveTo>
                  <a:cubicBezTo>
                    <a:pt x="1433534" y="1042703"/>
                    <a:pt x="1434044" y="1047703"/>
                    <a:pt x="1434248" y="1054234"/>
                  </a:cubicBezTo>
                  <a:cubicBezTo>
                    <a:pt x="1434248" y="1156269"/>
                    <a:pt x="1430983" y="1250142"/>
                    <a:pt x="1424045" y="1352178"/>
                  </a:cubicBezTo>
                  <a:cubicBezTo>
                    <a:pt x="1419963" y="1414624"/>
                    <a:pt x="1416290" y="1477069"/>
                    <a:pt x="1410984" y="1539107"/>
                  </a:cubicBezTo>
                  <a:cubicBezTo>
                    <a:pt x="1404454" y="1617879"/>
                    <a:pt x="1388128" y="1696242"/>
                    <a:pt x="1379149" y="1774606"/>
                  </a:cubicBezTo>
                  <a:cubicBezTo>
                    <a:pt x="1371802" y="1837460"/>
                    <a:pt x="1362007" y="1900314"/>
                    <a:pt x="1353027" y="1962760"/>
                  </a:cubicBezTo>
                  <a:cubicBezTo>
                    <a:pt x="1351395" y="1973371"/>
                    <a:pt x="1348538" y="1942761"/>
                    <a:pt x="1344865" y="1960719"/>
                  </a:cubicBezTo>
                  <a:cubicBezTo>
                    <a:pt x="1330171" y="1852969"/>
                    <a:pt x="1319968" y="1793789"/>
                    <a:pt x="1313845" y="1692978"/>
                  </a:cubicBezTo>
                  <a:cubicBezTo>
                    <a:pt x="1310172" y="1626042"/>
                    <a:pt x="1308132" y="1558698"/>
                    <a:pt x="1302417" y="1492171"/>
                  </a:cubicBezTo>
                  <a:cubicBezTo>
                    <a:pt x="1295887" y="1419930"/>
                    <a:pt x="1302009" y="1355443"/>
                    <a:pt x="1294663" y="1282794"/>
                  </a:cubicBezTo>
                  <a:cubicBezTo>
                    <a:pt x="1289765" y="1231776"/>
                    <a:pt x="1293030" y="1180349"/>
                    <a:pt x="1292622" y="1128924"/>
                  </a:cubicBezTo>
                  <a:cubicBezTo>
                    <a:pt x="1292622" y="1118720"/>
                    <a:pt x="1295479" y="1111373"/>
                    <a:pt x="1304866" y="1106067"/>
                  </a:cubicBezTo>
                  <a:cubicBezTo>
                    <a:pt x="1339967" y="1085661"/>
                    <a:pt x="1382822" y="1064845"/>
                    <a:pt x="1417106" y="1043622"/>
                  </a:cubicBezTo>
                  <a:cubicBezTo>
                    <a:pt x="1424657" y="1038928"/>
                    <a:pt x="1428840" y="1038316"/>
                    <a:pt x="1431187" y="1040510"/>
                  </a:cubicBezTo>
                  <a:close/>
                  <a:moveTo>
                    <a:pt x="4930" y="1039132"/>
                  </a:moveTo>
                  <a:cubicBezTo>
                    <a:pt x="13094" y="1034234"/>
                    <a:pt x="19624" y="1044438"/>
                    <a:pt x="26154" y="1048111"/>
                  </a:cubicBezTo>
                  <a:cubicBezTo>
                    <a:pt x="56357" y="1065661"/>
                    <a:pt x="93906" y="1084435"/>
                    <a:pt x="124109" y="1101986"/>
                  </a:cubicBezTo>
                  <a:cubicBezTo>
                    <a:pt x="136762" y="1108924"/>
                    <a:pt x="142476" y="1117495"/>
                    <a:pt x="142476" y="1132596"/>
                  </a:cubicBezTo>
                  <a:cubicBezTo>
                    <a:pt x="141659" y="1216266"/>
                    <a:pt x="144925" y="1292180"/>
                    <a:pt x="140435" y="1375850"/>
                  </a:cubicBezTo>
                  <a:cubicBezTo>
                    <a:pt x="136762" y="1455438"/>
                    <a:pt x="135945" y="1535434"/>
                    <a:pt x="130231" y="1615022"/>
                  </a:cubicBezTo>
                  <a:cubicBezTo>
                    <a:pt x="121660" y="1736240"/>
                    <a:pt x="113089" y="1857867"/>
                    <a:pt x="95947" y="1978677"/>
                  </a:cubicBezTo>
                  <a:cubicBezTo>
                    <a:pt x="95947" y="1980310"/>
                    <a:pt x="93906" y="1940720"/>
                    <a:pt x="89417" y="1947250"/>
                  </a:cubicBezTo>
                  <a:cubicBezTo>
                    <a:pt x="75540" y="1875009"/>
                    <a:pt x="66969" y="1847255"/>
                    <a:pt x="59214" y="1778279"/>
                  </a:cubicBezTo>
                  <a:cubicBezTo>
                    <a:pt x="49827" y="1695426"/>
                    <a:pt x="32276" y="1612573"/>
                    <a:pt x="24521" y="1529720"/>
                  </a:cubicBezTo>
                  <a:cubicBezTo>
                    <a:pt x="19624" y="1475028"/>
                    <a:pt x="15134" y="1420337"/>
                    <a:pt x="12685" y="1365238"/>
                  </a:cubicBezTo>
                  <a:cubicBezTo>
                    <a:pt x="7788" y="1261570"/>
                    <a:pt x="4930" y="1166064"/>
                    <a:pt x="1257" y="1062396"/>
                  </a:cubicBezTo>
                  <a:cubicBezTo>
                    <a:pt x="849" y="1054641"/>
                    <a:pt x="-2824" y="1044029"/>
                    <a:pt x="4930" y="1039132"/>
                  </a:cubicBezTo>
                  <a:close/>
                  <a:moveTo>
                    <a:pt x="41255" y="224886"/>
                  </a:moveTo>
                  <a:cubicBezTo>
                    <a:pt x="120027" y="484057"/>
                    <a:pt x="137168" y="722412"/>
                    <a:pt x="143291" y="999133"/>
                  </a:cubicBezTo>
                  <a:cubicBezTo>
                    <a:pt x="97171" y="966074"/>
                    <a:pt x="49010" y="937504"/>
                    <a:pt x="9011" y="908526"/>
                  </a:cubicBezTo>
                  <a:cubicBezTo>
                    <a:pt x="441" y="901995"/>
                    <a:pt x="1257" y="892608"/>
                    <a:pt x="849" y="883221"/>
                  </a:cubicBezTo>
                  <a:cubicBezTo>
                    <a:pt x="-2416" y="751391"/>
                    <a:pt x="4522" y="632212"/>
                    <a:pt x="8195" y="500791"/>
                  </a:cubicBezTo>
                  <a:cubicBezTo>
                    <a:pt x="11053" y="403244"/>
                    <a:pt x="23296" y="321616"/>
                    <a:pt x="41255" y="224886"/>
                  </a:cubicBezTo>
                  <a:close/>
                  <a:moveTo>
                    <a:pt x="1395067" y="224070"/>
                  </a:moveTo>
                  <a:cubicBezTo>
                    <a:pt x="1408128" y="251416"/>
                    <a:pt x="1404862" y="259170"/>
                    <a:pt x="1407719" y="281210"/>
                  </a:cubicBezTo>
                  <a:cubicBezTo>
                    <a:pt x="1414249" y="333860"/>
                    <a:pt x="1425270" y="387327"/>
                    <a:pt x="1427718" y="440386"/>
                  </a:cubicBezTo>
                  <a:cubicBezTo>
                    <a:pt x="1434657" y="589358"/>
                    <a:pt x="1433841" y="726086"/>
                    <a:pt x="1434249" y="875466"/>
                  </a:cubicBezTo>
                  <a:cubicBezTo>
                    <a:pt x="1434249" y="893425"/>
                    <a:pt x="1430984" y="907710"/>
                    <a:pt x="1415882" y="918729"/>
                  </a:cubicBezTo>
                  <a:cubicBezTo>
                    <a:pt x="1383639" y="941586"/>
                    <a:pt x="1343640" y="964850"/>
                    <a:pt x="1311805" y="988522"/>
                  </a:cubicBezTo>
                  <a:cubicBezTo>
                    <a:pt x="1299153" y="997910"/>
                    <a:pt x="1290581" y="997501"/>
                    <a:pt x="1293030" y="979543"/>
                  </a:cubicBezTo>
                  <a:cubicBezTo>
                    <a:pt x="1301602" y="919138"/>
                    <a:pt x="1296296" y="858324"/>
                    <a:pt x="1301602" y="797919"/>
                  </a:cubicBezTo>
                  <a:cubicBezTo>
                    <a:pt x="1306499" y="741187"/>
                    <a:pt x="1309356" y="696699"/>
                    <a:pt x="1314662" y="640376"/>
                  </a:cubicBezTo>
                  <a:cubicBezTo>
                    <a:pt x="1322825" y="555482"/>
                    <a:pt x="1333437" y="470997"/>
                    <a:pt x="1349762" y="387327"/>
                  </a:cubicBezTo>
                  <a:cubicBezTo>
                    <a:pt x="1361191" y="328555"/>
                    <a:pt x="1375476" y="287332"/>
                    <a:pt x="1395067" y="224070"/>
                  </a:cubicBezTo>
                  <a:close/>
                  <a:moveTo>
                    <a:pt x="715915" y="0"/>
                  </a:moveTo>
                  <a:cubicBezTo>
                    <a:pt x="881621" y="6530"/>
                    <a:pt x="1042022" y="11428"/>
                    <a:pt x="1198340" y="55507"/>
                  </a:cubicBezTo>
                  <a:cubicBezTo>
                    <a:pt x="1235889" y="66119"/>
                    <a:pt x="1272214" y="78363"/>
                    <a:pt x="1306907" y="95914"/>
                  </a:cubicBezTo>
                  <a:cubicBezTo>
                    <a:pt x="1340374" y="113056"/>
                    <a:pt x="1350170" y="137544"/>
                    <a:pt x="1344456" y="175502"/>
                  </a:cubicBezTo>
                  <a:cubicBezTo>
                    <a:pt x="1327313" y="286108"/>
                    <a:pt x="1282418" y="408960"/>
                    <a:pt x="1219564" y="500384"/>
                  </a:cubicBezTo>
                  <a:cubicBezTo>
                    <a:pt x="1200789" y="527730"/>
                    <a:pt x="1175892" y="539158"/>
                    <a:pt x="1145690" y="537117"/>
                  </a:cubicBezTo>
                  <a:cubicBezTo>
                    <a:pt x="1101611" y="533852"/>
                    <a:pt x="1057939" y="529362"/>
                    <a:pt x="1013860" y="526913"/>
                  </a:cubicBezTo>
                  <a:cubicBezTo>
                    <a:pt x="888967" y="519975"/>
                    <a:pt x="764076" y="511404"/>
                    <a:pt x="639184" y="516710"/>
                  </a:cubicBezTo>
                  <a:cubicBezTo>
                    <a:pt x="522863" y="522016"/>
                    <a:pt x="406134" y="522832"/>
                    <a:pt x="290222" y="537525"/>
                  </a:cubicBezTo>
                  <a:cubicBezTo>
                    <a:pt x="261244" y="541199"/>
                    <a:pt x="237571" y="526506"/>
                    <a:pt x="220429" y="502833"/>
                  </a:cubicBezTo>
                  <a:cubicBezTo>
                    <a:pt x="154718" y="412225"/>
                    <a:pt x="111455" y="287333"/>
                    <a:pt x="93088" y="176318"/>
                  </a:cubicBezTo>
                  <a:cubicBezTo>
                    <a:pt x="86966" y="139177"/>
                    <a:pt x="100435" y="112648"/>
                    <a:pt x="135127" y="95097"/>
                  </a:cubicBezTo>
                  <a:cubicBezTo>
                    <a:pt x="215939" y="54691"/>
                    <a:pt x="303282" y="36733"/>
                    <a:pt x="391441" y="23264"/>
                  </a:cubicBezTo>
                  <a:cubicBezTo>
                    <a:pt x="500415" y="6530"/>
                    <a:pt x="611022" y="5306"/>
                    <a:pt x="715915" y="0"/>
                  </a:cubicBezTo>
                  <a:close/>
                </a:path>
              </a:pathLst>
            </a:custGeom>
            <a:solidFill>
              <a:schemeClr val="bg1"/>
            </a:solidFill>
            <a:ln w="7536" cap="flat">
              <a:noFill/>
              <a:prstDash val="solid"/>
              <a:miter/>
            </a:ln>
          </p:spPr>
          <p:txBody>
            <a:bodyPr rtlCol="0" anchor="ctr"/>
            <a:lstStyle/>
            <a:p>
              <a:pPr algn="ctr"/>
              <a:endParaRPr lang="en-US"/>
            </a:p>
          </p:txBody>
        </p:sp>
      </p:grpSp>
      <p:sp>
        <p:nvSpPr>
          <p:cNvPr id="7" name="Rectangle 9"/>
          <p:cNvSpPr/>
          <p:nvPr/>
        </p:nvSpPr>
        <p:spPr>
          <a:xfrm>
            <a:off x="7852361" y="5239646"/>
            <a:ext cx="376186" cy="3521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7"/>
          <p:cNvSpPr/>
          <p:nvPr/>
        </p:nvSpPr>
        <p:spPr>
          <a:xfrm>
            <a:off x="7925082" y="2451856"/>
            <a:ext cx="230741" cy="399317"/>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 name="Rectangle 23"/>
          <p:cNvSpPr/>
          <p:nvPr/>
        </p:nvSpPr>
        <p:spPr>
          <a:xfrm>
            <a:off x="7817295" y="3902349"/>
            <a:ext cx="446317" cy="26253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p:cNvGrpSpPr/>
          <p:nvPr/>
        </p:nvGrpSpPr>
        <p:grpSpPr>
          <a:xfrm>
            <a:off x="8538896" y="2222424"/>
            <a:ext cx="3046352" cy="858180"/>
            <a:chOff x="2113657" y="4283314"/>
            <a:chExt cx="3647460" cy="858180"/>
          </a:xfrm>
        </p:grpSpPr>
        <p:sp>
          <p:nvSpPr>
            <p:cNvPr id="11" name="TextBox 10"/>
            <p:cNvSpPr txBox="1"/>
            <p:nvPr/>
          </p:nvSpPr>
          <p:spPr>
            <a:xfrm>
              <a:off x="2113657" y="4495163"/>
              <a:ext cx="3647456" cy="646331"/>
            </a:xfrm>
            <a:prstGeom prst="rect">
              <a:avLst/>
            </a:prstGeom>
            <a:noFill/>
          </p:spPr>
          <p:txBody>
            <a:bodyPr wrap="square" rtlCol="0">
              <a:sp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3" name="Group 12"/>
          <p:cNvGrpSpPr/>
          <p:nvPr/>
        </p:nvGrpSpPr>
        <p:grpSpPr>
          <a:xfrm>
            <a:off x="8538896" y="3604526"/>
            <a:ext cx="3046352" cy="858180"/>
            <a:chOff x="2113657" y="4283314"/>
            <a:chExt cx="3647460" cy="858180"/>
          </a:xfrm>
        </p:grpSpPr>
        <p:sp>
          <p:nvSpPr>
            <p:cNvPr id="14" name="TextBox 13"/>
            <p:cNvSpPr txBox="1"/>
            <p:nvPr/>
          </p:nvSpPr>
          <p:spPr>
            <a:xfrm>
              <a:off x="2113657" y="4495163"/>
              <a:ext cx="3647456" cy="646331"/>
            </a:xfrm>
            <a:prstGeom prst="rect">
              <a:avLst/>
            </a:prstGeom>
            <a:noFill/>
          </p:spPr>
          <p:txBody>
            <a:bodyPr wrap="square" rtlCol="0">
              <a:sp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5" name="TextBox 14"/>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6" name="Group 15"/>
          <p:cNvGrpSpPr/>
          <p:nvPr/>
        </p:nvGrpSpPr>
        <p:grpSpPr>
          <a:xfrm>
            <a:off x="8538896" y="4986627"/>
            <a:ext cx="3046352" cy="858180"/>
            <a:chOff x="2113657" y="4283314"/>
            <a:chExt cx="3647460" cy="858180"/>
          </a:xfrm>
        </p:grpSpPr>
        <p:sp>
          <p:nvSpPr>
            <p:cNvPr id="17" name="TextBox 16"/>
            <p:cNvSpPr txBox="1"/>
            <p:nvPr/>
          </p:nvSpPr>
          <p:spPr>
            <a:xfrm>
              <a:off x="2113657" y="4495163"/>
              <a:ext cx="3647456" cy="646331"/>
            </a:xfrm>
            <a:prstGeom prst="rect">
              <a:avLst/>
            </a:prstGeom>
            <a:noFill/>
          </p:spPr>
          <p:txBody>
            <a:bodyPr wrap="square" rtlCol="0">
              <a:sp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8" name="TextBox 17"/>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9" name="Oval 21"/>
          <p:cNvSpPr>
            <a:spLocks noChangeAspect="1"/>
          </p:cNvSpPr>
          <p:nvPr/>
        </p:nvSpPr>
        <p:spPr>
          <a:xfrm>
            <a:off x="3987308" y="2440432"/>
            <a:ext cx="418667" cy="42216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ko-KR" altLang="en-US" sz="2700"/>
          </a:p>
        </p:txBody>
      </p:sp>
      <p:sp>
        <p:nvSpPr>
          <p:cNvPr id="20" name="Rounded Rectangle 27"/>
          <p:cNvSpPr/>
          <p:nvPr/>
        </p:nvSpPr>
        <p:spPr>
          <a:xfrm>
            <a:off x="3987340" y="5254947"/>
            <a:ext cx="418599" cy="32154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ko-KR" altLang="en-US" sz="2700"/>
          </a:p>
        </p:txBody>
      </p:sp>
      <p:sp>
        <p:nvSpPr>
          <p:cNvPr id="21" name="Rounded Rectangle 7"/>
          <p:cNvSpPr/>
          <p:nvPr/>
        </p:nvSpPr>
        <p:spPr>
          <a:xfrm>
            <a:off x="3999187" y="3863218"/>
            <a:ext cx="394904" cy="34079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ko-KR" altLang="en-US" sz="2700"/>
          </a:p>
        </p:txBody>
      </p:sp>
      <p:grpSp>
        <p:nvGrpSpPr>
          <p:cNvPr id="22" name="Group 21"/>
          <p:cNvGrpSpPr/>
          <p:nvPr/>
        </p:nvGrpSpPr>
        <p:grpSpPr>
          <a:xfrm>
            <a:off x="606751" y="2222424"/>
            <a:ext cx="3046353" cy="858180"/>
            <a:chOff x="2113657" y="4283314"/>
            <a:chExt cx="3647460" cy="858180"/>
          </a:xfrm>
        </p:grpSpPr>
        <p:sp>
          <p:nvSpPr>
            <p:cNvPr id="23" name="TextBox 22"/>
            <p:cNvSpPr txBox="1"/>
            <p:nvPr/>
          </p:nvSpPr>
          <p:spPr>
            <a:xfrm>
              <a:off x="2113657" y="4495163"/>
              <a:ext cx="3647456" cy="646331"/>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4" name="TextBox 23"/>
            <p:cNvSpPr txBox="1"/>
            <p:nvPr/>
          </p:nvSpPr>
          <p:spPr>
            <a:xfrm>
              <a:off x="2113658" y="4283314"/>
              <a:ext cx="3647459" cy="276999"/>
            </a:xfrm>
            <a:prstGeom prst="rect">
              <a:avLst/>
            </a:prstGeom>
            <a:noFill/>
          </p:spPr>
          <p:txBody>
            <a:bodyPr wrap="square" rtlCol="0">
              <a:spAutoFit/>
            </a:bodyPr>
            <a:lstStyle/>
            <a:p>
              <a:pPr algn="r"/>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25" name="Group 24"/>
          <p:cNvGrpSpPr/>
          <p:nvPr/>
        </p:nvGrpSpPr>
        <p:grpSpPr>
          <a:xfrm>
            <a:off x="606751" y="3604526"/>
            <a:ext cx="3046353" cy="858180"/>
            <a:chOff x="2113657" y="4283314"/>
            <a:chExt cx="3647460" cy="858180"/>
          </a:xfrm>
        </p:grpSpPr>
        <p:sp>
          <p:nvSpPr>
            <p:cNvPr id="26" name="TextBox 25"/>
            <p:cNvSpPr txBox="1"/>
            <p:nvPr/>
          </p:nvSpPr>
          <p:spPr>
            <a:xfrm>
              <a:off x="2113657" y="4495163"/>
              <a:ext cx="3647456" cy="646331"/>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7" name="TextBox 26"/>
            <p:cNvSpPr txBox="1"/>
            <p:nvPr/>
          </p:nvSpPr>
          <p:spPr>
            <a:xfrm>
              <a:off x="2113658" y="4283314"/>
              <a:ext cx="3647459" cy="276999"/>
            </a:xfrm>
            <a:prstGeom prst="rect">
              <a:avLst/>
            </a:prstGeom>
            <a:noFill/>
          </p:spPr>
          <p:txBody>
            <a:bodyPr wrap="square" rtlCol="0">
              <a:spAutoFit/>
            </a:bodyPr>
            <a:lstStyle/>
            <a:p>
              <a:pPr algn="r"/>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28" name="Group 27"/>
          <p:cNvGrpSpPr/>
          <p:nvPr/>
        </p:nvGrpSpPr>
        <p:grpSpPr>
          <a:xfrm>
            <a:off x="606751" y="4986627"/>
            <a:ext cx="3046353" cy="858180"/>
            <a:chOff x="2113657" y="4283314"/>
            <a:chExt cx="3647460" cy="858180"/>
          </a:xfrm>
        </p:grpSpPr>
        <p:sp>
          <p:nvSpPr>
            <p:cNvPr id="29" name="TextBox 28"/>
            <p:cNvSpPr txBox="1"/>
            <p:nvPr/>
          </p:nvSpPr>
          <p:spPr>
            <a:xfrm>
              <a:off x="2113657" y="4495163"/>
              <a:ext cx="3647456" cy="646331"/>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0" name="TextBox 29"/>
            <p:cNvSpPr txBox="1"/>
            <p:nvPr/>
          </p:nvSpPr>
          <p:spPr>
            <a:xfrm>
              <a:off x="2113658" y="4283314"/>
              <a:ext cx="3647459" cy="276999"/>
            </a:xfrm>
            <a:prstGeom prst="rect">
              <a:avLst/>
            </a:prstGeom>
            <a:noFill/>
          </p:spPr>
          <p:txBody>
            <a:bodyPr wrap="square" rtlCol="0">
              <a:spAutoFit/>
            </a:bodyPr>
            <a:lstStyle/>
            <a:p>
              <a:pPr algn="r"/>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34" name="TextBox 33"/>
          <p:cNvSpPr txBox="1"/>
          <p:nvPr/>
        </p:nvSpPr>
        <p:spPr>
          <a:xfrm>
            <a:off x="4939470" y="6364602"/>
            <a:ext cx="2313062" cy="338554"/>
          </a:xfrm>
          <a:prstGeom prst="rect">
            <a:avLst/>
          </a:prstGeom>
          <a:noFill/>
        </p:spPr>
        <p:txBody>
          <a:bodyPr wrap="square" rtlCol="0">
            <a:spAutoFit/>
          </a:bodyPr>
          <a:lstStyle/>
          <a:p>
            <a:pPr algn="ctr"/>
            <a:r>
              <a:rPr lang="en-US" altLang="ko-KR" sz="1600" dirty="0">
                <a:solidFill>
                  <a:schemeClr val="bg1"/>
                </a:solidFill>
                <a:cs typeface="Arial" panose="020B0604020202020204" pitchFamily="34" charset="0"/>
              </a:rPr>
              <a:t>Industrial automation</a:t>
            </a:r>
            <a:endParaRPr lang="ko-KR" altLang="en-US" sz="16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3" name="Rectangle: Top Corners Rounded 2"/>
          <p:cNvSpPr/>
          <p:nvPr/>
        </p:nvSpPr>
        <p:spPr>
          <a:xfrm>
            <a:off x="4939470" y="1333144"/>
            <a:ext cx="2313062" cy="5524856"/>
          </a:xfrm>
          <a:prstGeom prst="round2SameRect">
            <a:avLst>
              <a:gd name="adj1" fmla="val 24056"/>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5128701" y="1975643"/>
            <a:ext cx="1934598" cy="3710020"/>
            <a:chOff x="5128701" y="2268749"/>
            <a:chExt cx="1934598" cy="3710020"/>
          </a:xfrm>
        </p:grpSpPr>
        <p:sp>
          <p:nvSpPr>
            <p:cNvPr id="5" name="Freeform: Shape 4"/>
            <p:cNvSpPr/>
            <p:nvPr/>
          </p:nvSpPr>
          <p:spPr>
            <a:xfrm>
              <a:off x="5128701" y="2268749"/>
              <a:ext cx="1934598" cy="3710020"/>
            </a:xfrm>
            <a:custGeom>
              <a:avLst/>
              <a:gdLst>
                <a:gd name="connsiteX0" fmla="*/ 3525853 w 3576119"/>
                <a:gd name="connsiteY0" fmla="*/ 2071735 h 6858000"/>
                <a:gd name="connsiteX1" fmla="*/ 3269338 w 3576119"/>
                <a:gd name="connsiteY1" fmla="*/ 1923861 h 6858000"/>
                <a:gd name="connsiteX2" fmla="*/ 3269338 w 3576119"/>
                <a:gd name="connsiteY2" fmla="*/ 948351 h 6858000"/>
                <a:gd name="connsiteX3" fmla="*/ 2320988 w 3576119"/>
                <a:gd name="connsiteY3" fmla="*/ 0 h 6858000"/>
                <a:gd name="connsiteX4" fmla="*/ 1364338 w 3576119"/>
                <a:gd name="connsiteY4" fmla="*/ 0 h 6858000"/>
                <a:gd name="connsiteX5" fmla="*/ 415988 w 3576119"/>
                <a:gd name="connsiteY5" fmla="*/ 948351 h 6858000"/>
                <a:gd name="connsiteX6" fmla="*/ 415988 w 3576119"/>
                <a:gd name="connsiteY6" fmla="*/ 1861996 h 6858000"/>
                <a:gd name="connsiteX7" fmla="*/ 51586 w 3576119"/>
                <a:gd name="connsiteY7" fmla="*/ 2071735 h 6858000"/>
                <a:gd name="connsiteX8" fmla="*/ 13863 w 3576119"/>
                <a:gd name="connsiteY8" fmla="*/ 2212818 h 6858000"/>
                <a:gd name="connsiteX9" fmla="*/ 15372 w 3576119"/>
                <a:gd name="connsiteY9" fmla="*/ 2215081 h 6858000"/>
                <a:gd name="connsiteX10" fmla="*/ 156455 w 3576119"/>
                <a:gd name="connsiteY10" fmla="*/ 2252804 h 6858000"/>
                <a:gd name="connsiteX11" fmla="*/ 415988 w 3576119"/>
                <a:gd name="connsiteY11" fmla="*/ 2102668 h 6858000"/>
                <a:gd name="connsiteX12" fmla="*/ 415988 w 3576119"/>
                <a:gd name="connsiteY12" fmla="*/ 6145794 h 6858000"/>
                <a:gd name="connsiteX13" fmla="*/ 1128194 w 3576119"/>
                <a:gd name="connsiteY13" fmla="*/ 6858000 h 6858000"/>
                <a:gd name="connsiteX14" fmla="*/ 2556378 w 3576119"/>
                <a:gd name="connsiteY14" fmla="*/ 6858000 h 6858000"/>
                <a:gd name="connsiteX15" fmla="*/ 3268584 w 3576119"/>
                <a:gd name="connsiteY15" fmla="*/ 6145794 h 6858000"/>
                <a:gd name="connsiteX16" fmla="*/ 3268584 w 3576119"/>
                <a:gd name="connsiteY16" fmla="*/ 2165287 h 6858000"/>
                <a:gd name="connsiteX17" fmla="*/ 3420984 w 3576119"/>
                <a:gd name="connsiteY17" fmla="*/ 2252804 h 6858000"/>
                <a:gd name="connsiteX18" fmla="*/ 3562067 w 3576119"/>
                <a:gd name="connsiteY18" fmla="*/ 2215081 h 6858000"/>
                <a:gd name="connsiteX19" fmla="*/ 3563576 w 3576119"/>
                <a:gd name="connsiteY19" fmla="*/ 2212818 h 6858000"/>
                <a:gd name="connsiteX20" fmla="*/ 3525853 w 3576119"/>
                <a:gd name="connsiteY20" fmla="*/ 20717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119" h="6858000">
                  <a:moveTo>
                    <a:pt x="3525853" y="2071735"/>
                  </a:moveTo>
                  <a:lnTo>
                    <a:pt x="3269338" y="1923861"/>
                  </a:lnTo>
                  <a:lnTo>
                    <a:pt x="3269338" y="948351"/>
                  </a:lnTo>
                  <a:cubicBezTo>
                    <a:pt x="3268584" y="427022"/>
                    <a:pt x="2842317" y="0"/>
                    <a:pt x="2320988" y="0"/>
                  </a:cubicBezTo>
                  <a:lnTo>
                    <a:pt x="1364338" y="0"/>
                  </a:lnTo>
                  <a:cubicBezTo>
                    <a:pt x="843009" y="0"/>
                    <a:pt x="415988" y="427022"/>
                    <a:pt x="415988" y="948351"/>
                  </a:cubicBezTo>
                  <a:lnTo>
                    <a:pt x="415988" y="1861996"/>
                  </a:lnTo>
                  <a:lnTo>
                    <a:pt x="51586" y="2071735"/>
                  </a:lnTo>
                  <a:cubicBezTo>
                    <a:pt x="2546" y="2100404"/>
                    <a:pt x="-14806" y="2163778"/>
                    <a:pt x="13863" y="2212818"/>
                  </a:cubicBezTo>
                  <a:lnTo>
                    <a:pt x="15372" y="2215081"/>
                  </a:lnTo>
                  <a:cubicBezTo>
                    <a:pt x="44041" y="2264121"/>
                    <a:pt x="107415" y="2281473"/>
                    <a:pt x="156455" y="2252804"/>
                  </a:cubicBezTo>
                  <a:lnTo>
                    <a:pt x="415988" y="2102668"/>
                  </a:lnTo>
                  <a:lnTo>
                    <a:pt x="415988" y="6145794"/>
                  </a:lnTo>
                  <a:cubicBezTo>
                    <a:pt x="415988" y="6537357"/>
                    <a:pt x="736631" y="6858000"/>
                    <a:pt x="1128194" y="6858000"/>
                  </a:cubicBezTo>
                  <a:lnTo>
                    <a:pt x="2556378" y="6858000"/>
                  </a:lnTo>
                  <a:cubicBezTo>
                    <a:pt x="2947940" y="6858000"/>
                    <a:pt x="3268584" y="6537357"/>
                    <a:pt x="3268584" y="6145794"/>
                  </a:cubicBezTo>
                  <a:lnTo>
                    <a:pt x="3268584" y="2165287"/>
                  </a:lnTo>
                  <a:lnTo>
                    <a:pt x="3420984" y="2252804"/>
                  </a:lnTo>
                  <a:cubicBezTo>
                    <a:pt x="3470023" y="2281473"/>
                    <a:pt x="3533398" y="2264121"/>
                    <a:pt x="3562067" y="2215081"/>
                  </a:cubicBezTo>
                  <a:lnTo>
                    <a:pt x="3563576" y="2212818"/>
                  </a:lnTo>
                  <a:cubicBezTo>
                    <a:pt x="3591491" y="2163778"/>
                    <a:pt x="3574893" y="2100404"/>
                    <a:pt x="3525853" y="2071735"/>
                  </a:cubicBezTo>
                  <a:close/>
                </a:path>
              </a:pathLst>
            </a:custGeom>
            <a:solidFill>
              <a:schemeClr val="accent1"/>
            </a:solidFill>
            <a:ln w="7536" cap="flat">
              <a:noFill/>
              <a:prstDash val="solid"/>
              <a:miter/>
            </a:ln>
          </p:spPr>
          <p:txBody>
            <a:bodyPr rtlCol="0" anchor="ctr"/>
            <a:lstStyle/>
            <a:p>
              <a:pPr algn="ctr"/>
              <a:endParaRPr lang="en-US"/>
            </a:p>
          </p:txBody>
        </p:sp>
        <p:sp>
          <p:nvSpPr>
            <p:cNvPr id="6" name="Freeform: Shape 5"/>
            <p:cNvSpPr/>
            <p:nvPr/>
          </p:nvSpPr>
          <p:spPr>
            <a:xfrm>
              <a:off x="5393519" y="3130339"/>
              <a:ext cx="1434249" cy="2777167"/>
            </a:xfrm>
            <a:custGeom>
              <a:avLst/>
              <a:gdLst>
                <a:gd name="connsiteX0" fmla="*/ 1286500 w 1434249"/>
                <a:gd name="connsiteY0" fmla="*/ 2633339 h 2777167"/>
                <a:gd name="connsiteX1" fmla="*/ 1295070 w 1434249"/>
                <a:gd name="connsiteY1" fmla="*/ 2664358 h 2777167"/>
                <a:gd name="connsiteX2" fmla="*/ 1263236 w 1434249"/>
                <a:gd name="connsiteY2" fmla="*/ 2715376 h 2777167"/>
                <a:gd name="connsiteX3" fmla="*/ 940803 w 1434249"/>
                <a:gd name="connsiteY3" fmla="*/ 2776598 h 2777167"/>
                <a:gd name="connsiteX4" fmla="*/ 932231 w 1434249"/>
                <a:gd name="connsiteY4" fmla="*/ 2754966 h 2777167"/>
                <a:gd name="connsiteX5" fmla="*/ 972230 w 1434249"/>
                <a:gd name="connsiteY5" fmla="*/ 2734150 h 2777167"/>
                <a:gd name="connsiteX6" fmla="*/ 1239563 w 1434249"/>
                <a:gd name="connsiteY6" fmla="*/ 2652930 h 2777167"/>
                <a:gd name="connsiteX7" fmla="*/ 1286500 w 1434249"/>
                <a:gd name="connsiteY7" fmla="*/ 2633339 h 2777167"/>
                <a:gd name="connsiteX8" fmla="*/ 154719 w 1434249"/>
                <a:gd name="connsiteY8" fmla="*/ 2633339 h 2777167"/>
                <a:gd name="connsiteX9" fmla="*/ 201655 w 1434249"/>
                <a:gd name="connsiteY9" fmla="*/ 2652930 h 2777167"/>
                <a:gd name="connsiteX10" fmla="*/ 468989 w 1434249"/>
                <a:gd name="connsiteY10" fmla="*/ 2734151 h 2777167"/>
                <a:gd name="connsiteX11" fmla="*/ 508987 w 1434249"/>
                <a:gd name="connsiteY11" fmla="*/ 2755374 h 2777167"/>
                <a:gd name="connsiteX12" fmla="*/ 500416 w 1434249"/>
                <a:gd name="connsiteY12" fmla="*/ 2777006 h 2777167"/>
                <a:gd name="connsiteX13" fmla="*/ 177983 w 1434249"/>
                <a:gd name="connsiteY13" fmla="*/ 2715784 h 2777167"/>
                <a:gd name="connsiteX14" fmla="*/ 146148 w 1434249"/>
                <a:gd name="connsiteY14" fmla="*/ 2664766 h 2777167"/>
                <a:gd name="connsiteX15" fmla="*/ 154719 w 1434249"/>
                <a:gd name="connsiteY15" fmla="*/ 2633339 h 2777167"/>
                <a:gd name="connsiteX16" fmla="*/ 1202934 w 1434249"/>
                <a:gd name="connsiteY16" fmla="*/ 1778176 h 2777167"/>
                <a:gd name="connsiteX17" fmla="*/ 1212627 w 1434249"/>
                <a:gd name="connsiteY17" fmla="*/ 1792971 h 2777167"/>
                <a:gd name="connsiteX18" fmla="*/ 1260380 w 1434249"/>
                <a:gd name="connsiteY18" fmla="*/ 2049285 h 2777167"/>
                <a:gd name="connsiteX19" fmla="*/ 1265686 w 1434249"/>
                <a:gd name="connsiteY19" fmla="*/ 2131730 h 2777167"/>
                <a:gd name="connsiteX20" fmla="*/ 1217525 w 1434249"/>
                <a:gd name="connsiteY20" fmla="*/ 2215808 h 2777167"/>
                <a:gd name="connsiteX21" fmla="*/ 919988 w 1434249"/>
                <a:gd name="connsiteY21" fmla="*/ 2313762 h 2777167"/>
                <a:gd name="connsiteX22" fmla="*/ 742853 w 1434249"/>
                <a:gd name="connsiteY22" fmla="*/ 2331721 h 2777167"/>
                <a:gd name="connsiteX23" fmla="*/ 230225 w 1434249"/>
                <a:gd name="connsiteY23" fmla="*/ 2219889 h 2777167"/>
                <a:gd name="connsiteX24" fmla="*/ 171044 w 1434249"/>
                <a:gd name="connsiteY24" fmla="*/ 2106426 h 2777167"/>
                <a:gd name="connsiteX25" fmla="*/ 204104 w 1434249"/>
                <a:gd name="connsiteY25" fmla="*/ 1875009 h 2777167"/>
                <a:gd name="connsiteX26" fmla="*/ 225736 w 1434249"/>
                <a:gd name="connsiteY26" fmla="*/ 1792563 h 2777167"/>
                <a:gd name="connsiteX27" fmla="*/ 249408 w 1434249"/>
                <a:gd name="connsiteY27" fmla="*/ 1780728 h 2777167"/>
                <a:gd name="connsiteX28" fmla="*/ 607758 w 1434249"/>
                <a:gd name="connsiteY28" fmla="*/ 1855825 h 2777167"/>
                <a:gd name="connsiteX29" fmla="*/ 1186506 w 1434249"/>
                <a:gd name="connsiteY29" fmla="*/ 1782360 h 2777167"/>
                <a:gd name="connsiteX30" fmla="*/ 1202934 w 1434249"/>
                <a:gd name="connsiteY30" fmla="*/ 1778176 h 2777167"/>
                <a:gd name="connsiteX31" fmla="*/ 1431187 w 1434249"/>
                <a:gd name="connsiteY31" fmla="*/ 1040510 h 2777167"/>
                <a:gd name="connsiteX32" fmla="*/ 1434248 w 1434249"/>
                <a:gd name="connsiteY32" fmla="*/ 1054234 h 2777167"/>
                <a:gd name="connsiteX33" fmla="*/ 1424045 w 1434249"/>
                <a:gd name="connsiteY33" fmla="*/ 1352178 h 2777167"/>
                <a:gd name="connsiteX34" fmla="*/ 1410984 w 1434249"/>
                <a:gd name="connsiteY34" fmla="*/ 1539107 h 2777167"/>
                <a:gd name="connsiteX35" fmla="*/ 1379149 w 1434249"/>
                <a:gd name="connsiteY35" fmla="*/ 1774606 h 2777167"/>
                <a:gd name="connsiteX36" fmla="*/ 1353027 w 1434249"/>
                <a:gd name="connsiteY36" fmla="*/ 1962760 h 2777167"/>
                <a:gd name="connsiteX37" fmla="*/ 1344865 w 1434249"/>
                <a:gd name="connsiteY37" fmla="*/ 1960719 h 2777167"/>
                <a:gd name="connsiteX38" fmla="*/ 1313845 w 1434249"/>
                <a:gd name="connsiteY38" fmla="*/ 1692978 h 2777167"/>
                <a:gd name="connsiteX39" fmla="*/ 1302417 w 1434249"/>
                <a:gd name="connsiteY39" fmla="*/ 1492171 h 2777167"/>
                <a:gd name="connsiteX40" fmla="*/ 1294663 w 1434249"/>
                <a:gd name="connsiteY40" fmla="*/ 1282794 h 2777167"/>
                <a:gd name="connsiteX41" fmla="*/ 1292622 w 1434249"/>
                <a:gd name="connsiteY41" fmla="*/ 1128924 h 2777167"/>
                <a:gd name="connsiteX42" fmla="*/ 1304866 w 1434249"/>
                <a:gd name="connsiteY42" fmla="*/ 1106067 h 2777167"/>
                <a:gd name="connsiteX43" fmla="*/ 1417106 w 1434249"/>
                <a:gd name="connsiteY43" fmla="*/ 1043622 h 2777167"/>
                <a:gd name="connsiteX44" fmla="*/ 1431187 w 1434249"/>
                <a:gd name="connsiteY44" fmla="*/ 1040510 h 2777167"/>
                <a:gd name="connsiteX45" fmla="*/ 4930 w 1434249"/>
                <a:gd name="connsiteY45" fmla="*/ 1039132 h 2777167"/>
                <a:gd name="connsiteX46" fmla="*/ 26154 w 1434249"/>
                <a:gd name="connsiteY46" fmla="*/ 1048111 h 2777167"/>
                <a:gd name="connsiteX47" fmla="*/ 124109 w 1434249"/>
                <a:gd name="connsiteY47" fmla="*/ 1101986 h 2777167"/>
                <a:gd name="connsiteX48" fmla="*/ 142476 w 1434249"/>
                <a:gd name="connsiteY48" fmla="*/ 1132596 h 2777167"/>
                <a:gd name="connsiteX49" fmla="*/ 140435 w 1434249"/>
                <a:gd name="connsiteY49" fmla="*/ 1375850 h 2777167"/>
                <a:gd name="connsiteX50" fmla="*/ 130231 w 1434249"/>
                <a:gd name="connsiteY50" fmla="*/ 1615022 h 2777167"/>
                <a:gd name="connsiteX51" fmla="*/ 95947 w 1434249"/>
                <a:gd name="connsiteY51" fmla="*/ 1978677 h 2777167"/>
                <a:gd name="connsiteX52" fmla="*/ 89417 w 1434249"/>
                <a:gd name="connsiteY52" fmla="*/ 1947250 h 2777167"/>
                <a:gd name="connsiteX53" fmla="*/ 59214 w 1434249"/>
                <a:gd name="connsiteY53" fmla="*/ 1778279 h 2777167"/>
                <a:gd name="connsiteX54" fmla="*/ 24521 w 1434249"/>
                <a:gd name="connsiteY54" fmla="*/ 1529720 h 2777167"/>
                <a:gd name="connsiteX55" fmla="*/ 12685 w 1434249"/>
                <a:gd name="connsiteY55" fmla="*/ 1365238 h 2777167"/>
                <a:gd name="connsiteX56" fmla="*/ 1257 w 1434249"/>
                <a:gd name="connsiteY56" fmla="*/ 1062396 h 2777167"/>
                <a:gd name="connsiteX57" fmla="*/ 4930 w 1434249"/>
                <a:gd name="connsiteY57" fmla="*/ 1039132 h 2777167"/>
                <a:gd name="connsiteX58" fmla="*/ 41255 w 1434249"/>
                <a:gd name="connsiteY58" fmla="*/ 224886 h 2777167"/>
                <a:gd name="connsiteX59" fmla="*/ 143291 w 1434249"/>
                <a:gd name="connsiteY59" fmla="*/ 999133 h 2777167"/>
                <a:gd name="connsiteX60" fmla="*/ 9011 w 1434249"/>
                <a:gd name="connsiteY60" fmla="*/ 908526 h 2777167"/>
                <a:gd name="connsiteX61" fmla="*/ 849 w 1434249"/>
                <a:gd name="connsiteY61" fmla="*/ 883221 h 2777167"/>
                <a:gd name="connsiteX62" fmla="*/ 8195 w 1434249"/>
                <a:gd name="connsiteY62" fmla="*/ 500791 h 2777167"/>
                <a:gd name="connsiteX63" fmla="*/ 41255 w 1434249"/>
                <a:gd name="connsiteY63" fmla="*/ 224886 h 2777167"/>
                <a:gd name="connsiteX64" fmla="*/ 1395067 w 1434249"/>
                <a:gd name="connsiteY64" fmla="*/ 224070 h 2777167"/>
                <a:gd name="connsiteX65" fmla="*/ 1407719 w 1434249"/>
                <a:gd name="connsiteY65" fmla="*/ 281210 h 2777167"/>
                <a:gd name="connsiteX66" fmla="*/ 1427718 w 1434249"/>
                <a:gd name="connsiteY66" fmla="*/ 440386 h 2777167"/>
                <a:gd name="connsiteX67" fmla="*/ 1434249 w 1434249"/>
                <a:gd name="connsiteY67" fmla="*/ 875466 h 2777167"/>
                <a:gd name="connsiteX68" fmla="*/ 1415882 w 1434249"/>
                <a:gd name="connsiteY68" fmla="*/ 918729 h 2777167"/>
                <a:gd name="connsiteX69" fmla="*/ 1311805 w 1434249"/>
                <a:gd name="connsiteY69" fmla="*/ 988522 h 2777167"/>
                <a:gd name="connsiteX70" fmla="*/ 1293030 w 1434249"/>
                <a:gd name="connsiteY70" fmla="*/ 979543 h 2777167"/>
                <a:gd name="connsiteX71" fmla="*/ 1301602 w 1434249"/>
                <a:gd name="connsiteY71" fmla="*/ 797919 h 2777167"/>
                <a:gd name="connsiteX72" fmla="*/ 1314662 w 1434249"/>
                <a:gd name="connsiteY72" fmla="*/ 640376 h 2777167"/>
                <a:gd name="connsiteX73" fmla="*/ 1349762 w 1434249"/>
                <a:gd name="connsiteY73" fmla="*/ 387327 h 2777167"/>
                <a:gd name="connsiteX74" fmla="*/ 1395067 w 1434249"/>
                <a:gd name="connsiteY74" fmla="*/ 224070 h 2777167"/>
                <a:gd name="connsiteX75" fmla="*/ 715915 w 1434249"/>
                <a:gd name="connsiteY75" fmla="*/ 0 h 2777167"/>
                <a:gd name="connsiteX76" fmla="*/ 1198340 w 1434249"/>
                <a:gd name="connsiteY76" fmla="*/ 55507 h 2777167"/>
                <a:gd name="connsiteX77" fmla="*/ 1306907 w 1434249"/>
                <a:gd name="connsiteY77" fmla="*/ 95914 h 2777167"/>
                <a:gd name="connsiteX78" fmla="*/ 1344456 w 1434249"/>
                <a:gd name="connsiteY78" fmla="*/ 175502 h 2777167"/>
                <a:gd name="connsiteX79" fmla="*/ 1219564 w 1434249"/>
                <a:gd name="connsiteY79" fmla="*/ 500384 h 2777167"/>
                <a:gd name="connsiteX80" fmla="*/ 1145690 w 1434249"/>
                <a:gd name="connsiteY80" fmla="*/ 537117 h 2777167"/>
                <a:gd name="connsiteX81" fmla="*/ 1013860 w 1434249"/>
                <a:gd name="connsiteY81" fmla="*/ 526913 h 2777167"/>
                <a:gd name="connsiteX82" fmla="*/ 639184 w 1434249"/>
                <a:gd name="connsiteY82" fmla="*/ 516710 h 2777167"/>
                <a:gd name="connsiteX83" fmla="*/ 290222 w 1434249"/>
                <a:gd name="connsiteY83" fmla="*/ 537525 h 2777167"/>
                <a:gd name="connsiteX84" fmla="*/ 220429 w 1434249"/>
                <a:gd name="connsiteY84" fmla="*/ 502833 h 2777167"/>
                <a:gd name="connsiteX85" fmla="*/ 93088 w 1434249"/>
                <a:gd name="connsiteY85" fmla="*/ 176318 h 2777167"/>
                <a:gd name="connsiteX86" fmla="*/ 135127 w 1434249"/>
                <a:gd name="connsiteY86" fmla="*/ 95097 h 2777167"/>
                <a:gd name="connsiteX87" fmla="*/ 391441 w 1434249"/>
                <a:gd name="connsiteY87" fmla="*/ 23264 h 2777167"/>
                <a:gd name="connsiteX88" fmla="*/ 715915 w 1434249"/>
                <a:gd name="connsiteY88" fmla="*/ 0 h 277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434249" h="2777167">
                  <a:moveTo>
                    <a:pt x="1286500" y="2633339"/>
                  </a:moveTo>
                  <a:cubicBezTo>
                    <a:pt x="1300376" y="2640277"/>
                    <a:pt x="1293846" y="2654562"/>
                    <a:pt x="1295070" y="2664358"/>
                  </a:cubicBezTo>
                  <a:cubicBezTo>
                    <a:pt x="1295070" y="2694561"/>
                    <a:pt x="1297927" y="2706397"/>
                    <a:pt x="1263236" y="2715376"/>
                  </a:cubicBezTo>
                  <a:cubicBezTo>
                    <a:pt x="1149363" y="2745579"/>
                    <a:pt x="1057939" y="2765170"/>
                    <a:pt x="940803" y="2776598"/>
                  </a:cubicBezTo>
                  <a:cubicBezTo>
                    <a:pt x="924476" y="2778230"/>
                    <a:pt x="927333" y="2767210"/>
                    <a:pt x="932231" y="2754966"/>
                  </a:cubicBezTo>
                  <a:cubicBezTo>
                    <a:pt x="940394" y="2734558"/>
                    <a:pt x="954679" y="2734967"/>
                    <a:pt x="972230" y="2734150"/>
                  </a:cubicBezTo>
                  <a:cubicBezTo>
                    <a:pt x="1083652" y="2719049"/>
                    <a:pt x="1130181" y="2705172"/>
                    <a:pt x="1239563" y="2652930"/>
                  </a:cubicBezTo>
                  <a:cubicBezTo>
                    <a:pt x="1249767" y="2647216"/>
                    <a:pt x="1273847" y="2626400"/>
                    <a:pt x="1286500" y="2633339"/>
                  </a:cubicBezTo>
                  <a:close/>
                  <a:moveTo>
                    <a:pt x="154719" y="2633339"/>
                  </a:moveTo>
                  <a:cubicBezTo>
                    <a:pt x="167779" y="2626400"/>
                    <a:pt x="191860" y="2646808"/>
                    <a:pt x="201655" y="2652930"/>
                  </a:cubicBezTo>
                  <a:cubicBezTo>
                    <a:pt x="311037" y="2705173"/>
                    <a:pt x="357158" y="2719049"/>
                    <a:pt x="468989" y="2734151"/>
                  </a:cubicBezTo>
                  <a:cubicBezTo>
                    <a:pt x="486539" y="2734967"/>
                    <a:pt x="500824" y="2734558"/>
                    <a:pt x="508987" y="2755374"/>
                  </a:cubicBezTo>
                  <a:cubicBezTo>
                    <a:pt x="513885" y="2767618"/>
                    <a:pt x="516742" y="2778638"/>
                    <a:pt x="500416" y="2777006"/>
                  </a:cubicBezTo>
                  <a:cubicBezTo>
                    <a:pt x="383279" y="2765578"/>
                    <a:pt x="291855" y="2745987"/>
                    <a:pt x="177983" y="2715784"/>
                  </a:cubicBezTo>
                  <a:cubicBezTo>
                    <a:pt x="143291" y="2706397"/>
                    <a:pt x="146148" y="2694561"/>
                    <a:pt x="146148" y="2664766"/>
                  </a:cubicBezTo>
                  <a:cubicBezTo>
                    <a:pt x="147372" y="2654562"/>
                    <a:pt x="141250" y="2640685"/>
                    <a:pt x="154719" y="2633339"/>
                  </a:cubicBezTo>
                  <a:close/>
                  <a:moveTo>
                    <a:pt x="1202934" y="1778176"/>
                  </a:moveTo>
                  <a:cubicBezTo>
                    <a:pt x="1206913" y="1779299"/>
                    <a:pt x="1209770" y="1783584"/>
                    <a:pt x="1212627" y="1792971"/>
                  </a:cubicBezTo>
                  <a:cubicBezTo>
                    <a:pt x="1237932" y="1876641"/>
                    <a:pt x="1252625" y="1962351"/>
                    <a:pt x="1260380" y="2049285"/>
                  </a:cubicBezTo>
                  <a:cubicBezTo>
                    <a:pt x="1262829" y="2076631"/>
                    <a:pt x="1264869" y="2103977"/>
                    <a:pt x="1265686" y="2131730"/>
                  </a:cubicBezTo>
                  <a:cubicBezTo>
                    <a:pt x="1266910" y="2169280"/>
                    <a:pt x="1247727" y="2199890"/>
                    <a:pt x="1217525" y="2215808"/>
                  </a:cubicBezTo>
                  <a:cubicBezTo>
                    <a:pt x="1123652" y="2264377"/>
                    <a:pt x="1023657" y="2294580"/>
                    <a:pt x="919988" y="2313762"/>
                  </a:cubicBezTo>
                  <a:cubicBezTo>
                    <a:pt x="854277" y="2326007"/>
                    <a:pt x="787749" y="2334986"/>
                    <a:pt x="742853" y="2331721"/>
                  </a:cubicBezTo>
                  <a:cubicBezTo>
                    <a:pt x="548169" y="2331721"/>
                    <a:pt x="384912" y="2294988"/>
                    <a:pt x="230225" y="2219889"/>
                  </a:cubicBezTo>
                  <a:cubicBezTo>
                    <a:pt x="182880" y="2197033"/>
                    <a:pt x="164922" y="2159484"/>
                    <a:pt x="171044" y="2106426"/>
                  </a:cubicBezTo>
                  <a:cubicBezTo>
                    <a:pt x="180024" y="2028878"/>
                    <a:pt x="187778" y="1951331"/>
                    <a:pt x="204104" y="1875009"/>
                  </a:cubicBezTo>
                  <a:cubicBezTo>
                    <a:pt x="209818" y="1847255"/>
                    <a:pt x="218797" y="1820317"/>
                    <a:pt x="225736" y="1792563"/>
                  </a:cubicBezTo>
                  <a:cubicBezTo>
                    <a:pt x="229001" y="1778279"/>
                    <a:pt x="236347" y="1774605"/>
                    <a:pt x="249408" y="1780728"/>
                  </a:cubicBezTo>
                  <a:cubicBezTo>
                    <a:pt x="363280" y="1833378"/>
                    <a:pt x="484091" y="1844397"/>
                    <a:pt x="607758" y="1855825"/>
                  </a:cubicBezTo>
                  <a:cubicBezTo>
                    <a:pt x="807340" y="1874600"/>
                    <a:pt x="1001209" y="1861131"/>
                    <a:pt x="1186506" y="1782360"/>
                  </a:cubicBezTo>
                  <a:cubicBezTo>
                    <a:pt x="1193852" y="1779095"/>
                    <a:pt x="1198954" y="1777054"/>
                    <a:pt x="1202934" y="1778176"/>
                  </a:cubicBezTo>
                  <a:close/>
                  <a:moveTo>
                    <a:pt x="1431187" y="1040510"/>
                  </a:moveTo>
                  <a:cubicBezTo>
                    <a:pt x="1433534" y="1042703"/>
                    <a:pt x="1434044" y="1047703"/>
                    <a:pt x="1434248" y="1054234"/>
                  </a:cubicBezTo>
                  <a:cubicBezTo>
                    <a:pt x="1434248" y="1156269"/>
                    <a:pt x="1430983" y="1250142"/>
                    <a:pt x="1424045" y="1352178"/>
                  </a:cubicBezTo>
                  <a:cubicBezTo>
                    <a:pt x="1419963" y="1414624"/>
                    <a:pt x="1416290" y="1477069"/>
                    <a:pt x="1410984" y="1539107"/>
                  </a:cubicBezTo>
                  <a:cubicBezTo>
                    <a:pt x="1404454" y="1617879"/>
                    <a:pt x="1388128" y="1696242"/>
                    <a:pt x="1379149" y="1774606"/>
                  </a:cubicBezTo>
                  <a:cubicBezTo>
                    <a:pt x="1371802" y="1837460"/>
                    <a:pt x="1362007" y="1900314"/>
                    <a:pt x="1353027" y="1962760"/>
                  </a:cubicBezTo>
                  <a:cubicBezTo>
                    <a:pt x="1351395" y="1973371"/>
                    <a:pt x="1348538" y="1942761"/>
                    <a:pt x="1344865" y="1960719"/>
                  </a:cubicBezTo>
                  <a:cubicBezTo>
                    <a:pt x="1330171" y="1852969"/>
                    <a:pt x="1319968" y="1793789"/>
                    <a:pt x="1313845" y="1692978"/>
                  </a:cubicBezTo>
                  <a:cubicBezTo>
                    <a:pt x="1310172" y="1626042"/>
                    <a:pt x="1308132" y="1558698"/>
                    <a:pt x="1302417" y="1492171"/>
                  </a:cubicBezTo>
                  <a:cubicBezTo>
                    <a:pt x="1295887" y="1419930"/>
                    <a:pt x="1302009" y="1355443"/>
                    <a:pt x="1294663" y="1282794"/>
                  </a:cubicBezTo>
                  <a:cubicBezTo>
                    <a:pt x="1289765" y="1231776"/>
                    <a:pt x="1293030" y="1180349"/>
                    <a:pt x="1292622" y="1128924"/>
                  </a:cubicBezTo>
                  <a:cubicBezTo>
                    <a:pt x="1292622" y="1118720"/>
                    <a:pt x="1295479" y="1111373"/>
                    <a:pt x="1304866" y="1106067"/>
                  </a:cubicBezTo>
                  <a:cubicBezTo>
                    <a:pt x="1339967" y="1085661"/>
                    <a:pt x="1382822" y="1064845"/>
                    <a:pt x="1417106" y="1043622"/>
                  </a:cubicBezTo>
                  <a:cubicBezTo>
                    <a:pt x="1424657" y="1038928"/>
                    <a:pt x="1428840" y="1038316"/>
                    <a:pt x="1431187" y="1040510"/>
                  </a:cubicBezTo>
                  <a:close/>
                  <a:moveTo>
                    <a:pt x="4930" y="1039132"/>
                  </a:moveTo>
                  <a:cubicBezTo>
                    <a:pt x="13094" y="1034234"/>
                    <a:pt x="19624" y="1044438"/>
                    <a:pt x="26154" y="1048111"/>
                  </a:cubicBezTo>
                  <a:cubicBezTo>
                    <a:pt x="56357" y="1065661"/>
                    <a:pt x="93906" y="1084435"/>
                    <a:pt x="124109" y="1101986"/>
                  </a:cubicBezTo>
                  <a:cubicBezTo>
                    <a:pt x="136762" y="1108924"/>
                    <a:pt x="142476" y="1117495"/>
                    <a:pt x="142476" y="1132596"/>
                  </a:cubicBezTo>
                  <a:cubicBezTo>
                    <a:pt x="141659" y="1216266"/>
                    <a:pt x="144925" y="1292180"/>
                    <a:pt x="140435" y="1375850"/>
                  </a:cubicBezTo>
                  <a:cubicBezTo>
                    <a:pt x="136762" y="1455438"/>
                    <a:pt x="135945" y="1535434"/>
                    <a:pt x="130231" y="1615022"/>
                  </a:cubicBezTo>
                  <a:cubicBezTo>
                    <a:pt x="121660" y="1736240"/>
                    <a:pt x="113089" y="1857867"/>
                    <a:pt x="95947" y="1978677"/>
                  </a:cubicBezTo>
                  <a:cubicBezTo>
                    <a:pt x="95947" y="1980310"/>
                    <a:pt x="93906" y="1940720"/>
                    <a:pt x="89417" y="1947250"/>
                  </a:cubicBezTo>
                  <a:cubicBezTo>
                    <a:pt x="75540" y="1875009"/>
                    <a:pt x="66969" y="1847255"/>
                    <a:pt x="59214" y="1778279"/>
                  </a:cubicBezTo>
                  <a:cubicBezTo>
                    <a:pt x="49827" y="1695426"/>
                    <a:pt x="32276" y="1612573"/>
                    <a:pt x="24521" y="1529720"/>
                  </a:cubicBezTo>
                  <a:cubicBezTo>
                    <a:pt x="19624" y="1475028"/>
                    <a:pt x="15134" y="1420337"/>
                    <a:pt x="12685" y="1365238"/>
                  </a:cubicBezTo>
                  <a:cubicBezTo>
                    <a:pt x="7788" y="1261570"/>
                    <a:pt x="4930" y="1166064"/>
                    <a:pt x="1257" y="1062396"/>
                  </a:cubicBezTo>
                  <a:cubicBezTo>
                    <a:pt x="849" y="1054641"/>
                    <a:pt x="-2824" y="1044029"/>
                    <a:pt x="4930" y="1039132"/>
                  </a:cubicBezTo>
                  <a:close/>
                  <a:moveTo>
                    <a:pt x="41255" y="224886"/>
                  </a:moveTo>
                  <a:cubicBezTo>
                    <a:pt x="120027" y="484057"/>
                    <a:pt x="137168" y="722412"/>
                    <a:pt x="143291" y="999133"/>
                  </a:cubicBezTo>
                  <a:cubicBezTo>
                    <a:pt x="97171" y="966074"/>
                    <a:pt x="49010" y="937504"/>
                    <a:pt x="9011" y="908526"/>
                  </a:cubicBezTo>
                  <a:cubicBezTo>
                    <a:pt x="441" y="901995"/>
                    <a:pt x="1257" y="892608"/>
                    <a:pt x="849" y="883221"/>
                  </a:cubicBezTo>
                  <a:cubicBezTo>
                    <a:pt x="-2416" y="751391"/>
                    <a:pt x="4522" y="632212"/>
                    <a:pt x="8195" y="500791"/>
                  </a:cubicBezTo>
                  <a:cubicBezTo>
                    <a:pt x="11053" y="403244"/>
                    <a:pt x="23296" y="321616"/>
                    <a:pt x="41255" y="224886"/>
                  </a:cubicBezTo>
                  <a:close/>
                  <a:moveTo>
                    <a:pt x="1395067" y="224070"/>
                  </a:moveTo>
                  <a:cubicBezTo>
                    <a:pt x="1408128" y="251416"/>
                    <a:pt x="1404862" y="259170"/>
                    <a:pt x="1407719" y="281210"/>
                  </a:cubicBezTo>
                  <a:cubicBezTo>
                    <a:pt x="1414249" y="333860"/>
                    <a:pt x="1425270" y="387327"/>
                    <a:pt x="1427718" y="440386"/>
                  </a:cubicBezTo>
                  <a:cubicBezTo>
                    <a:pt x="1434657" y="589358"/>
                    <a:pt x="1433841" y="726086"/>
                    <a:pt x="1434249" y="875466"/>
                  </a:cubicBezTo>
                  <a:cubicBezTo>
                    <a:pt x="1434249" y="893425"/>
                    <a:pt x="1430984" y="907710"/>
                    <a:pt x="1415882" y="918729"/>
                  </a:cubicBezTo>
                  <a:cubicBezTo>
                    <a:pt x="1383639" y="941586"/>
                    <a:pt x="1343640" y="964850"/>
                    <a:pt x="1311805" y="988522"/>
                  </a:cubicBezTo>
                  <a:cubicBezTo>
                    <a:pt x="1299153" y="997910"/>
                    <a:pt x="1290581" y="997501"/>
                    <a:pt x="1293030" y="979543"/>
                  </a:cubicBezTo>
                  <a:cubicBezTo>
                    <a:pt x="1301602" y="919138"/>
                    <a:pt x="1296296" y="858324"/>
                    <a:pt x="1301602" y="797919"/>
                  </a:cubicBezTo>
                  <a:cubicBezTo>
                    <a:pt x="1306499" y="741187"/>
                    <a:pt x="1309356" y="696699"/>
                    <a:pt x="1314662" y="640376"/>
                  </a:cubicBezTo>
                  <a:cubicBezTo>
                    <a:pt x="1322825" y="555482"/>
                    <a:pt x="1333437" y="470997"/>
                    <a:pt x="1349762" y="387327"/>
                  </a:cubicBezTo>
                  <a:cubicBezTo>
                    <a:pt x="1361191" y="328555"/>
                    <a:pt x="1375476" y="287332"/>
                    <a:pt x="1395067" y="224070"/>
                  </a:cubicBezTo>
                  <a:close/>
                  <a:moveTo>
                    <a:pt x="715915" y="0"/>
                  </a:moveTo>
                  <a:cubicBezTo>
                    <a:pt x="881621" y="6530"/>
                    <a:pt x="1042022" y="11428"/>
                    <a:pt x="1198340" y="55507"/>
                  </a:cubicBezTo>
                  <a:cubicBezTo>
                    <a:pt x="1235889" y="66119"/>
                    <a:pt x="1272214" y="78363"/>
                    <a:pt x="1306907" y="95914"/>
                  </a:cubicBezTo>
                  <a:cubicBezTo>
                    <a:pt x="1340374" y="113056"/>
                    <a:pt x="1350170" y="137544"/>
                    <a:pt x="1344456" y="175502"/>
                  </a:cubicBezTo>
                  <a:cubicBezTo>
                    <a:pt x="1327313" y="286108"/>
                    <a:pt x="1282418" y="408960"/>
                    <a:pt x="1219564" y="500384"/>
                  </a:cubicBezTo>
                  <a:cubicBezTo>
                    <a:pt x="1200789" y="527730"/>
                    <a:pt x="1175892" y="539158"/>
                    <a:pt x="1145690" y="537117"/>
                  </a:cubicBezTo>
                  <a:cubicBezTo>
                    <a:pt x="1101611" y="533852"/>
                    <a:pt x="1057939" y="529362"/>
                    <a:pt x="1013860" y="526913"/>
                  </a:cubicBezTo>
                  <a:cubicBezTo>
                    <a:pt x="888967" y="519975"/>
                    <a:pt x="764076" y="511404"/>
                    <a:pt x="639184" y="516710"/>
                  </a:cubicBezTo>
                  <a:cubicBezTo>
                    <a:pt x="522863" y="522016"/>
                    <a:pt x="406134" y="522832"/>
                    <a:pt x="290222" y="537525"/>
                  </a:cubicBezTo>
                  <a:cubicBezTo>
                    <a:pt x="261244" y="541199"/>
                    <a:pt x="237571" y="526506"/>
                    <a:pt x="220429" y="502833"/>
                  </a:cubicBezTo>
                  <a:cubicBezTo>
                    <a:pt x="154718" y="412225"/>
                    <a:pt x="111455" y="287333"/>
                    <a:pt x="93088" y="176318"/>
                  </a:cubicBezTo>
                  <a:cubicBezTo>
                    <a:pt x="86966" y="139177"/>
                    <a:pt x="100435" y="112648"/>
                    <a:pt x="135127" y="95097"/>
                  </a:cubicBezTo>
                  <a:cubicBezTo>
                    <a:pt x="215939" y="54691"/>
                    <a:pt x="303282" y="36733"/>
                    <a:pt x="391441" y="23264"/>
                  </a:cubicBezTo>
                  <a:cubicBezTo>
                    <a:pt x="500415" y="6530"/>
                    <a:pt x="611022" y="5306"/>
                    <a:pt x="715915" y="0"/>
                  </a:cubicBezTo>
                  <a:close/>
                </a:path>
              </a:pathLst>
            </a:custGeom>
            <a:solidFill>
              <a:schemeClr val="bg1"/>
            </a:solidFill>
            <a:ln w="7536" cap="flat">
              <a:noFill/>
              <a:prstDash val="solid"/>
              <a:miter/>
            </a:ln>
          </p:spPr>
          <p:txBody>
            <a:bodyPr rtlCol="0" anchor="ctr"/>
            <a:lstStyle/>
            <a:p>
              <a:pPr algn="ctr"/>
              <a:endParaRPr lang="en-US"/>
            </a:p>
          </p:txBody>
        </p:sp>
      </p:grpSp>
      <p:sp>
        <p:nvSpPr>
          <p:cNvPr id="7" name="Rectangle 9"/>
          <p:cNvSpPr/>
          <p:nvPr/>
        </p:nvSpPr>
        <p:spPr>
          <a:xfrm>
            <a:off x="7852361" y="5239646"/>
            <a:ext cx="376186" cy="35214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7"/>
          <p:cNvSpPr/>
          <p:nvPr/>
        </p:nvSpPr>
        <p:spPr>
          <a:xfrm>
            <a:off x="7925082" y="2451856"/>
            <a:ext cx="230741" cy="399317"/>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 name="Rectangle 23"/>
          <p:cNvSpPr/>
          <p:nvPr/>
        </p:nvSpPr>
        <p:spPr>
          <a:xfrm>
            <a:off x="7817295" y="3902349"/>
            <a:ext cx="446317" cy="262535"/>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p:cNvGrpSpPr/>
          <p:nvPr/>
        </p:nvGrpSpPr>
        <p:grpSpPr>
          <a:xfrm>
            <a:off x="8538896" y="2222424"/>
            <a:ext cx="3046352" cy="858180"/>
            <a:chOff x="2113657" y="4283314"/>
            <a:chExt cx="3647460" cy="858180"/>
          </a:xfrm>
        </p:grpSpPr>
        <p:sp>
          <p:nvSpPr>
            <p:cNvPr id="11" name="TextBox 10"/>
            <p:cNvSpPr txBox="1"/>
            <p:nvPr/>
          </p:nvSpPr>
          <p:spPr>
            <a:xfrm>
              <a:off x="2113657" y="4495163"/>
              <a:ext cx="3647456" cy="646331"/>
            </a:xfrm>
            <a:prstGeom prst="rect">
              <a:avLst/>
            </a:prstGeom>
            <a:noFill/>
          </p:spPr>
          <p:txBody>
            <a:bodyPr wrap="square" rtlCol="0">
              <a:sp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2" name="TextBox 11"/>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3" name="Group 12"/>
          <p:cNvGrpSpPr/>
          <p:nvPr/>
        </p:nvGrpSpPr>
        <p:grpSpPr>
          <a:xfrm>
            <a:off x="8538896" y="3604526"/>
            <a:ext cx="3046352" cy="858180"/>
            <a:chOff x="2113657" y="4283314"/>
            <a:chExt cx="3647460" cy="858180"/>
          </a:xfrm>
        </p:grpSpPr>
        <p:sp>
          <p:nvSpPr>
            <p:cNvPr id="14" name="TextBox 13"/>
            <p:cNvSpPr txBox="1"/>
            <p:nvPr/>
          </p:nvSpPr>
          <p:spPr>
            <a:xfrm>
              <a:off x="2113657" y="4495163"/>
              <a:ext cx="3647456" cy="646331"/>
            </a:xfrm>
            <a:prstGeom prst="rect">
              <a:avLst/>
            </a:prstGeom>
            <a:noFill/>
          </p:spPr>
          <p:txBody>
            <a:bodyPr wrap="square" rtlCol="0">
              <a:sp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5" name="TextBox 14"/>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6" name="Group 15"/>
          <p:cNvGrpSpPr/>
          <p:nvPr/>
        </p:nvGrpSpPr>
        <p:grpSpPr>
          <a:xfrm>
            <a:off x="8538896" y="4986627"/>
            <a:ext cx="3046352" cy="858180"/>
            <a:chOff x="2113657" y="4283314"/>
            <a:chExt cx="3647460" cy="858180"/>
          </a:xfrm>
        </p:grpSpPr>
        <p:sp>
          <p:nvSpPr>
            <p:cNvPr id="17" name="TextBox 16"/>
            <p:cNvSpPr txBox="1"/>
            <p:nvPr/>
          </p:nvSpPr>
          <p:spPr>
            <a:xfrm>
              <a:off x="2113657" y="4495163"/>
              <a:ext cx="3647456" cy="646331"/>
            </a:xfrm>
            <a:prstGeom prst="rect">
              <a:avLst/>
            </a:prstGeom>
            <a:noFill/>
          </p:spPr>
          <p:txBody>
            <a:bodyPr wrap="square" rtlCol="0">
              <a:sp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8" name="TextBox 17"/>
            <p:cNvSpPr txBox="1"/>
            <p:nvPr/>
          </p:nvSpPr>
          <p:spPr>
            <a:xfrm>
              <a:off x="2113658" y="4283314"/>
              <a:ext cx="3647459" cy="276999"/>
            </a:xfrm>
            <a:prstGeom prst="rect">
              <a:avLst/>
            </a:prstGeom>
            <a:noFill/>
          </p:spPr>
          <p:txBody>
            <a:bodyPr wrap="square" rtlCol="0">
              <a:spAutoFit/>
            </a:bodyPr>
            <a:lstStyle/>
            <a:p>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19" name="Oval 21"/>
          <p:cNvSpPr>
            <a:spLocks noChangeAspect="1"/>
          </p:cNvSpPr>
          <p:nvPr/>
        </p:nvSpPr>
        <p:spPr>
          <a:xfrm>
            <a:off x="3987308" y="2440432"/>
            <a:ext cx="418667" cy="42216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ko-KR" altLang="en-US" sz="2700"/>
          </a:p>
        </p:txBody>
      </p:sp>
      <p:sp>
        <p:nvSpPr>
          <p:cNvPr id="20" name="Rounded Rectangle 27"/>
          <p:cNvSpPr/>
          <p:nvPr/>
        </p:nvSpPr>
        <p:spPr>
          <a:xfrm>
            <a:off x="3987340" y="5254947"/>
            <a:ext cx="418599" cy="32154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ko-KR" altLang="en-US" sz="2700"/>
          </a:p>
        </p:txBody>
      </p:sp>
      <p:sp>
        <p:nvSpPr>
          <p:cNvPr id="21" name="Rounded Rectangle 7"/>
          <p:cNvSpPr/>
          <p:nvPr/>
        </p:nvSpPr>
        <p:spPr>
          <a:xfrm>
            <a:off x="3999187" y="3863218"/>
            <a:ext cx="394904" cy="34079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ko-KR" altLang="en-US" sz="2700"/>
          </a:p>
        </p:txBody>
      </p:sp>
      <p:grpSp>
        <p:nvGrpSpPr>
          <p:cNvPr id="22" name="Group 21"/>
          <p:cNvGrpSpPr/>
          <p:nvPr/>
        </p:nvGrpSpPr>
        <p:grpSpPr>
          <a:xfrm>
            <a:off x="606751" y="2222424"/>
            <a:ext cx="3046353" cy="858180"/>
            <a:chOff x="2113657" y="4283314"/>
            <a:chExt cx="3647460" cy="858180"/>
          </a:xfrm>
        </p:grpSpPr>
        <p:sp>
          <p:nvSpPr>
            <p:cNvPr id="23" name="TextBox 22"/>
            <p:cNvSpPr txBox="1"/>
            <p:nvPr/>
          </p:nvSpPr>
          <p:spPr>
            <a:xfrm>
              <a:off x="2113657" y="4495163"/>
              <a:ext cx="3647456" cy="646331"/>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4" name="TextBox 23"/>
            <p:cNvSpPr txBox="1"/>
            <p:nvPr/>
          </p:nvSpPr>
          <p:spPr>
            <a:xfrm>
              <a:off x="2113658" y="4283314"/>
              <a:ext cx="3647459" cy="276999"/>
            </a:xfrm>
            <a:prstGeom prst="rect">
              <a:avLst/>
            </a:prstGeom>
            <a:noFill/>
          </p:spPr>
          <p:txBody>
            <a:bodyPr wrap="square" rtlCol="0">
              <a:spAutoFit/>
            </a:bodyPr>
            <a:lstStyle/>
            <a:p>
              <a:pPr algn="r"/>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25" name="Group 24"/>
          <p:cNvGrpSpPr/>
          <p:nvPr/>
        </p:nvGrpSpPr>
        <p:grpSpPr>
          <a:xfrm>
            <a:off x="606751" y="3604526"/>
            <a:ext cx="3046353" cy="858180"/>
            <a:chOff x="2113657" y="4283314"/>
            <a:chExt cx="3647460" cy="858180"/>
          </a:xfrm>
        </p:grpSpPr>
        <p:sp>
          <p:nvSpPr>
            <p:cNvPr id="26" name="TextBox 25"/>
            <p:cNvSpPr txBox="1"/>
            <p:nvPr/>
          </p:nvSpPr>
          <p:spPr>
            <a:xfrm>
              <a:off x="2113657" y="4495163"/>
              <a:ext cx="3647456" cy="646331"/>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7" name="TextBox 26"/>
            <p:cNvSpPr txBox="1"/>
            <p:nvPr/>
          </p:nvSpPr>
          <p:spPr>
            <a:xfrm>
              <a:off x="2113658" y="4283314"/>
              <a:ext cx="3647459" cy="276999"/>
            </a:xfrm>
            <a:prstGeom prst="rect">
              <a:avLst/>
            </a:prstGeom>
            <a:noFill/>
          </p:spPr>
          <p:txBody>
            <a:bodyPr wrap="square" rtlCol="0">
              <a:spAutoFit/>
            </a:bodyPr>
            <a:lstStyle/>
            <a:p>
              <a:pPr algn="r"/>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28" name="Group 27"/>
          <p:cNvGrpSpPr/>
          <p:nvPr/>
        </p:nvGrpSpPr>
        <p:grpSpPr>
          <a:xfrm>
            <a:off x="606751" y="4986627"/>
            <a:ext cx="3046353" cy="858180"/>
            <a:chOff x="2113657" y="4283314"/>
            <a:chExt cx="3647460" cy="858180"/>
          </a:xfrm>
        </p:grpSpPr>
        <p:sp>
          <p:nvSpPr>
            <p:cNvPr id="29" name="TextBox 28"/>
            <p:cNvSpPr txBox="1"/>
            <p:nvPr/>
          </p:nvSpPr>
          <p:spPr>
            <a:xfrm>
              <a:off x="2113657" y="4495163"/>
              <a:ext cx="3647456" cy="646331"/>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anose="020B0604020202020204" pitchFamily="34" charset="0"/>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0" name="TextBox 29"/>
            <p:cNvSpPr txBox="1"/>
            <p:nvPr/>
          </p:nvSpPr>
          <p:spPr>
            <a:xfrm>
              <a:off x="2113658" y="4283314"/>
              <a:ext cx="3647459" cy="276999"/>
            </a:xfrm>
            <a:prstGeom prst="rect">
              <a:avLst/>
            </a:prstGeom>
            <a:noFill/>
          </p:spPr>
          <p:txBody>
            <a:bodyPr wrap="square" rtlCol="0">
              <a:spAutoFit/>
            </a:bodyPr>
            <a:lstStyle/>
            <a:p>
              <a:pPr algn="r"/>
              <a:r>
                <a:rPr lang="en-US" altLang="ko-KR" sz="1200" b="1" dirty="0">
                  <a:solidFill>
                    <a:schemeClr val="tx1">
                      <a:lumMod val="75000"/>
                      <a:lumOff val="25000"/>
                    </a:schemeClr>
                  </a:solidFill>
                  <a:latin typeface="Arial" panose="020B0604020202020204" pitchFamily="34" charset="0"/>
                  <a:cs typeface="Arial" panose="020B0604020202020204" pitchFamily="34" charset="0"/>
                </a:rPr>
                <a:t>Your Text  Here</a:t>
              </a:r>
              <a:endParaRPr lang="ko-KR" altLang="en-US" sz="1200" b="1" dirty="0">
                <a:solidFill>
                  <a:schemeClr val="tx1">
                    <a:lumMod val="75000"/>
                    <a:lumOff val="25000"/>
                  </a:schemeClr>
                </a:solidFill>
                <a:latin typeface="Arial" panose="020B0604020202020204" pitchFamily="34" charset="0"/>
                <a:cs typeface="Arial" panose="020B0604020202020204" pitchFamily="34" charset="0"/>
              </a:endParaRPr>
            </a:p>
          </p:txBody>
        </p:sp>
      </p:grpSp>
      <p:sp>
        <p:nvSpPr>
          <p:cNvPr id="34" name="TextBox 33"/>
          <p:cNvSpPr txBox="1"/>
          <p:nvPr/>
        </p:nvSpPr>
        <p:spPr>
          <a:xfrm>
            <a:off x="4939470" y="6364602"/>
            <a:ext cx="2313062" cy="338554"/>
          </a:xfrm>
          <a:prstGeom prst="rect">
            <a:avLst/>
          </a:prstGeom>
          <a:noFill/>
        </p:spPr>
        <p:txBody>
          <a:bodyPr wrap="square" rtlCol="0">
            <a:spAutoFit/>
          </a:bodyPr>
          <a:lstStyle/>
          <a:p>
            <a:pPr algn="ctr"/>
            <a:r>
              <a:rPr lang="en-US" altLang="ko-KR" sz="1600" dirty="0">
                <a:solidFill>
                  <a:schemeClr val="bg1"/>
                </a:solidFill>
                <a:cs typeface="Arial" panose="020B0604020202020204" pitchFamily="34" charset="0"/>
              </a:rPr>
              <a:t>Industrial automation</a:t>
            </a:r>
            <a:endParaRPr lang="ko-KR" altLang="en-US" sz="16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3" name="TextBox 2"/>
          <p:cNvSpPr txBox="1"/>
          <p:nvPr/>
        </p:nvSpPr>
        <p:spPr>
          <a:xfrm>
            <a:off x="860819" y="3870389"/>
            <a:ext cx="1202899" cy="923330"/>
          </a:xfrm>
          <a:prstGeom prst="rect">
            <a:avLst/>
          </a:prstGeom>
          <a:noFill/>
        </p:spPr>
        <p:txBody>
          <a:bodyPr wrap="square" rtlCol="0">
            <a:spAutoFit/>
          </a:bodyPr>
          <a:lstStyle/>
          <a:p>
            <a:pPr algn="ctr"/>
            <a:r>
              <a:rPr lang="en-US" altLang="ko-KR" sz="5400" b="1" dirty="0">
                <a:solidFill>
                  <a:schemeClr val="accent1"/>
                </a:solidFill>
                <a:cs typeface="Arial" panose="020B0604020202020204" pitchFamily="34" charset="0"/>
              </a:rPr>
              <a:t>1st</a:t>
            </a:r>
            <a:endParaRPr lang="ko-KR" altLang="en-US" sz="5400" b="1" dirty="0">
              <a:solidFill>
                <a:schemeClr val="accent1"/>
              </a:solidFill>
              <a:cs typeface="Arial" panose="020B0604020202020204" pitchFamily="34" charset="0"/>
            </a:endParaRPr>
          </a:p>
        </p:txBody>
      </p:sp>
      <p:sp>
        <p:nvSpPr>
          <p:cNvPr id="4" name="TextBox 3"/>
          <p:cNvSpPr txBox="1"/>
          <p:nvPr/>
        </p:nvSpPr>
        <p:spPr>
          <a:xfrm>
            <a:off x="860819" y="5168870"/>
            <a:ext cx="1202899" cy="923330"/>
          </a:xfrm>
          <a:prstGeom prst="rect">
            <a:avLst/>
          </a:prstGeom>
          <a:noFill/>
        </p:spPr>
        <p:txBody>
          <a:bodyPr wrap="square" rtlCol="0">
            <a:spAutoFit/>
          </a:bodyPr>
          <a:lstStyle/>
          <a:p>
            <a:pPr algn="ctr"/>
            <a:r>
              <a:rPr lang="en-US" altLang="ko-KR" sz="5400" b="1" dirty="0">
                <a:solidFill>
                  <a:schemeClr val="accent2"/>
                </a:solidFill>
                <a:cs typeface="Arial" panose="020B0604020202020204" pitchFamily="34" charset="0"/>
              </a:rPr>
              <a:t>2st</a:t>
            </a:r>
            <a:endParaRPr lang="ko-KR" altLang="en-US" sz="5400" b="1" dirty="0">
              <a:solidFill>
                <a:schemeClr val="accent2"/>
              </a:solidFill>
              <a:cs typeface="Arial" panose="020B0604020202020204" pitchFamily="34" charset="0"/>
            </a:endParaRPr>
          </a:p>
        </p:txBody>
      </p:sp>
      <p:sp>
        <p:nvSpPr>
          <p:cNvPr id="5" name="TextBox 4"/>
          <p:cNvSpPr txBox="1"/>
          <p:nvPr/>
        </p:nvSpPr>
        <p:spPr>
          <a:xfrm>
            <a:off x="6248400" y="3870389"/>
            <a:ext cx="1202899" cy="923330"/>
          </a:xfrm>
          <a:prstGeom prst="rect">
            <a:avLst/>
          </a:prstGeom>
          <a:noFill/>
        </p:spPr>
        <p:txBody>
          <a:bodyPr wrap="square" rtlCol="0">
            <a:spAutoFit/>
          </a:bodyPr>
          <a:lstStyle/>
          <a:p>
            <a:pPr algn="ctr"/>
            <a:r>
              <a:rPr lang="en-US" altLang="ko-KR" sz="5400" b="1" dirty="0">
                <a:solidFill>
                  <a:schemeClr val="accent3"/>
                </a:solidFill>
                <a:cs typeface="Arial" panose="020B0604020202020204" pitchFamily="34" charset="0"/>
              </a:rPr>
              <a:t>3st</a:t>
            </a:r>
            <a:endParaRPr lang="ko-KR" altLang="en-US" sz="5400" b="1" dirty="0">
              <a:solidFill>
                <a:schemeClr val="accent3"/>
              </a:solidFill>
              <a:cs typeface="Arial" panose="020B0604020202020204" pitchFamily="34" charset="0"/>
            </a:endParaRPr>
          </a:p>
        </p:txBody>
      </p:sp>
      <p:sp>
        <p:nvSpPr>
          <p:cNvPr id="6" name="TextBox 5"/>
          <p:cNvSpPr txBox="1"/>
          <p:nvPr/>
        </p:nvSpPr>
        <p:spPr>
          <a:xfrm>
            <a:off x="6248400" y="5168870"/>
            <a:ext cx="1202899" cy="923330"/>
          </a:xfrm>
          <a:prstGeom prst="rect">
            <a:avLst/>
          </a:prstGeom>
          <a:noFill/>
        </p:spPr>
        <p:txBody>
          <a:bodyPr wrap="square" rtlCol="0">
            <a:spAutoFit/>
          </a:bodyPr>
          <a:lstStyle/>
          <a:p>
            <a:pPr algn="ctr"/>
            <a:r>
              <a:rPr lang="en-US" altLang="ko-KR" sz="5400" b="1" dirty="0">
                <a:solidFill>
                  <a:schemeClr val="accent4"/>
                </a:solidFill>
                <a:cs typeface="Arial" panose="020B0604020202020204" pitchFamily="34" charset="0"/>
              </a:rPr>
              <a:t>4st</a:t>
            </a:r>
            <a:endParaRPr lang="ko-KR" altLang="en-US" sz="5400" b="1" dirty="0">
              <a:solidFill>
                <a:schemeClr val="accent4"/>
              </a:solidFill>
              <a:cs typeface="Arial" panose="020B0604020202020204" pitchFamily="34" charset="0"/>
            </a:endParaRPr>
          </a:p>
        </p:txBody>
      </p:sp>
      <p:grpSp>
        <p:nvGrpSpPr>
          <p:cNvPr id="7" name="Group 6"/>
          <p:cNvGrpSpPr/>
          <p:nvPr/>
        </p:nvGrpSpPr>
        <p:grpSpPr>
          <a:xfrm>
            <a:off x="2160114" y="3870388"/>
            <a:ext cx="3770918" cy="923330"/>
            <a:chOff x="2551705" y="4283314"/>
            <a:chExt cx="2152229" cy="923330"/>
          </a:xfrm>
        </p:grpSpPr>
        <p:sp>
          <p:nvSpPr>
            <p:cNvPr id="8" name="TextBox 7"/>
            <p:cNvSpPr txBox="1"/>
            <p:nvPr/>
          </p:nvSpPr>
          <p:spPr>
            <a:xfrm>
              <a:off x="2551706" y="4560313"/>
              <a:ext cx="215222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I hope and I believe that this Template will your Time, Money and Reputation.</a:t>
              </a:r>
              <a:r>
                <a:rPr lang="ko-KR" altLang="en-US" sz="1200" dirty="0">
                  <a:solidFill>
                    <a:schemeClr val="tx1">
                      <a:lumMod val="75000"/>
                      <a:lumOff val="25000"/>
                    </a:schemeClr>
                  </a:solidFill>
                  <a:cs typeface="Arial" panose="020B0604020202020204" pitchFamily="34" charset="0"/>
                </a:rPr>
                <a:t> </a:t>
              </a: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sp>
          <p:nvSpPr>
            <p:cNvPr id="9" name="TextBox 8"/>
            <p:cNvSpPr txBox="1"/>
            <p:nvPr/>
          </p:nvSpPr>
          <p:spPr>
            <a:xfrm>
              <a:off x="2551705" y="4283314"/>
              <a:ext cx="2133933"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anose="020B0604020202020204" pitchFamily="34" charset="0"/>
                </a:rPr>
                <a:t>Your Text Here</a:t>
              </a:r>
              <a:endParaRPr lang="ko-KR" altLang="en-US" sz="1200" b="1" dirty="0">
                <a:solidFill>
                  <a:schemeClr val="tx1">
                    <a:lumMod val="65000"/>
                    <a:lumOff val="35000"/>
                  </a:schemeClr>
                </a:solidFill>
                <a:cs typeface="Arial" panose="020B0604020202020204" pitchFamily="34" charset="0"/>
              </a:endParaRPr>
            </a:p>
          </p:txBody>
        </p:sp>
      </p:grpSp>
      <p:grpSp>
        <p:nvGrpSpPr>
          <p:cNvPr id="10" name="Group 9"/>
          <p:cNvGrpSpPr/>
          <p:nvPr/>
        </p:nvGrpSpPr>
        <p:grpSpPr>
          <a:xfrm>
            <a:off x="7547694" y="3870388"/>
            <a:ext cx="3770918" cy="923330"/>
            <a:chOff x="2551705" y="4283314"/>
            <a:chExt cx="2152229" cy="923330"/>
          </a:xfrm>
        </p:grpSpPr>
        <p:sp>
          <p:nvSpPr>
            <p:cNvPr id="11" name="TextBox 10"/>
            <p:cNvSpPr txBox="1"/>
            <p:nvPr/>
          </p:nvSpPr>
          <p:spPr>
            <a:xfrm>
              <a:off x="2551706" y="4560313"/>
              <a:ext cx="215222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I hope and I believe that this Template will your Time, Money and Reputation.</a:t>
              </a:r>
              <a:r>
                <a:rPr lang="ko-KR" altLang="en-US" sz="1200" dirty="0">
                  <a:solidFill>
                    <a:schemeClr val="tx1">
                      <a:lumMod val="75000"/>
                      <a:lumOff val="25000"/>
                    </a:schemeClr>
                  </a:solidFill>
                  <a:cs typeface="Arial" panose="020B0604020202020204" pitchFamily="34" charset="0"/>
                </a:rPr>
                <a:t> </a:t>
              </a: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sp>
          <p:nvSpPr>
            <p:cNvPr id="12" name="TextBox 11"/>
            <p:cNvSpPr txBox="1"/>
            <p:nvPr/>
          </p:nvSpPr>
          <p:spPr>
            <a:xfrm>
              <a:off x="2551705" y="4283314"/>
              <a:ext cx="2133933"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anose="020B0604020202020204" pitchFamily="34" charset="0"/>
                </a:rPr>
                <a:t>Your Text Here</a:t>
              </a:r>
              <a:endParaRPr lang="ko-KR" altLang="en-US" sz="1200" b="1" dirty="0">
                <a:solidFill>
                  <a:schemeClr val="tx1">
                    <a:lumMod val="65000"/>
                    <a:lumOff val="35000"/>
                  </a:schemeClr>
                </a:solidFill>
                <a:cs typeface="Arial" panose="020B0604020202020204" pitchFamily="34" charset="0"/>
              </a:endParaRPr>
            </a:p>
          </p:txBody>
        </p:sp>
      </p:grpSp>
      <p:grpSp>
        <p:nvGrpSpPr>
          <p:cNvPr id="13" name="Group 12"/>
          <p:cNvGrpSpPr/>
          <p:nvPr/>
        </p:nvGrpSpPr>
        <p:grpSpPr>
          <a:xfrm>
            <a:off x="2160114" y="5168869"/>
            <a:ext cx="3770918" cy="923330"/>
            <a:chOff x="2551705" y="4283314"/>
            <a:chExt cx="2152229" cy="923330"/>
          </a:xfrm>
        </p:grpSpPr>
        <p:sp>
          <p:nvSpPr>
            <p:cNvPr id="14" name="TextBox 13"/>
            <p:cNvSpPr txBox="1"/>
            <p:nvPr/>
          </p:nvSpPr>
          <p:spPr>
            <a:xfrm>
              <a:off x="2551706" y="4560313"/>
              <a:ext cx="215222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I hope and I believe that this Template will your Time, Money and Reputation.</a:t>
              </a:r>
              <a:r>
                <a:rPr lang="ko-KR" altLang="en-US" sz="1200" dirty="0">
                  <a:solidFill>
                    <a:schemeClr val="tx1">
                      <a:lumMod val="75000"/>
                      <a:lumOff val="25000"/>
                    </a:schemeClr>
                  </a:solidFill>
                  <a:cs typeface="Arial" panose="020B0604020202020204" pitchFamily="34" charset="0"/>
                </a:rPr>
                <a:t> </a:t>
              </a: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sp>
          <p:nvSpPr>
            <p:cNvPr id="15" name="TextBox 14"/>
            <p:cNvSpPr txBox="1"/>
            <p:nvPr/>
          </p:nvSpPr>
          <p:spPr>
            <a:xfrm>
              <a:off x="2551705" y="4283314"/>
              <a:ext cx="2133933"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anose="020B0604020202020204" pitchFamily="34" charset="0"/>
                </a:rPr>
                <a:t>Your Text Here</a:t>
              </a:r>
              <a:endParaRPr lang="ko-KR" altLang="en-US" sz="1200" b="1" dirty="0">
                <a:solidFill>
                  <a:schemeClr val="tx1">
                    <a:lumMod val="65000"/>
                    <a:lumOff val="35000"/>
                  </a:schemeClr>
                </a:solidFill>
                <a:cs typeface="Arial" panose="020B0604020202020204" pitchFamily="34" charset="0"/>
              </a:endParaRPr>
            </a:p>
          </p:txBody>
        </p:sp>
      </p:grpSp>
      <p:grpSp>
        <p:nvGrpSpPr>
          <p:cNvPr id="16" name="Group 15"/>
          <p:cNvGrpSpPr/>
          <p:nvPr/>
        </p:nvGrpSpPr>
        <p:grpSpPr>
          <a:xfrm>
            <a:off x="7547694" y="5168869"/>
            <a:ext cx="3770918" cy="923330"/>
            <a:chOff x="2551705" y="4283314"/>
            <a:chExt cx="2152229" cy="923330"/>
          </a:xfrm>
        </p:grpSpPr>
        <p:sp>
          <p:nvSpPr>
            <p:cNvPr id="17" name="TextBox 16"/>
            <p:cNvSpPr txBox="1"/>
            <p:nvPr/>
          </p:nvSpPr>
          <p:spPr>
            <a:xfrm>
              <a:off x="2551706" y="4560313"/>
              <a:ext cx="2152228"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I hope and I believe that this Template will your Time, Money and Reputation.</a:t>
              </a:r>
              <a:r>
                <a:rPr lang="ko-KR" altLang="en-US" sz="1200" dirty="0">
                  <a:solidFill>
                    <a:schemeClr val="tx1">
                      <a:lumMod val="75000"/>
                      <a:lumOff val="25000"/>
                    </a:schemeClr>
                  </a:solidFill>
                  <a:cs typeface="Arial" panose="020B0604020202020204" pitchFamily="34" charset="0"/>
                </a:rPr>
                <a:t> </a:t>
              </a: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sp>
          <p:nvSpPr>
            <p:cNvPr id="18" name="TextBox 17"/>
            <p:cNvSpPr txBox="1"/>
            <p:nvPr/>
          </p:nvSpPr>
          <p:spPr>
            <a:xfrm>
              <a:off x="2551705" y="4283314"/>
              <a:ext cx="2133933"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anose="020B0604020202020204" pitchFamily="34" charset="0"/>
                </a:rPr>
                <a:t>Your Text Here</a:t>
              </a:r>
              <a:endParaRPr lang="ko-KR" altLang="en-US" sz="1200" b="1" dirty="0">
                <a:solidFill>
                  <a:schemeClr val="tx1">
                    <a:lumMod val="65000"/>
                    <a:lumOff val="35000"/>
                  </a:schemeClr>
                </a:solidFill>
                <a:cs typeface="Arial" panose="020B0604020202020204" pitchFamily="34" charset="0"/>
              </a:endParaRPr>
            </a:p>
          </p:txBody>
        </p:sp>
      </p:grpSp>
      <p:grpSp>
        <p:nvGrpSpPr>
          <p:cNvPr id="19" name="그룹 43"/>
          <p:cNvGrpSpPr/>
          <p:nvPr/>
        </p:nvGrpSpPr>
        <p:grpSpPr>
          <a:xfrm>
            <a:off x="974977" y="1888148"/>
            <a:ext cx="10269128" cy="1603466"/>
            <a:chOff x="974977" y="1777619"/>
            <a:chExt cx="7676630" cy="1603466"/>
          </a:xfrm>
        </p:grpSpPr>
        <p:sp>
          <p:nvSpPr>
            <p:cNvPr id="20" name="Right Arrow Callout 4"/>
            <p:cNvSpPr/>
            <p:nvPr/>
          </p:nvSpPr>
          <p:spPr>
            <a:xfrm>
              <a:off x="6384899" y="1777619"/>
              <a:ext cx="2266708" cy="1602140"/>
            </a:xfrm>
            <a:prstGeom prst="rightArrowCallout">
              <a:avLst>
                <a:gd name="adj1" fmla="val 30293"/>
                <a:gd name="adj2" fmla="val 25630"/>
                <a:gd name="adj3" fmla="val 24276"/>
                <a:gd name="adj4" fmla="val 70595"/>
              </a:avLst>
            </a:prstGeom>
            <a:solidFill>
              <a:schemeClr val="bg1"/>
            </a:solidFill>
            <a:ln w="63500">
              <a:solidFill>
                <a:schemeClr val="accent4"/>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1" name="Right Arrow Callout 5"/>
            <p:cNvSpPr/>
            <p:nvPr/>
          </p:nvSpPr>
          <p:spPr>
            <a:xfrm>
              <a:off x="4581591" y="1778945"/>
              <a:ext cx="2266708" cy="1602140"/>
            </a:xfrm>
            <a:prstGeom prst="rightArrowCallout">
              <a:avLst>
                <a:gd name="adj1" fmla="val 30293"/>
                <a:gd name="adj2" fmla="val 25630"/>
                <a:gd name="adj3" fmla="val 24276"/>
                <a:gd name="adj4" fmla="val 70272"/>
              </a:avLst>
            </a:prstGeom>
            <a:solidFill>
              <a:schemeClr val="bg1"/>
            </a:solidFill>
            <a:ln w="63500">
              <a:solidFill>
                <a:schemeClr val="accent3"/>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2" name="Right Arrow Callout 6"/>
            <p:cNvSpPr/>
            <p:nvPr/>
          </p:nvSpPr>
          <p:spPr>
            <a:xfrm>
              <a:off x="2778284" y="1778944"/>
              <a:ext cx="2266708" cy="1602140"/>
            </a:xfrm>
            <a:prstGeom prst="rightArrowCallout">
              <a:avLst>
                <a:gd name="adj1" fmla="val 30293"/>
                <a:gd name="adj2" fmla="val 25630"/>
                <a:gd name="adj3" fmla="val 24276"/>
                <a:gd name="adj4" fmla="val 71258"/>
              </a:avLst>
            </a:prstGeom>
            <a:solidFill>
              <a:schemeClr val="bg1"/>
            </a:solidFill>
            <a:ln w="63500">
              <a:solidFill>
                <a:schemeClr val="accent2"/>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ight Arrow Callout 7"/>
            <p:cNvSpPr/>
            <p:nvPr/>
          </p:nvSpPr>
          <p:spPr>
            <a:xfrm>
              <a:off x="974977" y="1778943"/>
              <a:ext cx="2266708" cy="1602140"/>
            </a:xfrm>
            <a:prstGeom prst="rightArrowCallout">
              <a:avLst>
                <a:gd name="adj1" fmla="val 30293"/>
                <a:gd name="adj2" fmla="val 25630"/>
                <a:gd name="adj3" fmla="val 24276"/>
                <a:gd name="adj4" fmla="val 70927"/>
              </a:avLst>
            </a:prstGeom>
            <a:solidFill>
              <a:schemeClr val="bg1"/>
            </a:solidFill>
            <a:ln w="63500">
              <a:solidFill>
                <a:schemeClr val="accent1"/>
              </a:solidFill>
            </a:ln>
            <a:effectLst>
              <a:outerShdw blurRad="254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8" name="Group 27"/>
          <p:cNvGrpSpPr/>
          <p:nvPr/>
        </p:nvGrpSpPr>
        <p:grpSpPr>
          <a:xfrm>
            <a:off x="1641174" y="2165760"/>
            <a:ext cx="801094" cy="956145"/>
            <a:chOff x="3570" y="619306"/>
            <a:chExt cx="4703649" cy="5614032"/>
          </a:xfrm>
          <a:solidFill>
            <a:schemeClr val="accent1"/>
          </a:solidFill>
        </p:grpSpPr>
        <p:sp>
          <p:nvSpPr>
            <p:cNvPr id="29" name="Freeform: Shape 28"/>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30" name="Freeform: Shape 29"/>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31" name="Freeform: Shape 30"/>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32" name="Freeform: Shape 31"/>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33" name="Freeform: Shape 32"/>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34" name="Rounded Rectangle 25"/>
          <p:cNvSpPr/>
          <p:nvPr/>
        </p:nvSpPr>
        <p:spPr>
          <a:xfrm>
            <a:off x="4238941" y="2390117"/>
            <a:ext cx="941735" cy="690143"/>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5" name="Group 34"/>
          <p:cNvGrpSpPr/>
          <p:nvPr/>
        </p:nvGrpSpPr>
        <p:grpSpPr>
          <a:xfrm>
            <a:off x="6564217" y="2161616"/>
            <a:ext cx="1185203" cy="1042570"/>
            <a:chOff x="9544125" y="314311"/>
            <a:chExt cx="1802975" cy="1585994"/>
          </a:xfrm>
        </p:grpSpPr>
        <p:sp>
          <p:nvSpPr>
            <p:cNvPr id="36" name="Freeform: Shape 35"/>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3"/>
            </a:solidFill>
            <a:ln w="9525" cap="flat">
              <a:noFill/>
              <a:prstDash val="solid"/>
              <a:miter/>
            </a:ln>
          </p:spPr>
          <p:txBody>
            <a:bodyPr wrap="square" rtlCol="0" anchor="ctr">
              <a:noAutofit/>
            </a:bodyPr>
            <a:lstStyle/>
            <a:p>
              <a:endParaRPr lang="en-US" dirty="0"/>
            </a:p>
          </p:txBody>
        </p:sp>
        <p:sp>
          <p:nvSpPr>
            <p:cNvPr id="37" name="Freeform: Shape 36"/>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8" name="Group 37"/>
          <p:cNvGrpSpPr/>
          <p:nvPr/>
        </p:nvGrpSpPr>
        <p:grpSpPr>
          <a:xfrm>
            <a:off x="9183063" y="2136304"/>
            <a:ext cx="569925" cy="1063723"/>
            <a:chOff x="3501573" y="3178068"/>
            <a:chExt cx="1340594" cy="2737840"/>
          </a:xfrm>
        </p:grpSpPr>
        <p:sp>
          <p:nvSpPr>
            <p:cNvPr id="39" name="Freeform: Shape 38"/>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40" name="Freeform: Shape 39"/>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41" name="Freeform: Shape 40"/>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42" name="Freeform: Shape 41"/>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43" name="Freeform: Shape 42"/>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4"/>
            </a:solidFill>
            <a:ln w="9525" cap="flat">
              <a:noFill/>
              <a:prstDash val="solid"/>
              <a:miter/>
            </a:ln>
          </p:spPr>
          <p:txBody>
            <a:bodyPr rtlCol="0" anchor="ctr"/>
            <a:lstStyle/>
            <a:p>
              <a:endParaRPr lang="en-US"/>
            </a:p>
          </p:txBody>
        </p:sp>
        <p:sp>
          <p:nvSpPr>
            <p:cNvPr id="44" name="Freeform: Shape 43"/>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45" name="Group 44"/>
            <p:cNvGrpSpPr/>
            <p:nvPr/>
          </p:nvGrpSpPr>
          <p:grpSpPr>
            <a:xfrm>
              <a:off x="4088508" y="5635852"/>
              <a:ext cx="173080" cy="173080"/>
              <a:chOff x="6768665" y="6038214"/>
              <a:chExt cx="147968" cy="147968"/>
            </a:xfrm>
          </p:grpSpPr>
          <p:sp>
            <p:nvSpPr>
              <p:cNvPr id="49" name="Oval 48"/>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Freeform: Shape 45"/>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47" name="Rectangle: Rounded Corners 46"/>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reeform: Shape 50"/>
          <p:cNvSpPr/>
          <p:nvPr/>
        </p:nvSpPr>
        <p:spPr>
          <a:xfrm>
            <a:off x="9280105" y="2558234"/>
            <a:ext cx="355984" cy="262056"/>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p:cNvSpPr>
            <a:spLocks noGrp="1"/>
          </p:cNvSpPr>
          <p:nvPr>
            <p:ph type="pic" sz="quarter" idx="41"/>
          </p:nvPr>
        </p:nvSpPr>
        <p:spPr/>
      </p:sp>
      <p:sp>
        <p:nvSpPr>
          <p:cNvPr id="94" name="Frame 93"/>
          <p:cNvSpPr/>
          <p:nvPr/>
        </p:nvSpPr>
        <p:spPr>
          <a:xfrm>
            <a:off x="5668108" y="334108"/>
            <a:ext cx="6189784" cy="6189784"/>
          </a:xfrm>
          <a:prstGeom prst="frame">
            <a:avLst>
              <a:gd name="adj1" fmla="val 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TextBox 96"/>
          <p:cNvSpPr txBox="1"/>
          <p:nvPr/>
        </p:nvSpPr>
        <p:spPr>
          <a:xfrm>
            <a:off x="6009961" y="5158608"/>
            <a:ext cx="4769408" cy="1169551"/>
          </a:xfrm>
          <a:prstGeom prst="rect">
            <a:avLst/>
          </a:prstGeom>
          <a:noFill/>
        </p:spPr>
        <p:txBody>
          <a:bodyPr wrap="square" rtlCol="0">
            <a:spAutoFit/>
          </a:bodyPr>
          <a:lstStyle/>
          <a:p>
            <a:r>
              <a:rPr lang="en-US" altLang="ko-KR" sz="1400" dirty="0">
                <a:solidFill>
                  <a:schemeClr val="bg1"/>
                </a:solidFill>
                <a:cs typeface="Arial" panose="020B0604020202020204" pitchFamily="34" charset="0"/>
              </a:rPr>
              <a:t>You can simply impress your audience and add a unique zing and appeal to your Presentations. Get a modern PowerPoint  Presentation that is beautifully designed. I hope and I believe that this Template will your Time, Money and Reputation. </a:t>
            </a:r>
            <a:endParaRPr lang="en-US" altLang="ko-KR" sz="1400" dirty="0">
              <a:solidFill>
                <a:schemeClr val="bg1"/>
              </a:solidFill>
              <a:cs typeface="Arial" panose="020B0604020202020204" pitchFamily="34" charset="0"/>
            </a:endParaRPr>
          </a:p>
        </p:txBody>
      </p:sp>
      <p:sp>
        <p:nvSpPr>
          <p:cNvPr id="98" name="TextBox 97"/>
          <p:cNvSpPr txBox="1"/>
          <p:nvPr/>
        </p:nvSpPr>
        <p:spPr>
          <a:xfrm>
            <a:off x="640462" y="3962763"/>
            <a:ext cx="4359430" cy="523220"/>
          </a:xfrm>
          <a:prstGeom prst="rect">
            <a:avLst/>
          </a:prstGeom>
          <a:noFill/>
        </p:spPr>
        <p:txBody>
          <a:bodyPr wrap="square" rtlCol="0">
            <a:spAutoFit/>
          </a:bodyPr>
          <a:lstStyle/>
          <a:p>
            <a:r>
              <a:rPr lang="en-US" altLang="ko-KR" sz="1400" b="1" dirty="0">
                <a:cs typeface="Arial" panose="020B0604020202020204" pitchFamily="34" charset="0"/>
              </a:rPr>
              <a:t>Get a modern PowerPoint  Presentation that is beautifully designed. </a:t>
            </a:r>
            <a:endParaRPr lang="ko-KR" altLang="en-US" sz="1400" b="1" dirty="0">
              <a:solidFill>
                <a:schemeClr val="tx1">
                  <a:lumMod val="75000"/>
                  <a:lumOff val="25000"/>
                </a:schemeClr>
              </a:solidFill>
              <a:cs typeface="Arial" panose="020B0604020202020204" pitchFamily="34" charset="0"/>
            </a:endParaRPr>
          </a:p>
        </p:txBody>
      </p:sp>
      <p:sp>
        <p:nvSpPr>
          <p:cNvPr id="99" name="TextBox 98"/>
          <p:cNvSpPr txBox="1"/>
          <p:nvPr/>
        </p:nvSpPr>
        <p:spPr>
          <a:xfrm>
            <a:off x="2110561" y="5743384"/>
            <a:ext cx="1235187" cy="307777"/>
          </a:xfrm>
          <a:prstGeom prst="rect">
            <a:avLst/>
          </a:prstGeom>
          <a:solidFill>
            <a:schemeClr val="accent4"/>
          </a:solidFill>
        </p:spPr>
        <p:txBody>
          <a:bodyPr wrap="square" rtlCol="0">
            <a:spAutoFit/>
          </a:bodyPr>
          <a:lstStyle/>
          <a:p>
            <a:pPr algn="ctr"/>
            <a:r>
              <a:rPr lang="en-US" altLang="ko-KR" sz="1400" b="1" dirty="0">
                <a:solidFill>
                  <a:schemeClr val="bg1"/>
                </a:solidFill>
                <a:cs typeface="Arial" panose="020B0604020202020204" pitchFamily="34" charset="0"/>
              </a:rPr>
              <a:t>PowerPoint</a:t>
            </a:r>
            <a:endParaRPr lang="ko-KR" altLang="en-US" sz="1400" b="1" dirty="0">
              <a:solidFill>
                <a:schemeClr val="bg1"/>
              </a:solidFill>
              <a:cs typeface="Arial" panose="020B0604020202020204" pitchFamily="34" charset="0"/>
            </a:endParaRPr>
          </a:p>
        </p:txBody>
      </p:sp>
      <p:sp>
        <p:nvSpPr>
          <p:cNvPr id="100" name="TextBox 99"/>
          <p:cNvSpPr txBox="1"/>
          <p:nvPr/>
        </p:nvSpPr>
        <p:spPr>
          <a:xfrm>
            <a:off x="640462" y="4611822"/>
            <a:ext cx="4272053"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Easy to change colors, photos and Text. You can simply impress your audience and add a unique zing and appeal to your Presentations</a:t>
            </a:r>
            <a:endParaRPr lang="ko-KR" altLang="en-US" sz="1200" dirty="0">
              <a:solidFill>
                <a:schemeClr val="tx1">
                  <a:lumMod val="75000"/>
                  <a:lumOff val="25000"/>
                </a:schemeClr>
              </a:solidFill>
              <a:cs typeface="Arial" panose="020B0604020202020204" pitchFamily="34" charset="0"/>
            </a:endParaRPr>
          </a:p>
        </p:txBody>
      </p:sp>
      <p:sp>
        <p:nvSpPr>
          <p:cNvPr id="101" name="TextBox 100"/>
          <p:cNvSpPr txBox="1"/>
          <p:nvPr/>
        </p:nvSpPr>
        <p:spPr>
          <a:xfrm>
            <a:off x="658970" y="5743384"/>
            <a:ext cx="1130489" cy="307777"/>
          </a:xfrm>
          <a:prstGeom prst="rect">
            <a:avLst/>
          </a:prstGeom>
          <a:solidFill>
            <a:schemeClr val="accent3"/>
          </a:solidFill>
        </p:spPr>
        <p:txBody>
          <a:bodyPr wrap="square" rtlCol="0">
            <a:spAutoFit/>
          </a:bodyPr>
          <a:lstStyle/>
          <a:p>
            <a:pPr algn="ctr"/>
            <a:r>
              <a:rPr lang="en-US" altLang="ko-KR" sz="1400" b="1" dirty="0">
                <a:solidFill>
                  <a:schemeClr val="bg1"/>
                </a:solidFill>
                <a:ea typeface="Adobe Song Std L" panose="02020300000000000000" pitchFamily="18" charset="-128"/>
                <a:cs typeface="Arial" panose="020B0604020202020204" pitchFamily="34" charset="0"/>
              </a:rPr>
              <a:t>MODERN</a:t>
            </a:r>
            <a:endParaRPr lang="en-US" altLang="ko-KR" sz="1400" b="1" dirty="0">
              <a:solidFill>
                <a:schemeClr val="bg1"/>
              </a:solidFill>
              <a:ea typeface="Adobe Song Std L" panose="02020300000000000000" pitchFamily="18" charset="-128"/>
              <a:cs typeface="Arial" panose="020B0604020202020204" pitchFamily="34" charset="0"/>
            </a:endParaRPr>
          </a:p>
        </p:txBody>
      </p:sp>
      <p:sp>
        <p:nvSpPr>
          <p:cNvPr id="102" name="TextBox 101"/>
          <p:cNvSpPr txBox="1"/>
          <p:nvPr/>
        </p:nvSpPr>
        <p:spPr>
          <a:xfrm>
            <a:off x="3666851" y="5743384"/>
            <a:ext cx="1130489" cy="307777"/>
          </a:xfrm>
          <a:prstGeom prst="rect">
            <a:avLst/>
          </a:prstGeom>
          <a:solidFill>
            <a:schemeClr val="accent3"/>
          </a:solidFill>
        </p:spPr>
        <p:txBody>
          <a:bodyPr wrap="square" rtlCol="0">
            <a:spAutoFit/>
          </a:bodyPr>
          <a:lstStyle/>
          <a:p>
            <a:pPr algn="ctr"/>
            <a:r>
              <a:rPr lang="en-US" altLang="ko-KR" sz="1400" b="1" dirty="0">
                <a:solidFill>
                  <a:schemeClr val="bg1"/>
                </a:solidFill>
                <a:cs typeface="Arial" panose="020B0604020202020204" pitchFamily="34" charset="0"/>
              </a:rPr>
              <a:t>DESIGN</a:t>
            </a:r>
            <a:endParaRPr lang="en-US" altLang="ko-KR" sz="1400" b="1" dirty="0">
              <a:solidFill>
                <a:schemeClr val="bg1"/>
              </a:solidFill>
              <a:cs typeface="Arial" panose="020B0604020202020204" pitchFamily="34" charset="0"/>
            </a:endParaRPr>
          </a:p>
        </p:txBody>
      </p:sp>
      <p:sp>
        <p:nvSpPr>
          <p:cNvPr id="22" name="TextBox 21"/>
          <p:cNvSpPr txBox="1"/>
          <p:nvPr/>
        </p:nvSpPr>
        <p:spPr>
          <a:xfrm>
            <a:off x="658969" y="520872"/>
            <a:ext cx="4253546" cy="769441"/>
          </a:xfrm>
          <a:prstGeom prst="rect">
            <a:avLst/>
          </a:prstGeom>
          <a:noFill/>
        </p:spPr>
        <p:txBody>
          <a:bodyPr wrap="square" rtlCol="0" anchor="ctr">
            <a:spAutoFit/>
          </a:bodyPr>
          <a:lstStyle/>
          <a:p>
            <a:pPr algn="dist"/>
            <a:r>
              <a:rPr lang="en-US" altLang="ko-KR" sz="4400" b="1" dirty="0">
                <a:latin typeface="+mj-lt"/>
                <a:cs typeface="Arial" panose="020B0604020202020204" pitchFamily="34" charset="0"/>
              </a:rPr>
              <a:t>AWESOME</a:t>
            </a:r>
            <a:endParaRPr lang="en-US" altLang="ko-KR" sz="4400" b="1" dirty="0">
              <a:latin typeface="+mj-lt"/>
              <a:cs typeface="Arial" panose="020B0604020202020204" pitchFamily="34" charset="0"/>
            </a:endParaRPr>
          </a:p>
        </p:txBody>
      </p:sp>
      <p:sp>
        <p:nvSpPr>
          <p:cNvPr id="23" name="TextBox 22"/>
          <p:cNvSpPr txBox="1"/>
          <p:nvPr/>
        </p:nvSpPr>
        <p:spPr>
          <a:xfrm>
            <a:off x="658969" y="1168034"/>
            <a:ext cx="4253546" cy="584775"/>
          </a:xfrm>
          <a:prstGeom prst="rect">
            <a:avLst/>
          </a:prstGeom>
          <a:noFill/>
        </p:spPr>
        <p:txBody>
          <a:bodyPr wrap="square" rtlCol="0" anchor="ctr">
            <a:spAutoFit/>
          </a:bodyPr>
          <a:lstStyle/>
          <a:p>
            <a:pPr algn="dist"/>
            <a:r>
              <a:rPr lang="en-GB" altLang="ko-KR" sz="3200" b="1" dirty="0">
                <a:cs typeface="Arial" panose="020B0604020202020204" pitchFamily="34" charset="0"/>
              </a:rPr>
              <a:t>PRESENTATION</a:t>
            </a:r>
            <a:endParaRPr lang="ko-KR" altLang="en-US" sz="3200" b="1" dirty="0">
              <a:cs typeface="Arial" panose="020B0604020202020204" pitchFamily="34" charset="0"/>
            </a:endParaRPr>
          </a:p>
        </p:txBody>
      </p:sp>
      <p:sp>
        <p:nvSpPr>
          <p:cNvPr id="24" name="TextBox 23"/>
          <p:cNvSpPr txBox="1"/>
          <p:nvPr/>
        </p:nvSpPr>
        <p:spPr>
          <a:xfrm>
            <a:off x="658969" y="1732502"/>
            <a:ext cx="4253545" cy="307777"/>
          </a:xfrm>
          <a:prstGeom prst="rect">
            <a:avLst/>
          </a:prstGeom>
          <a:noFill/>
        </p:spPr>
        <p:txBody>
          <a:bodyPr wrap="square" rtlCol="0">
            <a:spAutoFit/>
          </a:bodyPr>
          <a:lstStyle/>
          <a:p>
            <a:pPr algn="dist"/>
            <a:r>
              <a:rPr lang="en-US" altLang="ko-KR" sz="1400" b="0" dirty="0">
                <a:ea typeface="FZShuTi" pitchFamily="2" charset="-122"/>
                <a:cs typeface="Arial" panose="020B0604020202020204" pitchFamily="34" charset="0"/>
              </a:rPr>
              <a:t>EASY TO CHANGE COLORS, PHOTOS.   </a:t>
            </a:r>
            <a:endParaRPr lang="ko-KR" altLang="en-US" sz="1400" b="0" dirty="0">
              <a:cs typeface="Arial" panose="020B0604020202020204" pitchFamily="34" charset="0"/>
            </a:endParaRPr>
          </a:p>
        </p:txBody>
      </p:sp>
      <p:grpSp>
        <p:nvGrpSpPr>
          <p:cNvPr id="25" name="Group 24"/>
          <p:cNvGrpSpPr/>
          <p:nvPr/>
        </p:nvGrpSpPr>
        <p:grpSpPr>
          <a:xfrm>
            <a:off x="2110561" y="2658805"/>
            <a:ext cx="1173988" cy="808295"/>
            <a:chOff x="9839517" y="2895698"/>
            <a:chExt cx="4551811" cy="3133938"/>
          </a:xfrm>
        </p:grpSpPr>
        <p:grpSp>
          <p:nvGrpSpPr>
            <p:cNvPr id="26" name="Group 25"/>
            <p:cNvGrpSpPr/>
            <p:nvPr/>
          </p:nvGrpSpPr>
          <p:grpSpPr>
            <a:xfrm>
              <a:off x="10095620" y="2895698"/>
              <a:ext cx="3288407" cy="2443852"/>
              <a:chOff x="10095620" y="2895698"/>
              <a:chExt cx="3288407" cy="2443852"/>
            </a:xfrm>
          </p:grpSpPr>
          <p:sp>
            <p:nvSpPr>
              <p:cNvPr id="39" name="Trapezoid 38"/>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40" name="Group 39"/>
              <p:cNvGrpSpPr/>
              <p:nvPr/>
            </p:nvGrpSpPr>
            <p:grpSpPr>
              <a:xfrm>
                <a:off x="10541428" y="2895698"/>
                <a:ext cx="1434926" cy="560920"/>
                <a:chOff x="10541428" y="2895698"/>
                <a:chExt cx="1434926" cy="560920"/>
              </a:xfrm>
            </p:grpSpPr>
            <p:sp>
              <p:nvSpPr>
                <p:cNvPr id="52" name="Rectangle: Rounded Corners 51"/>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53" name="Freeform: Shape 52"/>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41" name="Group 40"/>
              <p:cNvGrpSpPr/>
              <p:nvPr/>
            </p:nvGrpSpPr>
            <p:grpSpPr>
              <a:xfrm>
                <a:off x="10226072" y="3384119"/>
                <a:ext cx="1153558" cy="1269798"/>
                <a:chOff x="10226072" y="3384119"/>
                <a:chExt cx="1153558" cy="1269798"/>
              </a:xfrm>
            </p:grpSpPr>
            <p:sp>
              <p:nvSpPr>
                <p:cNvPr id="50" name="Freeform: Shape 49"/>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51" name="Freeform: Shape 50"/>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42" name="Group 41"/>
              <p:cNvGrpSpPr/>
              <p:nvPr/>
            </p:nvGrpSpPr>
            <p:grpSpPr>
              <a:xfrm rot="5400000">
                <a:off x="12509125" y="3435921"/>
                <a:ext cx="989342" cy="760462"/>
                <a:chOff x="10999279" y="2698471"/>
                <a:chExt cx="989342" cy="760462"/>
              </a:xfrm>
            </p:grpSpPr>
            <p:sp>
              <p:nvSpPr>
                <p:cNvPr id="47" name="Freeform: Shape 46"/>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48" name="Freeform: Shape 47"/>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49" name="Freeform: Shape 48"/>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43" name="Group 42"/>
              <p:cNvGrpSpPr/>
              <p:nvPr/>
            </p:nvGrpSpPr>
            <p:grpSpPr>
              <a:xfrm>
                <a:off x="10095620" y="4304882"/>
                <a:ext cx="1425867" cy="1034668"/>
                <a:chOff x="10095620" y="4304882"/>
                <a:chExt cx="1425867" cy="1034668"/>
              </a:xfrm>
            </p:grpSpPr>
            <p:sp>
              <p:nvSpPr>
                <p:cNvPr id="44" name="Freeform: Shape 43"/>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45" name="Freeform: Shape 44"/>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46" name="Freeform: Shape 45"/>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27" name="Group 26"/>
            <p:cNvGrpSpPr/>
            <p:nvPr/>
          </p:nvGrpSpPr>
          <p:grpSpPr>
            <a:xfrm>
              <a:off x="9839517" y="5316702"/>
              <a:ext cx="4551811" cy="712934"/>
              <a:chOff x="2716823" y="4480799"/>
              <a:chExt cx="5838092" cy="914400"/>
            </a:xfrm>
          </p:grpSpPr>
          <p:grpSp>
            <p:nvGrpSpPr>
              <p:cNvPr id="28" name="Group 27"/>
              <p:cNvGrpSpPr/>
              <p:nvPr/>
            </p:nvGrpSpPr>
            <p:grpSpPr>
              <a:xfrm>
                <a:off x="2716823" y="4480799"/>
                <a:ext cx="5838092" cy="914400"/>
                <a:chOff x="175847" y="4480799"/>
                <a:chExt cx="8801100" cy="914400"/>
              </a:xfrm>
            </p:grpSpPr>
            <p:sp>
              <p:nvSpPr>
                <p:cNvPr id="37" name="Rectangle: Rounded Corners 36"/>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954961" y="4660680"/>
                <a:ext cx="5376674" cy="563948"/>
                <a:chOff x="3193903" y="4660680"/>
                <a:chExt cx="5376674" cy="563948"/>
              </a:xfrm>
            </p:grpSpPr>
            <p:sp>
              <p:nvSpPr>
                <p:cNvPr id="30" name="Circle: Hollow 29"/>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ircle: Hollow 30"/>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ircle: Hollow 31"/>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ircle: Hollow 32"/>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ircle: Hollow 33"/>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ircle: Hollow 34"/>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ircle: Hollow 35"/>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 name="TextBox 139"/>
          <p:cNvSpPr txBox="1"/>
          <p:nvPr/>
        </p:nvSpPr>
        <p:spPr>
          <a:xfrm>
            <a:off x="4864662" y="392169"/>
            <a:ext cx="6603439" cy="922020"/>
          </a:xfrm>
          <a:prstGeom prst="rect">
            <a:avLst/>
          </a:prstGeom>
          <a:noFill/>
        </p:spPr>
        <p:txBody>
          <a:bodyPr wrap="square" rtlCol="0" anchor="ctr">
            <a:spAutoFit/>
          </a:bodyPr>
          <a:lstStyle/>
          <a:p>
            <a:r>
              <a:rPr lang="en-US" altLang="en-US" sz="5400" dirty="0">
                <a:solidFill>
                  <a:schemeClr val="accent2"/>
                </a:solidFill>
                <a:cs typeface="Arial" panose="020B0604020202020204" pitchFamily="34" charset="0"/>
              </a:rPr>
              <a:t>Today’s Lecture</a:t>
            </a:r>
            <a:endParaRPr lang="en-US" altLang="en-US" sz="5400" dirty="0">
              <a:solidFill>
                <a:schemeClr val="accent6"/>
              </a:solidFill>
              <a:cs typeface="Arial" panose="020B0604020202020204" pitchFamily="34" charset="0"/>
            </a:endParaRPr>
          </a:p>
        </p:txBody>
      </p:sp>
      <p:sp>
        <p:nvSpPr>
          <p:cNvPr id="122" name="TextBox 121"/>
          <p:cNvSpPr txBox="1"/>
          <p:nvPr/>
        </p:nvSpPr>
        <p:spPr>
          <a:xfrm>
            <a:off x="4660065" y="1624437"/>
            <a:ext cx="958096" cy="646331"/>
          </a:xfrm>
          <a:prstGeom prst="rect">
            <a:avLst/>
          </a:prstGeom>
          <a:noFill/>
        </p:spPr>
        <p:txBody>
          <a:bodyPr wrap="square" lIns="108000" rIns="108000" rtlCol="0" anchor="ctr">
            <a:spAutoFit/>
          </a:bodyPr>
          <a:lstStyle/>
          <a:p>
            <a:pPr algn="ctr"/>
            <a:r>
              <a:rPr lang="en-US" altLang="ko-KR" sz="3600" b="1" dirty="0">
                <a:solidFill>
                  <a:schemeClr val="accent1"/>
                </a:solidFill>
                <a:cs typeface="Arial" panose="020B0604020202020204" pitchFamily="34" charset="0"/>
              </a:rPr>
              <a:t>01</a:t>
            </a:r>
            <a:endParaRPr lang="ko-KR" altLang="en-US" sz="3600" b="1" dirty="0">
              <a:solidFill>
                <a:schemeClr val="accent1"/>
              </a:solidFill>
              <a:cs typeface="Arial" panose="020B0604020202020204" pitchFamily="34" charset="0"/>
            </a:endParaRPr>
          </a:p>
        </p:txBody>
      </p:sp>
      <p:sp>
        <p:nvSpPr>
          <p:cNvPr id="26" name="TextBox 25"/>
          <p:cNvSpPr txBox="1"/>
          <p:nvPr/>
        </p:nvSpPr>
        <p:spPr>
          <a:xfrm>
            <a:off x="5730875" y="1735455"/>
            <a:ext cx="5737225" cy="433705"/>
          </a:xfrm>
          <a:prstGeom prst="roundRect">
            <a:avLst>
              <a:gd name="adj" fmla="val 50000"/>
            </a:avLst>
          </a:prstGeom>
          <a:solidFill>
            <a:schemeClr val="accent1"/>
          </a:solidFill>
        </p:spPr>
        <p:txBody>
          <a:bodyPr wrap="square" lIns="274320" rtlCol="0" anchor="ctr">
            <a:spAutoFit/>
          </a:bodyPr>
          <a:lstStyle/>
          <a:p>
            <a:r>
              <a:rPr lang="en-US" altLang="en-US" sz="1400" b="1" dirty="0">
                <a:solidFill>
                  <a:schemeClr val="bg1"/>
                </a:solidFill>
                <a:cs typeface="Arial" panose="020B0604020202020204" pitchFamily="34" charset="0"/>
              </a:rPr>
              <a:t>ROS History </a:t>
            </a:r>
            <a:endParaRPr lang="en-US" altLang="en-US" sz="1400" b="1" dirty="0">
              <a:solidFill>
                <a:schemeClr val="bg1"/>
              </a:solidFill>
              <a:cs typeface="Arial" panose="020B0604020202020204" pitchFamily="34" charset="0"/>
            </a:endParaRPr>
          </a:p>
        </p:txBody>
      </p:sp>
      <p:sp>
        <p:nvSpPr>
          <p:cNvPr id="29" name="TextBox 28"/>
          <p:cNvSpPr txBox="1"/>
          <p:nvPr/>
        </p:nvSpPr>
        <p:spPr>
          <a:xfrm>
            <a:off x="4660065" y="2828487"/>
            <a:ext cx="958096" cy="646331"/>
          </a:xfrm>
          <a:prstGeom prst="rect">
            <a:avLst/>
          </a:prstGeom>
          <a:noFill/>
        </p:spPr>
        <p:txBody>
          <a:bodyPr wrap="square" lIns="108000" rIns="108000" rtlCol="0" anchor="ctr">
            <a:spAutoFit/>
          </a:bodyPr>
          <a:lstStyle/>
          <a:p>
            <a:pPr algn="ctr"/>
            <a:r>
              <a:rPr lang="en-US" altLang="ko-KR" sz="3600" b="1" dirty="0">
                <a:solidFill>
                  <a:schemeClr val="accent2"/>
                </a:solidFill>
                <a:cs typeface="Arial" panose="020B0604020202020204" pitchFamily="34" charset="0"/>
              </a:rPr>
              <a:t>02</a:t>
            </a:r>
            <a:endParaRPr lang="ko-KR" altLang="en-US" sz="3600" b="1" dirty="0">
              <a:solidFill>
                <a:schemeClr val="accent2"/>
              </a:solidFill>
              <a:cs typeface="Arial" panose="020B0604020202020204" pitchFamily="34" charset="0"/>
            </a:endParaRPr>
          </a:p>
        </p:txBody>
      </p:sp>
      <p:sp>
        <p:nvSpPr>
          <p:cNvPr id="32" name="TextBox 31"/>
          <p:cNvSpPr txBox="1"/>
          <p:nvPr/>
        </p:nvSpPr>
        <p:spPr>
          <a:xfrm>
            <a:off x="5730875" y="2939415"/>
            <a:ext cx="5737225" cy="433705"/>
          </a:xfrm>
          <a:prstGeom prst="roundRect">
            <a:avLst>
              <a:gd name="adj" fmla="val 50000"/>
            </a:avLst>
          </a:prstGeom>
          <a:solidFill>
            <a:schemeClr val="accent2"/>
          </a:solidFill>
        </p:spPr>
        <p:txBody>
          <a:bodyPr wrap="square" lIns="274320" rtlCol="0" anchor="ctr">
            <a:spAutoFit/>
          </a:bodyPr>
          <a:lstStyle/>
          <a:p>
            <a:r>
              <a:rPr lang="en-US" altLang="en-US" sz="1400" b="1" dirty="0">
                <a:solidFill>
                  <a:schemeClr val="bg1"/>
                </a:solidFill>
                <a:cs typeface="Arial" panose="020B0604020202020204" pitchFamily="34" charset="0"/>
              </a:rPr>
              <a:t>Why ROS2</a:t>
            </a:r>
            <a:endParaRPr lang="en-US" altLang="en-US" sz="1400" b="1" dirty="0">
              <a:solidFill>
                <a:schemeClr val="bg1"/>
              </a:solidFill>
              <a:cs typeface="Arial" panose="020B0604020202020204" pitchFamily="34" charset="0"/>
            </a:endParaRPr>
          </a:p>
        </p:txBody>
      </p:sp>
      <p:sp>
        <p:nvSpPr>
          <p:cNvPr id="34" name="TextBox 33"/>
          <p:cNvSpPr txBox="1"/>
          <p:nvPr/>
        </p:nvSpPr>
        <p:spPr>
          <a:xfrm>
            <a:off x="4660065" y="4032537"/>
            <a:ext cx="958096" cy="646331"/>
          </a:xfrm>
          <a:prstGeom prst="rect">
            <a:avLst/>
          </a:prstGeom>
          <a:noFill/>
        </p:spPr>
        <p:txBody>
          <a:bodyPr wrap="square" lIns="108000" rIns="108000" rtlCol="0" anchor="ctr">
            <a:spAutoFit/>
          </a:bodyPr>
          <a:lstStyle/>
          <a:p>
            <a:pPr algn="ctr"/>
            <a:r>
              <a:rPr lang="en-US" altLang="ko-KR" sz="3600" b="1" dirty="0">
                <a:solidFill>
                  <a:schemeClr val="accent3"/>
                </a:solidFill>
                <a:cs typeface="Arial" panose="020B0604020202020204" pitchFamily="34" charset="0"/>
              </a:rPr>
              <a:t>03</a:t>
            </a:r>
            <a:endParaRPr lang="ko-KR" altLang="en-US" sz="3600" b="1" dirty="0">
              <a:solidFill>
                <a:schemeClr val="accent3"/>
              </a:solidFill>
              <a:cs typeface="Arial" panose="020B0604020202020204" pitchFamily="34" charset="0"/>
            </a:endParaRPr>
          </a:p>
        </p:txBody>
      </p:sp>
      <p:sp>
        <p:nvSpPr>
          <p:cNvPr id="37" name="TextBox 36"/>
          <p:cNvSpPr txBox="1"/>
          <p:nvPr/>
        </p:nvSpPr>
        <p:spPr>
          <a:xfrm>
            <a:off x="5730875" y="4138930"/>
            <a:ext cx="5737225" cy="433705"/>
          </a:xfrm>
          <a:prstGeom prst="roundRect">
            <a:avLst>
              <a:gd name="adj" fmla="val 50000"/>
            </a:avLst>
          </a:prstGeom>
          <a:solidFill>
            <a:schemeClr val="accent3"/>
          </a:solidFill>
        </p:spPr>
        <p:txBody>
          <a:bodyPr wrap="square" lIns="274320" rtlCol="0" anchor="ctr">
            <a:spAutoFit/>
          </a:bodyPr>
          <a:lstStyle/>
          <a:p>
            <a:r>
              <a:rPr lang="en-US" altLang="en-US" sz="1400" b="1" dirty="0">
                <a:solidFill>
                  <a:schemeClr val="bg1"/>
                </a:solidFill>
                <a:cs typeface="Arial" panose="020B0604020202020204" pitchFamily="34" charset="0"/>
              </a:rPr>
              <a:t>Prerequisites</a:t>
            </a:r>
            <a:endParaRPr lang="en-US" altLang="en-US" sz="1400" b="1" dirty="0">
              <a:solidFill>
                <a:schemeClr val="bg1"/>
              </a:solidFill>
              <a:cs typeface="Arial" panose="020B0604020202020204" pitchFamily="34" charset="0"/>
            </a:endParaRPr>
          </a:p>
        </p:txBody>
      </p:sp>
      <p:sp>
        <p:nvSpPr>
          <p:cNvPr id="39" name="TextBox 38"/>
          <p:cNvSpPr txBox="1"/>
          <p:nvPr/>
        </p:nvSpPr>
        <p:spPr>
          <a:xfrm>
            <a:off x="4660065" y="5236587"/>
            <a:ext cx="958096" cy="646331"/>
          </a:xfrm>
          <a:prstGeom prst="rect">
            <a:avLst/>
          </a:prstGeom>
          <a:noFill/>
        </p:spPr>
        <p:txBody>
          <a:bodyPr wrap="square" lIns="108000" rIns="108000" rtlCol="0" anchor="ctr">
            <a:spAutoFit/>
          </a:bodyPr>
          <a:lstStyle/>
          <a:p>
            <a:pPr algn="ctr"/>
            <a:r>
              <a:rPr lang="en-US" altLang="ko-KR" sz="3600" b="1" dirty="0">
                <a:solidFill>
                  <a:schemeClr val="accent4"/>
                </a:solidFill>
                <a:cs typeface="Arial" panose="020B0604020202020204" pitchFamily="34" charset="0"/>
              </a:rPr>
              <a:t>04</a:t>
            </a:r>
            <a:endParaRPr lang="ko-KR" altLang="en-US" sz="3600" b="1" dirty="0">
              <a:solidFill>
                <a:schemeClr val="accent4"/>
              </a:solidFill>
              <a:cs typeface="Arial" panose="020B0604020202020204" pitchFamily="34" charset="0"/>
            </a:endParaRPr>
          </a:p>
        </p:txBody>
      </p:sp>
      <p:sp>
        <p:nvSpPr>
          <p:cNvPr id="42" name="TextBox 41"/>
          <p:cNvSpPr txBox="1"/>
          <p:nvPr/>
        </p:nvSpPr>
        <p:spPr>
          <a:xfrm>
            <a:off x="5730875" y="5347970"/>
            <a:ext cx="5737225" cy="433705"/>
          </a:xfrm>
          <a:prstGeom prst="roundRect">
            <a:avLst>
              <a:gd name="adj" fmla="val 50000"/>
            </a:avLst>
          </a:prstGeom>
          <a:solidFill>
            <a:schemeClr val="accent4"/>
          </a:solidFill>
        </p:spPr>
        <p:txBody>
          <a:bodyPr wrap="square" lIns="274320" rtlCol="0" anchor="ctr">
            <a:spAutoFit/>
          </a:bodyPr>
          <a:lstStyle/>
          <a:p>
            <a:r>
              <a:rPr lang="en-US" altLang="en-US" sz="1400" b="1" dirty="0">
                <a:solidFill>
                  <a:schemeClr val="bg1"/>
                </a:solidFill>
                <a:cs typeface="Arial" panose="020B0604020202020204" pitchFamily="34" charset="0"/>
              </a:rPr>
              <a:t>Prepare the enviroment </a:t>
            </a:r>
            <a:endParaRPr lang="en-US" altLang="en-US" sz="1400" b="1" dirty="0">
              <a:solidFill>
                <a:schemeClr val="bg1"/>
              </a:solidFill>
              <a:cs typeface="Arial" panose="020B0604020202020204" pitchFamily="34" charset="0"/>
            </a:endParaRPr>
          </a:p>
        </p:txBody>
      </p:sp>
      <p:pic>
        <p:nvPicPr>
          <p:cNvPr id="2" name="Picture 1" descr="logo"/>
          <p:cNvPicPr>
            <a:picLocks noChangeAspect="1"/>
          </p:cNvPicPr>
          <p:nvPr/>
        </p:nvPicPr>
        <p:blipFill>
          <a:blip r:embed="rId1"/>
          <a:stretch>
            <a:fillRect/>
          </a:stretch>
        </p:blipFill>
        <p:spPr>
          <a:xfrm>
            <a:off x="361950" y="2049145"/>
            <a:ext cx="4035425" cy="2413635"/>
          </a:xfrm>
          <a:prstGeom prst="rect">
            <a:avLst/>
          </a:prstGeom>
        </p:spPr>
      </p:pic>
    </p:spTree>
  </p:cSld>
  <p:clrMapOvr>
    <a:masterClrMapping/>
  </p:clrMapOvr>
  <p:transition>
    <p:pull/>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3" name="Oval 2"/>
          <p:cNvSpPr/>
          <p:nvPr/>
        </p:nvSpPr>
        <p:spPr>
          <a:xfrm>
            <a:off x="2063181" y="2669398"/>
            <a:ext cx="792088" cy="7920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Oval 3"/>
          <p:cNvSpPr/>
          <p:nvPr/>
        </p:nvSpPr>
        <p:spPr>
          <a:xfrm>
            <a:off x="9350920" y="2669398"/>
            <a:ext cx="792088" cy="7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4"/>
          <p:cNvSpPr/>
          <p:nvPr/>
        </p:nvSpPr>
        <p:spPr>
          <a:xfrm>
            <a:off x="9350920" y="419355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Oval 5"/>
          <p:cNvSpPr/>
          <p:nvPr/>
        </p:nvSpPr>
        <p:spPr>
          <a:xfrm>
            <a:off x="2063181" y="4193556"/>
            <a:ext cx="792088" cy="792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7" name="Group 6"/>
          <p:cNvGrpSpPr/>
          <p:nvPr/>
        </p:nvGrpSpPr>
        <p:grpSpPr>
          <a:xfrm>
            <a:off x="4051882" y="1920646"/>
            <a:ext cx="4068312" cy="4173038"/>
            <a:chOff x="2527882" y="1769366"/>
            <a:chExt cx="4068312" cy="4173038"/>
          </a:xfrm>
        </p:grpSpPr>
        <p:sp>
          <p:nvSpPr>
            <p:cNvPr id="8" name="Rectangle 8"/>
            <p:cNvSpPr/>
            <p:nvPr/>
          </p:nvSpPr>
          <p:spPr>
            <a:xfrm>
              <a:off x="2527882" y="3860800"/>
              <a:ext cx="2044119" cy="2024231"/>
            </a:xfrm>
            <a:custGeom>
              <a:avLst/>
              <a:gdLst/>
              <a:ahLst/>
              <a:cxnLst/>
              <a:rect l="l" t="t" r="r" b="b"/>
              <a:pathLst>
                <a:path w="2044119" h="2024231">
                  <a:moveTo>
                    <a:pt x="366464" y="0"/>
                  </a:moveTo>
                  <a:lnTo>
                    <a:pt x="556662" y="0"/>
                  </a:lnTo>
                  <a:cubicBezTo>
                    <a:pt x="561251" y="574041"/>
                    <a:pt x="908815" y="1117284"/>
                    <a:pt x="1480062" y="1349474"/>
                  </a:cubicBezTo>
                  <a:cubicBezTo>
                    <a:pt x="1664906" y="1424606"/>
                    <a:pt x="1856123" y="1460241"/>
                    <a:pt x="2044119" y="1459681"/>
                  </a:cubicBezTo>
                  <a:lnTo>
                    <a:pt x="2044119" y="1643731"/>
                  </a:lnTo>
                  <a:cubicBezTo>
                    <a:pt x="1976201" y="1643868"/>
                    <a:pt x="1907852" y="1639074"/>
                    <a:pt x="1839496" y="1629946"/>
                  </a:cubicBezTo>
                  <a:lnTo>
                    <a:pt x="1546504" y="2024231"/>
                  </a:lnTo>
                  <a:lnTo>
                    <a:pt x="955093" y="1783846"/>
                  </a:lnTo>
                  <a:lnTo>
                    <a:pt x="1025507" y="1299093"/>
                  </a:lnTo>
                  <a:cubicBezTo>
                    <a:pt x="905134" y="1209445"/>
                    <a:pt x="799404" y="1105116"/>
                    <a:pt x="713898" y="986746"/>
                  </a:cubicBezTo>
                  <a:lnTo>
                    <a:pt x="719682" y="1004573"/>
                  </a:lnTo>
                  <a:lnTo>
                    <a:pt x="195230" y="1037088"/>
                  </a:lnTo>
                  <a:lnTo>
                    <a:pt x="0" y="435261"/>
                  </a:lnTo>
                  <a:lnTo>
                    <a:pt x="381694" y="2021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Oval 21"/>
            <p:cNvSpPr/>
            <p:nvPr/>
          </p:nvSpPr>
          <p:spPr>
            <a:xfrm rot="437364">
              <a:off x="4621552" y="3784736"/>
              <a:ext cx="1916761" cy="2157668"/>
            </a:xfrm>
            <a:custGeom>
              <a:avLst/>
              <a:gdLst/>
              <a:ahLst/>
              <a:cxnLst/>
              <a:rect l="l" t="t" r="r" b="b"/>
              <a:pathLst>
                <a:path w="1916761" h="2157668">
                  <a:moveTo>
                    <a:pt x="1708415" y="144041"/>
                  </a:moveTo>
                  <a:lnTo>
                    <a:pt x="1725767" y="154715"/>
                  </a:lnTo>
                  <a:lnTo>
                    <a:pt x="1708415" y="150430"/>
                  </a:lnTo>
                  <a:close/>
                  <a:moveTo>
                    <a:pt x="1300025" y="24192"/>
                  </a:moveTo>
                  <a:lnTo>
                    <a:pt x="1489147" y="0"/>
                  </a:lnTo>
                  <a:cubicBezTo>
                    <a:pt x="1500273" y="82796"/>
                    <a:pt x="1504062" y="167059"/>
                    <a:pt x="1500308" y="252054"/>
                  </a:cubicBezTo>
                  <a:lnTo>
                    <a:pt x="1916761" y="480508"/>
                  </a:lnTo>
                  <a:lnTo>
                    <a:pt x="1751401" y="1090339"/>
                  </a:lnTo>
                  <a:lnTo>
                    <a:pt x="1246060" y="1081941"/>
                  </a:lnTo>
                  <a:cubicBezTo>
                    <a:pt x="1182167" y="1187433"/>
                    <a:pt x="1104758" y="1282578"/>
                    <a:pt x="1018020" y="1367515"/>
                  </a:cubicBezTo>
                  <a:lnTo>
                    <a:pt x="1183977" y="1795543"/>
                  </a:lnTo>
                  <a:lnTo>
                    <a:pt x="660625" y="2157668"/>
                  </a:lnTo>
                  <a:lnTo>
                    <a:pt x="452734" y="1979318"/>
                  </a:lnTo>
                  <a:lnTo>
                    <a:pt x="452343" y="1979754"/>
                  </a:lnTo>
                  <a:lnTo>
                    <a:pt x="407306" y="1940346"/>
                  </a:lnTo>
                  <a:lnTo>
                    <a:pt x="263664" y="1817114"/>
                  </a:lnTo>
                  <a:lnTo>
                    <a:pt x="265236" y="1816026"/>
                  </a:lnTo>
                  <a:lnTo>
                    <a:pt x="248277" y="1801186"/>
                  </a:lnTo>
                  <a:cubicBezTo>
                    <a:pt x="175016" y="1821669"/>
                    <a:pt x="99852" y="1836107"/>
                    <a:pt x="23294" y="1843500"/>
                  </a:cubicBezTo>
                  <a:lnTo>
                    <a:pt x="0" y="1661401"/>
                  </a:lnTo>
                  <a:cubicBezTo>
                    <a:pt x="586249" y="1594555"/>
                    <a:pt x="1099236" y="1182477"/>
                    <a:pt x="1261282" y="584868"/>
                  </a:cubicBezTo>
                  <a:cubicBezTo>
                    <a:pt x="1312404" y="396331"/>
                    <a:pt x="1323933" y="206529"/>
                    <a:pt x="1300025" y="2419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10" name="Oval 21"/>
            <p:cNvSpPr/>
            <p:nvPr/>
          </p:nvSpPr>
          <p:spPr>
            <a:xfrm rot="437364">
              <a:off x="2587685" y="1769366"/>
              <a:ext cx="1903947" cy="2166804"/>
            </a:xfrm>
            <a:custGeom>
              <a:avLst/>
              <a:gdLst/>
              <a:ahLst/>
              <a:cxnLst/>
              <a:rect l="l" t="t" r="r" b="b"/>
              <a:pathLst>
                <a:path w="1903947" h="2166804">
                  <a:moveTo>
                    <a:pt x="1248722" y="0"/>
                  </a:moveTo>
                  <a:lnTo>
                    <a:pt x="1627097" y="360618"/>
                  </a:lnTo>
                  <a:lnTo>
                    <a:pt x="1623294" y="362966"/>
                  </a:lnTo>
                  <a:cubicBezTo>
                    <a:pt x="1706758" y="337014"/>
                    <a:pt x="1792834" y="318893"/>
                    <a:pt x="1880669" y="309126"/>
                  </a:cubicBezTo>
                  <a:lnTo>
                    <a:pt x="1903947" y="491102"/>
                  </a:lnTo>
                  <a:cubicBezTo>
                    <a:pt x="1322097" y="562522"/>
                    <a:pt x="814151" y="973268"/>
                    <a:pt x="653054" y="1567381"/>
                  </a:cubicBezTo>
                  <a:cubicBezTo>
                    <a:pt x="600572" y="1760932"/>
                    <a:pt x="589817" y="1955818"/>
                    <a:pt x="615630" y="2142672"/>
                  </a:cubicBezTo>
                  <a:lnTo>
                    <a:pt x="426969" y="2166804"/>
                  </a:lnTo>
                  <a:cubicBezTo>
                    <a:pt x="416234" y="2094458"/>
                    <a:pt x="410995" y="2020927"/>
                    <a:pt x="410980" y="1946726"/>
                  </a:cubicBezTo>
                  <a:lnTo>
                    <a:pt x="0" y="1721274"/>
                  </a:lnTo>
                  <a:lnTo>
                    <a:pt x="165358" y="1111442"/>
                  </a:lnTo>
                  <a:lnTo>
                    <a:pt x="636319" y="1119271"/>
                  </a:lnTo>
                  <a:cubicBezTo>
                    <a:pt x="700213" y="1007851"/>
                    <a:pt x="777366" y="906262"/>
                    <a:pt x="864645" y="815331"/>
                  </a:cubicBezTo>
                  <a:lnTo>
                    <a:pt x="706904" y="3345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11" name="Rectangle 15"/>
            <p:cNvSpPr/>
            <p:nvPr/>
          </p:nvSpPr>
          <p:spPr>
            <a:xfrm>
              <a:off x="4555381" y="1792645"/>
              <a:ext cx="2040813" cy="2068155"/>
            </a:xfrm>
            <a:custGeom>
              <a:avLst/>
              <a:gdLst/>
              <a:ahLst/>
              <a:cxnLst/>
              <a:rect l="l" t="t" r="r" b="b"/>
              <a:pathLst>
                <a:path w="2040813" h="2068155">
                  <a:moveTo>
                    <a:pt x="520053" y="0"/>
                  </a:moveTo>
                  <a:lnTo>
                    <a:pt x="1111462" y="240384"/>
                  </a:lnTo>
                  <a:lnTo>
                    <a:pt x="1036786" y="754460"/>
                  </a:lnTo>
                  <a:lnTo>
                    <a:pt x="1021317" y="748171"/>
                  </a:lnTo>
                  <a:cubicBezTo>
                    <a:pt x="1142506" y="837417"/>
                    <a:pt x="1249045" y="941474"/>
                    <a:pt x="1335290" y="1059739"/>
                  </a:cubicBezTo>
                  <a:lnTo>
                    <a:pt x="1814020" y="1005063"/>
                  </a:lnTo>
                  <a:lnTo>
                    <a:pt x="2040813" y="1596059"/>
                  </a:lnTo>
                  <a:lnTo>
                    <a:pt x="1672411" y="1848385"/>
                  </a:lnTo>
                  <a:cubicBezTo>
                    <a:pt x="1682906" y="1920885"/>
                    <a:pt x="1688379" y="1994315"/>
                    <a:pt x="1687912" y="2068155"/>
                  </a:cubicBezTo>
                  <a:lnTo>
                    <a:pt x="1497249" y="2068155"/>
                  </a:lnTo>
                  <a:cubicBezTo>
                    <a:pt x="1499106" y="1488724"/>
                    <a:pt x="1150503" y="938186"/>
                    <a:pt x="574393" y="704018"/>
                  </a:cubicBezTo>
                  <a:cubicBezTo>
                    <a:pt x="467666" y="660637"/>
                    <a:pt x="358815" y="630425"/>
                    <a:pt x="249685" y="612618"/>
                  </a:cubicBezTo>
                  <a:cubicBezTo>
                    <a:pt x="213308" y="606683"/>
                    <a:pt x="176901" y="602126"/>
                    <a:pt x="140531" y="598919"/>
                  </a:cubicBezTo>
                  <a:cubicBezTo>
                    <a:pt x="93574" y="594779"/>
                    <a:pt x="46680" y="592889"/>
                    <a:pt x="0" y="593905"/>
                  </a:cubicBezTo>
                  <a:lnTo>
                    <a:pt x="0" y="409496"/>
                  </a:lnTo>
                  <a:cubicBezTo>
                    <a:pt x="74584" y="408781"/>
                    <a:pt x="149703" y="413983"/>
                    <a:pt x="224810" y="424420"/>
                  </a:cubicBezTo>
                  <a:lnTo>
                    <a:pt x="209339" y="418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2" name="Oval 11"/>
          <p:cNvSpPr/>
          <p:nvPr/>
        </p:nvSpPr>
        <p:spPr>
          <a:xfrm>
            <a:off x="4971456" y="2892582"/>
            <a:ext cx="2229169" cy="2229169"/>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TextBox 12"/>
          <p:cNvSpPr txBox="1"/>
          <p:nvPr/>
        </p:nvSpPr>
        <p:spPr>
          <a:xfrm>
            <a:off x="5365422" y="4341462"/>
            <a:ext cx="1427917" cy="400110"/>
          </a:xfrm>
          <a:prstGeom prst="rect">
            <a:avLst/>
          </a:prstGeom>
          <a:noFill/>
        </p:spPr>
        <p:txBody>
          <a:bodyPr wrap="square" rtlCol="0">
            <a:spAutoFit/>
          </a:bodyPr>
          <a:lstStyle/>
          <a:p>
            <a:pPr algn="ctr"/>
            <a:r>
              <a:rPr lang="en-US" altLang="ko-KR" sz="2000" b="1" dirty="0">
                <a:solidFill>
                  <a:schemeClr val="bg1"/>
                </a:solidFill>
                <a:cs typeface="Arial" panose="020B0604020202020204" pitchFamily="34" charset="0"/>
              </a:rPr>
              <a:t>Text  Here</a:t>
            </a:r>
            <a:endParaRPr lang="ko-KR" altLang="en-US" sz="2000" b="1" dirty="0">
              <a:solidFill>
                <a:schemeClr val="bg1"/>
              </a:solidFill>
              <a:cs typeface="Arial" panose="020B0604020202020204" pitchFamily="34" charset="0"/>
            </a:endParaRPr>
          </a:p>
        </p:txBody>
      </p:sp>
      <p:grpSp>
        <p:nvGrpSpPr>
          <p:cNvPr id="14" name="Group 13"/>
          <p:cNvGrpSpPr/>
          <p:nvPr/>
        </p:nvGrpSpPr>
        <p:grpSpPr>
          <a:xfrm>
            <a:off x="914400" y="5198583"/>
            <a:ext cx="3089650" cy="863358"/>
            <a:chOff x="803640" y="3362835"/>
            <a:chExt cx="2059657" cy="863358"/>
          </a:xfrm>
        </p:grpSpPr>
        <p:sp>
          <p:nvSpPr>
            <p:cNvPr id="15" name="TextBox 14"/>
            <p:cNvSpPr txBox="1"/>
            <p:nvPr/>
          </p:nvSpPr>
          <p:spPr>
            <a:xfrm>
              <a:off x="803640" y="3579862"/>
              <a:ext cx="2059657"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16" name="TextBox 15"/>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accent4"/>
                  </a:solidFill>
                  <a:cs typeface="Arial" panose="020B0604020202020204" pitchFamily="34" charset="0"/>
                </a:rPr>
                <a:t>Your Text  Here</a:t>
              </a:r>
              <a:endParaRPr lang="ko-KR" altLang="en-US" sz="1200" b="1" dirty="0">
                <a:solidFill>
                  <a:schemeClr val="accent4"/>
                </a:solidFill>
                <a:cs typeface="Arial" panose="020B0604020202020204" pitchFamily="34" charset="0"/>
              </a:endParaRPr>
            </a:p>
          </p:txBody>
        </p:sp>
      </p:grpSp>
      <p:grpSp>
        <p:nvGrpSpPr>
          <p:cNvPr id="17" name="Group 16"/>
          <p:cNvGrpSpPr/>
          <p:nvPr/>
        </p:nvGrpSpPr>
        <p:grpSpPr>
          <a:xfrm>
            <a:off x="8202140" y="5198583"/>
            <a:ext cx="3089650" cy="863358"/>
            <a:chOff x="803640" y="3362835"/>
            <a:chExt cx="2059657" cy="863358"/>
          </a:xfrm>
        </p:grpSpPr>
        <p:sp>
          <p:nvSpPr>
            <p:cNvPr id="18" name="TextBox 17"/>
            <p:cNvSpPr txBox="1"/>
            <p:nvPr/>
          </p:nvSpPr>
          <p:spPr>
            <a:xfrm>
              <a:off x="803640" y="3579862"/>
              <a:ext cx="2059657"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19" name="TextBox 18"/>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accent3"/>
                  </a:solidFill>
                  <a:cs typeface="Arial" panose="020B0604020202020204" pitchFamily="34" charset="0"/>
                </a:rPr>
                <a:t>Your Text  Here</a:t>
              </a:r>
              <a:endParaRPr lang="ko-KR" altLang="en-US" sz="1200" b="1" dirty="0">
                <a:solidFill>
                  <a:schemeClr val="accent3"/>
                </a:solidFill>
                <a:cs typeface="Arial" panose="020B0604020202020204" pitchFamily="34" charset="0"/>
              </a:endParaRPr>
            </a:p>
          </p:txBody>
        </p:sp>
      </p:grpSp>
      <p:grpSp>
        <p:nvGrpSpPr>
          <p:cNvPr id="20" name="Group 19"/>
          <p:cNvGrpSpPr/>
          <p:nvPr/>
        </p:nvGrpSpPr>
        <p:grpSpPr>
          <a:xfrm>
            <a:off x="8202140" y="1731714"/>
            <a:ext cx="3089650" cy="863358"/>
            <a:chOff x="803640" y="3362835"/>
            <a:chExt cx="2059657" cy="863358"/>
          </a:xfrm>
        </p:grpSpPr>
        <p:sp>
          <p:nvSpPr>
            <p:cNvPr id="21" name="TextBox 20"/>
            <p:cNvSpPr txBox="1"/>
            <p:nvPr/>
          </p:nvSpPr>
          <p:spPr>
            <a:xfrm>
              <a:off x="803640" y="3579862"/>
              <a:ext cx="2059657"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22" name="TextBox 21"/>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accent2"/>
                  </a:solidFill>
                  <a:cs typeface="Arial" panose="020B0604020202020204" pitchFamily="34" charset="0"/>
                </a:rPr>
                <a:t>Your Text  Here</a:t>
              </a:r>
              <a:endParaRPr lang="ko-KR" altLang="en-US" sz="1200" b="1" dirty="0">
                <a:solidFill>
                  <a:schemeClr val="accent2"/>
                </a:solidFill>
                <a:cs typeface="Arial" panose="020B0604020202020204" pitchFamily="34" charset="0"/>
              </a:endParaRPr>
            </a:p>
          </p:txBody>
        </p:sp>
      </p:grpSp>
      <p:grpSp>
        <p:nvGrpSpPr>
          <p:cNvPr id="23" name="Group 22"/>
          <p:cNvGrpSpPr/>
          <p:nvPr/>
        </p:nvGrpSpPr>
        <p:grpSpPr>
          <a:xfrm>
            <a:off x="914400" y="1731714"/>
            <a:ext cx="3089650" cy="863358"/>
            <a:chOff x="803640" y="3362835"/>
            <a:chExt cx="2059657" cy="863358"/>
          </a:xfrm>
        </p:grpSpPr>
        <p:sp>
          <p:nvSpPr>
            <p:cNvPr id="24" name="TextBox 23"/>
            <p:cNvSpPr txBox="1"/>
            <p:nvPr/>
          </p:nvSpPr>
          <p:spPr>
            <a:xfrm>
              <a:off x="803640" y="3579862"/>
              <a:ext cx="2059657"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25" name="TextBox 24"/>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accent1"/>
                  </a:solidFill>
                  <a:cs typeface="Arial" panose="020B0604020202020204" pitchFamily="34" charset="0"/>
                </a:rPr>
                <a:t>Your Text  Here</a:t>
              </a:r>
              <a:endParaRPr lang="ko-KR" altLang="en-US" sz="1200" b="1" dirty="0">
                <a:solidFill>
                  <a:schemeClr val="accent1"/>
                </a:solidFill>
                <a:cs typeface="Arial" panose="020B0604020202020204" pitchFamily="34" charset="0"/>
              </a:endParaRPr>
            </a:p>
          </p:txBody>
        </p:sp>
      </p:grpSp>
      <p:sp>
        <p:nvSpPr>
          <p:cNvPr id="26" name="Donut 2"/>
          <p:cNvSpPr/>
          <p:nvPr/>
        </p:nvSpPr>
        <p:spPr>
          <a:xfrm>
            <a:off x="4733980" y="2655106"/>
            <a:ext cx="2704121" cy="2704121"/>
          </a:xfrm>
          <a:prstGeom prst="donut">
            <a:avLst>
              <a:gd name="adj" fmla="val 386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7" name="Rounded Rectangle 5"/>
          <p:cNvSpPr/>
          <p:nvPr/>
        </p:nvSpPr>
        <p:spPr>
          <a:xfrm flipH="1">
            <a:off x="2273090" y="443421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1" fmla="*/ 1384251 w 3217557"/>
              <a:gd name="connsiteY0-2" fmla="*/ 661544 h 2702049"/>
              <a:gd name="connsiteX1-3" fmla="*/ 1574067 w 3217557"/>
              <a:gd name="connsiteY1-4" fmla="*/ 851360 h 2702049"/>
              <a:gd name="connsiteX2-5" fmla="*/ 1384251 w 3217557"/>
              <a:gd name="connsiteY2-6" fmla="*/ 1041176 h 2702049"/>
              <a:gd name="connsiteX3-7" fmla="*/ 1194435 w 3217557"/>
              <a:gd name="connsiteY3-8" fmla="*/ 851360 h 2702049"/>
              <a:gd name="connsiteX4-9" fmla="*/ 1384251 w 3217557"/>
              <a:gd name="connsiteY4-10" fmla="*/ 661544 h 2702049"/>
              <a:gd name="connsiteX5-11" fmla="*/ 1993421 w 3217557"/>
              <a:gd name="connsiteY5-12" fmla="*/ 661544 h 2702049"/>
              <a:gd name="connsiteX6-13" fmla="*/ 2183237 w 3217557"/>
              <a:gd name="connsiteY6-14" fmla="*/ 851360 h 2702049"/>
              <a:gd name="connsiteX7-15" fmla="*/ 1993421 w 3217557"/>
              <a:gd name="connsiteY7-16" fmla="*/ 1041176 h 2702049"/>
              <a:gd name="connsiteX8-17" fmla="*/ 1803605 w 3217557"/>
              <a:gd name="connsiteY8-18" fmla="*/ 851360 h 2702049"/>
              <a:gd name="connsiteX9-19" fmla="*/ 1993421 w 3217557"/>
              <a:gd name="connsiteY9-20" fmla="*/ 661544 h 2702049"/>
              <a:gd name="connsiteX10-21" fmla="*/ 2602591 w 3217557"/>
              <a:gd name="connsiteY10-22" fmla="*/ 661544 h 2702049"/>
              <a:gd name="connsiteX11-23" fmla="*/ 2792407 w 3217557"/>
              <a:gd name="connsiteY11-24" fmla="*/ 851360 h 2702049"/>
              <a:gd name="connsiteX12-25" fmla="*/ 2602591 w 3217557"/>
              <a:gd name="connsiteY12-26" fmla="*/ 1041176 h 2702049"/>
              <a:gd name="connsiteX13-27" fmla="*/ 2412775 w 3217557"/>
              <a:gd name="connsiteY13-28" fmla="*/ 851360 h 2702049"/>
              <a:gd name="connsiteX14-29" fmla="*/ 2602591 w 3217557"/>
              <a:gd name="connsiteY14-30" fmla="*/ 661544 h 2702049"/>
              <a:gd name="connsiteX15-31" fmla="*/ 677114 w 3217557"/>
              <a:gd name="connsiteY15-32" fmla="*/ 569491 h 2702049"/>
              <a:gd name="connsiteX16-33" fmla="*/ 330916 w 3217557"/>
              <a:gd name="connsiteY16-34" fmla="*/ 569491 h 2702049"/>
              <a:gd name="connsiteX17-35" fmla="*/ 0 w 3217557"/>
              <a:gd name="connsiteY17-36" fmla="*/ 900407 h 2702049"/>
              <a:gd name="connsiteX18-37" fmla="*/ 0 w 3217557"/>
              <a:gd name="connsiteY18-38" fmla="*/ 1952009 h 2702049"/>
              <a:gd name="connsiteX19-39" fmla="*/ 330916 w 3217557"/>
              <a:gd name="connsiteY19-40" fmla="*/ 2282925 h 2702049"/>
              <a:gd name="connsiteX20-41" fmla="*/ 711670 w 3217557"/>
              <a:gd name="connsiteY20-42" fmla="*/ 2282925 h 2702049"/>
              <a:gd name="connsiteX21-43" fmla="*/ 15770 w 3217557"/>
              <a:gd name="connsiteY21-44" fmla="*/ 2702049 h 2702049"/>
              <a:gd name="connsiteX22-45" fmla="*/ 1294529 w 3217557"/>
              <a:gd name="connsiteY22-46" fmla="*/ 2282925 h 2702049"/>
              <a:gd name="connsiteX23-47" fmla="*/ 2117356 w 3217557"/>
              <a:gd name="connsiteY23-48" fmla="*/ 2282925 h 2702049"/>
              <a:gd name="connsiteX24-49" fmla="*/ 2418395 w 3217557"/>
              <a:gd name="connsiteY24-50" fmla="*/ 2087951 h 2702049"/>
              <a:gd name="connsiteX25-51" fmla="*/ 1830857 w 3217557"/>
              <a:gd name="connsiteY25-52" fmla="*/ 1799347 h 2702049"/>
              <a:gd name="connsiteX26-53" fmla="*/ 1008030 w 3217557"/>
              <a:gd name="connsiteY26-54" fmla="*/ 1799347 h 2702049"/>
              <a:gd name="connsiteX27-55" fmla="*/ 677114 w 3217557"/>
              <a:gd name="connsiteY27-56" fmla="*/ 1468431 h 2702049"/>
              <a:gd name="connsiteX28-57" fmla="*/ 677114 w 3217557"/>
              <a:gd name="connsiteY28-58" fmla="*/ 569491 h 2702049"/>
              <a:gd name="connsiteX29-59" fmla="*/ 2886641 w 3217557"/>
              <a:gd name="connsiteY29-60" fmla="*/ 0 h 2702049"/>
              <a:gd name="connsiteX30-61" fmla="*/ 1100201 w 3217557"/>
              <a:gd name="connsiteY30-62" fmla="*/ 0 h 2702049"/>
              <a:gd name="connsiteX31-63" fmla="*/ 769285 w 3217557"/>
              <a:gd name="connsiteY31-64" fmla="*/ 330916 h 2702049"/>
              <a:gd name="connsiteX32-65" fmla="*/ 769285 w 3217557"/>
              <a:gd name="connsiteY32-66" fmla="*/ 1382518 h 2702049"/>
              <a:gd name="connsiteX33-67" fmla="*/ 1100201 w 3217557"/>
              <a:gd name="connsiteY33-68" fmla="*/ 1713434 h 2702049"/>
              <a:gd name="connsiteX34-69" fmla="*/ 1923028 w 3217557"/>
              <a:gd name="connsiteY34-70" fmla="*/ 1713434 h 2702049"/>
              <a:gd name="connsiteX35-71" fmla="*/ 3078958 w 3217557"/>
              <a:gd name="connsiteY35-72" fmla="*/ 2077967 h 2702049"/>
              <a:gd name="connsiteX36-73" fmla="*/ 2505887 w 3217557"/>
              <a:gd name="connsiteY36-74" fmla="*/ 1713434 h 2702049"/>
              <a:gd name="connsiteX37-75" fmla="*/ 2886641 w 3217557"/>
              <a:gd name="connsiteY37-76" fmla="*/ 1713434 h 2702049"/>
              <a:gd name="connsiteX38-77" fmla="*/ 3217557 w 3217557"/>
              <a:gd name="connsiteY38-78" fmla="*/ 1382518 h 2702049"/>
              <a:gd name="connsiteX39-79" fmla="*/ 3217557 w 3217557"/>
              <a:gd name="connsiteY39-80" fmla="*/ 330916 h 2702049"/>
              <a:gd name="connsiteX40-81" fmla="*/ 2886641 w 3217557"/>
              <a:gd name="connsiteY40-82" fmla="*/ 0 h 2702049"/>
              <a:gd name="connsiteX0-83" fmla="*/ 1384251 w 3217557"/>
              <a:gd name="connsiteY0-84" fmla="*/ 661544 h 2633810"/>
              <a:gd name="connsiteX1-85" fmla="*/ 1574067 w 3217557"/>
              <a:gd name="connsiteY1-86" fmla="*/ 851360 h 2633810"/>
              <a:gd name="connsiteX2-87" fmla="*/ 1384251 w 3217557"/>
              <a:gd name="connsiteY2-88" fmla="*/ 1041176 h 2633810"/>
              <a:gd name="connsiteX3-89" fmla="*/ 1194435 w 3217557"/>
              <a:gd name="connsiteY3-90" fmla="*/ 851360 h 2633810"/>
              <a:gd name="connsiteX4-91" fmla="*/ 1384251 w 3217557"/>
              <a:gd name="connsiteY4-92" fmla="*/ 661544 h 2633810"/>
              <a:gd name="connsiteX5-93" fmla="*/ 1993421 w 3217557"/>
              <a:gd name="connsiteY5-94" fmla="*/ 661544 h 2633810"/>
              <a:gd name="connsiteX6-95" fmla="*/ 2183237 w 3217557"/>
              <a:gd name="connsiteY6-96" fmla="*/ 851360 h 2633810"/>
              <a:gd name="connsiteX7-97" fmla="*/ 1993421 w 3217557"/>
              <a:gd name="connsiteY7-98" fmla="*/ 1041176 h 2633810"/>
              <a:gd name="connsiteX8-99" fmla="*/ 1803605 w 3217557"/>
              <a:gd name="connsiteY8-100" fmla="*/ 851360 h 2633810"/>
              <a:gd name="connsiteX9-101" fmla="*/ 1993421 w 3217557"/>
              <a:gd name="connsiteY9-102" fmla="*/ 661544 h 2633810"/>
              <a:gd name="connsiteX10-103" fmla="*/ 2602591 w 3217557"/>
              <a:gd name="connsiteY10-104" fmla="*/ 661544 h 2633810"/>
              <a:gd name="connsiteX11-105" fmla="*/ 2792407 w 3217557"/>
              <a:gd name="connsiteY11-106" fmla="*/ 851360 h 2633810"/>
              <a:gd name="connsiteX12-107" fmla="*/ 2602591 w 3217557"/>
              <a:gd name="connsiteY12-108" fmla="*/ 1041176 h 2633810"/>
              <a:gd name="connsiteX13-109" fmla="*/ 2412775 w 3217557"/>
              <a:gd name="connsiteY13-110" fmla="*/ 851360 h 2633810"/>
              <a:gd name="connsiteX14-111" fmla="*/ 2602591 w 3217557"/>
              <a:gd name="connsiteY14-112" fmla="*/ 661544 h 2633810"/>
              <a:gd name="connsiteX15-113" fmla="*/ 677114 w 3217557"/>
              <a:gd name="connsiteY15-114" fmla="*/ 569491 h 2633810"/>
              <a:gd name="connsiteX16-115" fmla="*/ 330916 w 3217557"/>
              <a:gd name="connsiteY16-116" fmla="*/ 569491 h 2633810"/>
              <a:gd name="connsiteX17-117" fmla="*/ 0 w 3217557"/>
              <a:gd name="connsiteY17-118" fmla="*/ 900407 h 2633810"/>
              <a:gd name="connsiteX18-119" fmla="*/ 0 w 3217557"/>
              <a:gd name="connsiteY18-120" fmla="*/ 1952009 h 2633810"/>
              <a:gd name="connsiteX19-121" fmla="*/ 330916 w 3217557"/>
              <a:gd name="connsiteY19-122" fmla="*/ 2282925 h 2633810"/>
              <a:gd name="connsiteX20-123" fmla="*/ 711670 w 3217557"/>
              <a:gd name="connsiteY20-124" fmla="*/ 2282925 h 2633810"/>
              <a:gd name="connsiteX21-125" fmla="*/ 165895 w 3217557"/>
              <a:gd name="connsiteY21-126" fmla="*/ 2633810 h 2633810"/>
              <a:gd name="connsiteX22-127" fmla="*/ 1294529 w 3217557"/>
              <a:gd name="connsiteY22-128" fmla="*/ 2282925 h 2633810"/>
              <a:gd name="connsiteX23-129" fmla="*/ 2117356 w 3217557"/>
              <a:gd name="connsiteY23-130" fmla="*/ 2282925 h 2633810"/>
              <a:gd name="connsiteX24-131" fmla="*/ 2418395 w 3217557"/>
              <a:gd name="connsiteY24-132" fmla="*/ 2087951 h 2633810"/>
              <a:gd name="connsiteX25-133" fmla="*/ 1830857 w 3217557"/>
              <a:gd name="connsiteY25-134" fmla="*/ 1799347 h 2633810"/>
              <a:gd name="connsiteX26-135" fmla="*/ 1008030 w 3217557"/>
              <a:gd name="connsiteY26-136" fmla="*/ 1799347 h 2633810"/>
              <a:gd name="connsiteX27-137" fmla="*/ 677114 w 3217557"/>
              <a:gd name="connsiteY27-138" fmla="*/ 1468431 h 2633810"/>
              <a:gd name="connsiteX28-139" fmla="*/ 677114 w 3217557"/>
              <a:gd name="connsiteY28-140" fmla="*/ 569491 h 2633810"/>
              <a:gd name="connsiteX29-141" fmla="*/ 2886641 w 3217557"/>
              <a:gd name="connsiteY29-142" fmla="*/ 0 h 2633810"/>
              <a:gd name="connsiteX30-143" fmla="*/ 1100201 w 3217557"/>
              <a:gd name="connsiteY30-144" fmla="*/ 0 h 2633810"/>
              <a:gd name="connsiteX31-145" fmla="*/ 769285 w 3217557"/>
              <a:gd name="connsiteY31-146" fmla="*/ 330916 h 2633810"/>
              <a:gd name="connsiteX32-147" fmla="*/ 769285 w 3217557"/>
              <a:gd name="connsiteY32-148" fmla="*/ 1382518 h 2633810"/>
              <a:gd name="connsiteX33-149" fmla="*/ 1100201 w 3217557"/>
              <a:gd name="connsiteY33-150" fmla="*/ 1713434 h 2633810"/>
              <a:gd name="connsiteX34-151" fmla="*/ 1923028 w 3217557"/>
              <a:gd name="connsiteY34-152" fmla="*/ 1713434 h 2633810"/>
              <a:gd name="connsiteX35-153" fmla="*/ 3078958 w 3217557"/>
              <a:gd name="connsiteY35-154" fmla="*/ 2077967 h 2633810"/>
              <a:gd name="connsiteX36-155" fmla="*/ 2505887 w 3217557"/>
              <a:gd name="connsiteY36-156" fmla="*/ 1713434 h 2633810"/>
              <a:gd name="connsiteX37-157" fmla="*/ 2886641 w 3217557"/>
              <a:gd name="connsiteY37-158" fmla="*/ 1713434 h 2633810"/>
              <a:gd name="connsiteX38-159" fmla="*/ 3217557 w 3217557"/>
              <a:gd name="connsiteY38-160" fmla="*/ 1382518 h 2633810"/>
              <a:gd name="connsiteX39-161" fmla="*/ 3217557 w 3217557"/>
              <a:gd name="connsiteY39-162" fmla="*/ 330916 h 2633810"/>
              <a:gd name="connsiteX40-163" fmla="*/ 2886641 w 3217557"/>
              <a:gd name="connsiteY40-164" fmla="*/ 0 h 2633810"/>
              <a:gd name="connsiteX0-165" fmla="*/ 1384251 w 3217557"/>
              <a:gd name="connsiteY0-166" fmla="*/ 661544 h 2633810"/>
              <a:gd name="connsiteX1-167" fmla="*/ 1574067 w 3217557"/>
              <a:gd name="connsiteY1-168" fmla="*/ 851360 h 2633810"/>
              <a:gd name="connsiteX2-169" fmla="*/ 1384251 w 3217557"/>
              <a:gd name="connsiteY2-170" fmla="*/ 1041176 h 2633810"/>
              <a:gd name="connsiteX3-171" fmla="*/ 1194435 w 3217557"/>
              <a:gd name="connsiteY3-172" fmla="*/ 851360 h 2633810"/>
              <a:gd name="connsiteX4-173" fmla="*/ 1384251 w 3217557"/>
              <a:gd name="connsiteY4-174" fmla="*/ 661544 h 2633810"/>
              <a:gd name="connsiteX5-175" fmla="*/ 1993421 w 3217557"/>
              <a:gd name="connsiteY5-176" fmla="*/ 661544 h 2633810"/>
              <a:gd name="connsiteX6-177" fmla="*/ 2183237 w 3217557"/>
              <a:gd name="connsiteY6-178" fmla="*/ 851360 h 2633810"/>
              <a:gd name="connsiteX7-179" fmla="*/ 1993421 w 3217557"/>
              <a:gd name="connsiteY7-180" fmla="*/ 1041176 h 2633810"/>
              <a:gd name="connsiteX8-181" fmla="*/ 1803605 w 3217557"/>
              <a:gd name="connsiteY8-182" fmla="*/ 851360 h 2633810"/>
              <a:gd name="connsiteX9-183" fmla="*/ 1993421 w 3217557"/>
              <a:gd name="connsiteY9-184" fmla="*/ 661544 h 2633810"/>
              <a:gd name="connsiteX10-185" fmla="*/ 2602591 w 3217557"/>
              <a:gd name="connsiteY10-186" fmla="*/ 661544 h 2633810"/>
              <a:gd name="connsiteX11-187" fmla="*/ 2792407 w 3217557"/>
              <a:gd name="connsiteY11-188" fmla="*/ 851360 h 2633810"/>
              <a:gd name="connsiteX12-189" fmla="*/ 2602591 w 3217557"/>
              <a:gd name="connsiteY12-190" fmla="*/ 1041176 h 2633810"/>
              <a:gd name="connsiteX13-191" fmla="*/ 2412775 w 3217557"/>
              <a:gd name="connsiteY13-192" fmla="*/ 851360 h 2633810"/>
              <a:gd name="connsiteX14-193" fmla="*/ 2602591 w 3217557"/>
              <a:gd name="connsiteY14-194" fmla="*/ 661544 h 2633810"/>
              <a:gd name="connsiteX15-195" fmla="*/ 677114 w 3217557"/>
              <a:gd name="connsiteY15-196" fmla="*/ 569491 h 2633810"/>
              <a:gd name="connsiteX16-197" fmla="*/ 330916 w 3217557"/>
              <a:gd name="connsiteY16-198" fmla="*/ 569491 h 2633810"/>
              <a:gd name="connsiteX17-199" fmla="*/ 0 w 3217557"/>
              <a:gd name="connsiteY17-200" fmla="*/ 900407 h 2633810"/>
              <a:gd name="connsiteX18-201" fmla="*/ 0 w 3217557"/>
              <a:gd name="connsiteY18-202" fmla="*/ 1952009 h 2633810"/>
              <a:gd name="connsiteX19-203" fmla="*/ 330916 w 3217557"/>
              <a:gd name="connsiteY19-204" fmla="*/ 2282925 h 2633810"/>
              <a:gd name="connsiteX20-205" fmla="*/ 711670 w 3217557"/>
              <a:gd name="connsiteY20-206" fmla="*/ 2282925 h 2633810"/>
              <a:gd name="connsiteX21-207" fmla="*/ 165895 w 3217557"/>
              <a:gd name="connsiteY21-208" fmla="*/ 2633810 h 2633810"/>
              <a:gd name="connsiteX22-209" fmla="*/ 1294529 w 3217557"/>
              <a:gd name="connsiteY22-210" fmla="*/ 2282925 h 2633810"/>
              <a:gd name="connsiteX23-211" fmla="*/ 2117356 w 3217557"/>
              <a:gd name="connsiteY23-212" fmla="*/ 2282925 h 2633810"/>
              <a:gd name="connsiteX24-213" fmla="*/ 2418395 w 3217557"/>
              <a:gd name="connsiteY24-214" fmla="*/ 2087951 h 2633810"/>
              <a:gd name="connsiteX25-215" fmla="*/ 1830857 w 3217557"/>
              <a:gd name="connsiteY25-216" fmla="*/ 1799347 h 2633810"/>
              <a:gd name="connsiteX26-217" fmla="*/ 1008030 w 3217557"/>
              <a:gd name="connsiteY26-218" fmla="*/ 1799347 h 2633810"/>
              <a:gd name="connsiteX27-219" fmla="*/ 677114 w 3217557"/>
              <a:gd name="connsiteY27-220" fmla="*/ 1468431 h 2633810"/>
              <a:gd name="connsiteX28-221" fmla="*/ 677114 w 3217557"/>
              <a:gd name="connsiteY28-222" fmla="*/ 569491 h 2633810"/>
              <a:gd name="connsiteX29-223" fmla="*/ 2886641 w 3217557"/>
              <a:gd name="connsiteY29-224" fmla="*/ 0 h 2633810"/>
              <a:gd name="connsiteX30-225" fmla="*/ 1100201 w 3217557"/>
              <a:gd name="connsiteY30-226" fmla="*/ 0 h 2633810"/>
              <a:gd name="connsiteX31-227" fmla="*/ 769285 w 3217557"/>
              <a:gd name="connsiteY31-228" fmla="*/ 330916 h 2633810"/>
              <a:gd name="connsiteX32-229" fmla="*/ 769285 w 3217557"/>
              <a:gd name="connsiteY32-230" fmla="*/ 1382518 h 2633810"/>
              <a:gd name="connsiteX33-231" fmla="*/ 1100201 w 3217557"/>
              <a:gd name="connsiteY33-232" fmla="*/ 1713434 h 2633810"/>
              <a:gd name="connsiteX34-233" fmla="*/ 1923028 w 3217557"/>
              <a:gd name="connsiteY34-234" fmla="*/ 1713434 h 2633810"/>
              <a:gd name="connsiteX35-235" fmla="*/ 3078958 w 3217557"/>
              <a:gd name="connsiteY35-236" fmla="*/ 2077967 h 2633810"/>
              <a:gd name="connsiteX36-237" fmla="*/ 2505887 w 3217557"/>
              <a:gd name="connsiteY36-238" fmla="*/ 1713434 h 2633810"/>
              <a:gd name="connsiteX37-239" fmla="*/ 2886641 w 3217557"/>
              <a:gd name="connsiteY37-240" fmla="*/ 1713434 h 2633810"/>
              <a:gd name="connsiteX38-241" fmla="*/ 3217557 w 3217557"/>
              <a:gd name="connsiteY38-242" fmla="*/ 1382518 h 2633810"/>
              <a:gd name="connsiteX39-243" fmla="*/ 3217557 w 3217557"/>
              <a:gd name="connsiteY39-244" fmla="*/ 330916 h 2633810"/>
              <a:gd name="connsiteX40-245" fmla="*/ 2886641 w 3217557"/>
              <a:gd name="connsiteY40-246" fmla="*/ 0 h 2633810"/>
              <a:gd name="connsiteX0-247" fmla="*/ 1384251 w 3217557"/>
              <a:gd name="connsiteY0-248" fmla="*/ 661544 h 2633810"/>
              <a:gd name="connsiteX1-249" fmla="*/ 1574067 w 3217557"/>
              <a:gd name="connsiteY1-250" fmla="*/ 851360 h 2633810"/>
              <a:gd name="connsiteX2-251" fmla="*/ 1384251 w 3217557"/>
              <a:gd name="connsiteY2-252" fmla="*/ 1041176 h 2633810"/>
              <a:gd name="connsiteX3-253" fmla="*/ 1194435 w 3217557"/>
              <a:gd name="connsiteY3-254" fmla="*/ 851360 h 2633810"/>
              <a:gd name="connsiteX4-255" fmla="*/ 1384251 w 3217557"/>
              <a:gd name="connsiteY4-256" fmla="*/ 661544 h 2633810"/>
              <a:gd name="connsiteX5-257" fmla="*/ 1993421 w 3217557"/>
              <a:gd name="connsiteY5-258" fmla="*/ 661544 h 2633810"/>
              <a:gd name="connsiteX6-259" fmla="*/ 2183237 w 3217557"/>
              <a:gd name="connsiteY6-260" fmla="*/ 851360 h 2633810"/>
              <a:gd name="connsiteX7-261" fmla="*/ 1993421 w 3217557"/>
              <a:gd name="connsiteY7-262" fmla="*/ 1041176 h 2633810"/>
              <a:gd name="connsiteX8-263" fmla="*/ 1803605 w 3217557"/>
              <a:gd name="connsiteY8-264" fmla="*/ 851360 h 2633810"/>
              <a:gd name="connsiteX9-265" fmla="*/ 1993421 w 3217557"/>
              <a:gd name="connsiteY9-266" fmla="*/ 661544 h 2633810"/>
              <a:gd name="connsiteX10-267" fmla="*/ 2602591 w 3217557"/>
              <a:gd name="connsiteY10-268" fmla="*/ 661544 h 2633810"/>
              <a:gd name="connsiteX11-269" fmla="*/ 2792407 w 3217557"/>
              <a:gd name="connsiteY11-270" fmla="*/ 851360 h 2633810"/>
              <a:gd name="connsiteX12-271" fmla="*/ 2602591 w 3217557"/>
              <a:gd name="connsiteY12-272" fmla="*/ 1041176 h 2633810"/>
              <a:gd name="connsiteX13-273" fmla="*/ 2412775 w 3217557"/>
              <a:gd name="connsiteY13-274" fmla="*/ 851360 h 2633810"/>
              <a:gd name="connsiteX14-275" fmla="*/ 2602591 w 3217557"/>
              <a:gd name="connsiteY14-276" fmla="*/ 661544 h 2633810"/>
              <a:gd name="connsiteX15-277" fmla="*/ 677114 w 3217557"/>
              <a:gd name="connsiteY15-278" fmla="*/ 569491 h 2633810"/>
              <a:gd name="connsiteX16-279" fmla="*/ 330916 w 3217557"/>
              <a:gd name="connsiteY16-280" fmla="*/ 569491 h 2633810"/>
              <a:gd name="connsiteX17-281" fmla="*/ 0 w 3217557"/>
              <a:gd name="connsiteY17-282" fmla="*/ 900407 h 2633810"/>
              <a:gd name="connsiteX18-283" fmla="*/ 0 w 3217557"/>
              <a:gd name="connsiteY18-284" fmla="*/ 1952009 h 2633810"/>
              <a:gd name="connsiteX19-285" fmla="*/ 330916 w 3217557"/>
              <a:gd name="connsiteY19-286" fmla="*/ 2282925 h 2633810"/>
              <a:gd name="connsiteX20-287" fmla="*/ 711670 w 3217557"/>
              <a:gd name="connsiteY20-288" fmla="*/ 2282925 h 2633810"/>
              <a:gd name="connsiteX21-289" fmla="*/ 165895 w 3217557"/>
              <a:gd name="connsiteY21-290" fmla="*/ 2633810 h 2633810"/>
              <a:gd name="connsiteX22-291" fmla="*/ 1294529 w 3217557"/>
              <a:gd name="connsiteY22-292" fmla="*/ 2282925 h 2633810"/>
              <a:gd name="connsiteX23-293" fmla="*/ 2117356 w 3217557"/>
              <a:gd name="connsiteY23-294" fmla="*/ 2282925 h 2633810"/>
              <a:gd name="connsiteX24-295" fmla="*/ 2418395 w 3217557"/>
              <a:gd name="connsiteY24-296" fmla="*/ 2087951 h 2633810"/>
              <a:gd name="connsiteX25-297" fmla="*/ 1830857 w 3217557"/>
              <a:gd name="connsiteY25-298" fmla="*/ 1799347 h 2633810"/>
              <a:gd name="connsiteX26-299" fmla="*/ 1008030 w 3217557"/>
              <a:gd name="connsiteY26-300" fmla="*/ 1799347 h 2633810"/>
              <a:gd name="connsiteX27-301" fmla="*/ 677114 w 3217557"/>
              <a:gd name="connsiteY27-302" fmla="*/ 1468431 h 2633810"/>
              <a:gd name="connsiteX28-303" fmla="*/ 677114 w 3217557"/>
              <a:gd name="connsiteY28-304" fmla="*/ 569491 h 2633810"/>
              <a:gd name="connsiteX29-305" fmla="*/ 2886641 w 3217557"/>
              <a:gd name="connsiteY29-306" fmla="*/ 0 h 2633810"/>
              <a:gd name="connsiteX30-307" fmla="*/ 1100201 w 3217557"/>
              <a:gd name="connsiteY30-308" fmla="*/ 0 h 2633810"/>
              <a:gd name="connsiteX31-309" fmla="*/ 769285 w 3217557"/>
              <a:gd name="connsiteY31-310" fmla="*/ 330916 h 2633810"/>
              <a:gd name="connsiteX32-311" fmla="*/ 769285 w 3217557"/>
              <a:gd name="connsiteY32-312" fmla="*/ 1382518 h 2633810"/>
              <a:gd name="connsiteX33-313" fmla="*/ 1100201 w 3217557"/>
              <a:gd name="connsiteY33-314" fmla="*/ 1713434 h 2633810"/>
              <a:gd name="connsiteX34-315" fmla="*/ 1923028 w 3217557"/>
              <a:gd name="connsiteY34-316" fmla="*/ 1713434 h 2633810"/>
              <a:gd name="connsiteX35-317" fmla="*/ 3078958 w 3217557"/>
              <a:gd name="connsiteY35-318" fmla="*/ 2077967 h 2633810"/>
              <a:gd name="connsiteX36-319" fmla="*/ 2505887 w 3217557"/>
              <a:gd name="connsiteY36-320" fmla="*/ 1713434 h 2633810"/>
              <a:gd name="connsiteX37-321" fmla="*/ 2886641 w 3217557"/>
              <a:gd name="connsiteY37-322" fmla="*/ 1713434 h 2633810"/>
              <a:gd name="connsiteX38-323" fmla="*/ 3217557 w 3217557"/>
              <a:gd name="connsiteY38-324" fmla="*/ 1382518 h 2633810"/>
              <a:gd name="connsiteX39-325" fmla="*/ 3217557 w 3217557"/>
              <a:gd name="connsiteY39-326" fmla="*/ 330916 h 2633810"/>
              <a:gd name="connsiteX40-327" fmla="*/ 2886641 w 3217557"/>
              <a:gd name="connsiteY40-328" fmla="*/ 0 h 2633810"/>
              <a:gd name="connsiteX0-329" fmla="*/ 1384251 w 3217557"/>
              <a:gd name="connsiteY0-330" fmla="*/ 661544 h 2654282"/>
              <a:gd name="connsiteX1-331" fmla="*/ 1574067 w 3217557"/>
              <a:gd name="connsiteY1-332" fmla="*/ 851360 h 2654282"/>
              <a:gd name="connsiteX2-333" fmla="*/ 1384251 w 3217557"/>
              <a:gd name="connsiteY2-334" fmla="*/ 1041176 h 2654282"/>
              <a:gd name="connsiteX3-335" fmla="*/ 1194435 w 3217557"/>
              <a:gd name="connsiteY3-336" fmla="*/ 851360 h 2654282"/>
              <a:gd name="connsiteX4-337" fmla="*/ 1384251 w 3217557"/>
              <a:gd name="connsiteY4-338" fmla="*/ 661544 h 2654282"/>
              <a:gd name="connsiteX5-339" fmla="*/ 1993421 w 3217557"/>
              <a:gd name="connsiteY5-340" fmla="*/ 661544 h 2654282"/>
              <a:gd name="connsiteX6-341" fmla="*/ 2183237 w 3217557"/>
              <a:gd name="connsiteY6-342" fmla="*/ 851360 h 2654282"/>
              <a:gd name="connsiteX7-343" fmla="*/ 1993421 w 3217557"/>
              <a:gd name="connsiteY7-344" fmla="*/ 1041176 h 2654282"/>
              <a:gd name="connsiteX8-345" fmla="*/ 1803605 w 3217557"/>
              <a:gd name="connsiteY8-346" fmla="*/ 851360 h 2654282"/>
              <a:gd name="connsiteX9-347" fmla="*/ 1993421 w 3217557"/>
              <a:gd name="connsiteY9-348" fmla="*/ 661544 h 2654282"/>
              <a:gd name="connsiteX10-349" fmla="*/ 2602591 w 3217557"/>
              <a:gd name="connsiteY10-350" fmla="*/ 661544 h 2654282"/>
              <a:gd name="connsiteX11-351" fmla="*/ 2792407 w 3217557"/>
              <a:gd name="connsiteY11-352" fmla="*/ 851360 h 2654282"/>
              <a:gd name="connsiteX12-353" fmla="*/ 2602591 w 3217557"/>
              <a:gd name="connsiteY12-354" fmla="*/ 1041176 h 2654282"/>
              <a:gd name="connsiteX13-355" fmla="*/ 2412775 w 3217557"/>
              <a:gd name="connsiteY13-356" fmla="*/ 851360 h 2654282"/>
              <a:gd name="connsiteX14-357" fmla="*/ 2602591 w 3217557"/>
              <a:gd name="connsiteY14-358" fmla="*/ 661544 h 2654282"/>
              <a:gd name="connsiteX15-359" fmla="*/ 677114 w 3217557"/>
              <a:gd name="connsiteY15-360" fmla="*/ 569491 h 2654282"/>
              <a:gd name="connsiteX16-361" fmla="*/ 330916 w 3217557"/>
              <a:gd name="connsiteY16-362" fmla="*/ 569491 h 2654282"/>
              <a:gd name="connsiteX17-363" fmla="*/ 0 w 3217557"/>
              <a:gd name="connsiteY17-364" fmla="*/ 900407 h 2654282"/>
              <a:gd name="connsiteX18-365" fmla="*/ 0 w 3217557"/>
              <a:gd name="connsiteY18-366" fmla="*/ 1952009 h 2654282"/>
              <a:gd name="connsiteX19-367" fmla="*/ 330916 w 3217557"/>
              <a:gd name="connsiteY19-368" fmla="*/ 2282925 h 2654282"/>
              <a:gd name="connsiteX20-369" fmla="*/ 711670 w 3217557"/>
              <a:gd name="connsiteY20-370" fmla="*/ 2282925 h 2654282"/>
              <a:gd name="connsiteX21-371" fmla="*/ 275077 w 3217557"/>
              <a:gd name="connsiteY21-372" fmla="*/ 2654282 h 2654282"/>
              <a:gd name="connsiteX22-373" fmla="*/ 1294529 w 3217557"/>
              <a:gd name="connsiteY22-374" fmla="*/ 2282925 h 2654282"/>
              <a:gd name="connsiteX23-375" fmla="*/ 2117356 w 3217557"/>
              <a:gd name="connsiteY23-376" fmla="*/ 2282925 h 2654282"/>
              <a:gd name="connsiteX24-377" fmla="*/ 2418395 w 3217557"/>
              <a:gd name="connsiteY24-378" fmla="*/ 2087951 h 2654282"/>
              <a:gd name="connsiteX25-379" fmla="*/ 1830857 w 3217557"/>
              <a:gd name="connsiteY25-380" fmla="*/ 1799347 h 2654282"/>
              <a:gd name="connsiteX26-381" fmla="*/ 1008030 w 3217557"/>
              <a:gd name="connsiteY26-382" fmla="*/ 1799347 h 2654282"/>
              <a:gd name="connsiteX27-383" fmla="*/ 677114 w 3217557"/>
              <a:gd name="connsiteY27-384" fmla="*/ 1468431 h 2654282"/>
              <a:gd name="connsiteX28-385" fmla="*/ 677114 w 3217557"/>
              <a:gd name="connsiteY28-386" fmla="*/ 569491 h 2654282"/>
              <a:gd name="connsiteX29-387" fmla="*/ 2886641 w 3217557"/>
              <a:gd name="connsiteY29-388" fmla="*/ 0 h 2654282"/>
              <a:gd name="connsiteX30-389" fmla="*/ 1100201 w 3217557"/>
              <a:gd name="connsiteY30-390" fmla="*/ 0 h 2654282"/>
              <a:gd name="connsiteX31-391" fmla="*/ 769285 w 3217557"/>
              <a:gd name="connsiteY31-392" fmla="*/ 330916 h 2654282"/>
              <a:gd name="connsiteX32-393" fmla="*/ 769285 w 3217557"/>
              <a:gd name="connsiteY32-394" fmla="*/ 1382518 h 2654282"/>
              <a:gd name="connsiteX33-395" fmla="*/ 1100201 w 3217557"/>
              <a:gd name="connsiteY33-396" fmla="*/ 1713434 h 2654282"/>
              <a:gd name="connsiteX34-397" fmla="*/ 1923028 w 3217557"/>
              <a:gd name="connsiteY34-398" fmla="*/ 1713434 h 2654282"/>
              <a:gd name="connsiteX35-399" fmla="*/ 3078958 w 3217557"/>
              <a:gd name="connsiteY35-400" fmla="*/ 2077967 h 2654282"/>
              <a:gd name="connsiteX36-401" fmla="*/ 2505887 w 3217557"/>
              <a:gd name="connsiteY36-402" fmla="*/ 1713434 h 2654282"/>
              <a:gd name="connsiteX37-403" fmla="*/ 2886641 w 3217557"/>
              <a:gd name="connsiteY37-404" fmla="*/ 1713434 h 2654282"/>
              <a:gd name="connsiteX38-405" fmla="*/ 3217557 w 3217557"/>
              <a:gd name="connsiteY38-406" fmla="*/ 1382518 h 2654282"/>
              <a:gd name="connsiteX39-407" fmla="*/ 3217557 w 3217557"/>
              <a:gd name="connsiteY39-408" fmla="*/ 330916 h 2654282"/>
              <a:gd name="connsiteX40-409" fmla="*/ 2886641 w 3217557"/>
              <a:gd name="connsiteY40-410" fmla="*/ 0 h 2654282"/>
              <a:gd name="connsiteX0-411" fmla="*/ 1384251 w 3217557"/>
              <a:gd name="connsiteY0-412" fmla="*/ 661544 h 2654282"/>
              <a:gd name="connsiteX1-413" fmla="*/ 1574067 w 3217557"/>
              <a:gd name="connsiteY1-414" fmla="*/ 851360 h 2654282"/>
              <a:gd name="connsiteX2-415" fmla="*/ 1384251 w 3217557"/>
              <a:gd name="connsiteY2-416" fmla="*/ 1041176 h 2654282"/>
              <a:gd name="connsiteX3-417" fmla="*/ 1194435 w 3217557"/>
              <a:gd name="connsiteY3-418" fmla="*/ 851360 h 2654282"/>
              <a:gd name="connsiteX4-419" fmla="*/ 1384251 w 3217557"/>
              <a:gd name="connsiteY4-420" fmla="*/ 661544 h 2654282"/>
              <a:gd name="connsiteX5-421" fmla="*/ 1993421 w 3217557"/>
              <a:gd name="connsiteY5-422" fmla="*/ 661544 h 2654282"/>
              <a:gd name="connsiteX6-423" fmla="*/ 2183237 w 3217557"/>
              <a:gd name="connsiteY6-424" fmla="*/ 851360 h 2654282"/>
              <a:gd name="connsiteX7-425" fmla="*/ 1993421 w 3217557"/>
              <a:gd name="connsiteY7-426" fmla="*/ 1041176 h 2654282"/>
              <a:gd name="connsiteX8-427" fmla="*/ 1803605 w 3217557"/>
              <a:gd name="connsiteY8-428" fmla="*/ 851360 h 2654282"/>
              <a:gd name="connsiteX9-429" fmla="*/ 1993421 w 3217557"/>
              <a:gd name="connsiteY9-430" fmla="*/ 661544 h 2654282"/>
              <a:gd name="connsiteX10-431" fmla="*/ 2602591 w 3217557"/>
              <a:gd name="connsiteY10-432" fmla="*/ 661544 h 2654282"/>
              <a:gd name="connsiteX11-433" fmla="*/ 2792407 w 3217557"/>
              <a:gd name="connsiteY11-434" fmla="*/ 851360 h 2654282"/>
              <a:gd name="connsiteX12-435" fmla="*/ 2602591 w 3217557"/>
              <a:gd name="connsiteY12-436" fmla="*/ 1041176 h 2654282"/>
              <a:gd name="connsiteX13-437" fmla="*/ 2412775 w 3217557"/>
              <a:gd name="connsiteY13-438" fmla="*/ 851360 h 2654282"/>
              <a:gd name="connsiteX14-439" fmla="*/ 2602591 w 3217557"/>
              <a:gd name="connsiteY14-440" fmla="*/ 661544 h 2654282"/>
              <a:gd name="connsiteX15-441" fmla="*/ 677114 w 3217557"/>
              <a:gd name="connsiteY15-442" fmla="*/ 569491 h 2654282"/>
              <a:gd name="connsiteX16-443" fmla="*/ 330916 w 3217557"/>
              <a:gd name="connsiteY16-444" fmla="*/ 569491 h 2654282"/>
              <a:gd name="connsiteX17-445" fmla="*/ 0 w 3217557"/>
              <a:gd name="connsiteY17-446" fmla="*/ 900407 h 2654282"/>
              <a:gd name="connsiteX18-447" fmla="*/ 0 w 3217557"/>
              <a:gd name="connsiteY18-448" fmla="*/ 1952009 h 2654282"/>
              <a:gd name="connsiteX19-449" fmla="*/ 330916 w 3217557"/>
              <a:gd name="connsiteY19-450" fmla="*/ 2282925 h 2654282"/>
              <a:gd name="connsiteX20-451" fmla="*/ 711670 w 3217557"/>
              <a:gd name="connsiteY20-452" fmla="*/ 2282925 h 2654282"/>
              <a:gd name="connsiteX21-453" fmla="*/ 275077 w 3217557"/>
              <a:gd name="connsiteY21-454" fmla="*/ 2654282 h 2654282"/>
              <a:gd name="connsiteX22-455" fmla="*/ 1294529 w 3217557"/>
              <a:gd name="connsiteY22-456" fmla="*/ 2282925 h 2654282"/>
              <a:gd name="connsiteX23-457" fmla="*/ 2117356 w 3217557"/>
              <a:gd name="connsiteY23-458" fmla="*/ 2282925 h 2654282"/>
              <a:gd name="connsiteX24-459" fmla="*/ 2418395 w 3217557"/>
              <a:gd name="connsiteY24-460" fmla="*/ 2087951 h 2654282"/>
              <a:gd name="connsiteX25-461" fmla="*/ 1830857 w 3217557"/>
              <a:gd name="connsiteY25-462" fmla="*/ 1799347 h 2654282"/>
              <a:gd name="connsiteX26-463" fmla="*/ 1008030 w 3217557"/>
              <a:gd name="connsiteY26-464" fmla="*/ 1799347 h 2654282"/>
              <a:gd name="connsiteX27-465" fmla="*/ 677114 w 3217557"/>
              <a:gd name="connsiteY27-466" fmla="*/ 1468431 h 2654282"/>
              <a:gd name="connsiteX28-467" fmla="*/ 677114 w 3217557"/>
              <a:gd name="connsiteY28-468" fmla="*/ 569491 h 2654282"/>
              <a:gd name="connsiteX29-469" fmla="*/ 2886641 w 3217557"/>
              <a:gd name="connsiteY29-470" fmla="*/ 0 h 2654282"/>
              <a:gd name="connsiteX30-471" fmla="*/ 1100201 w 3217557"/>
              <a:gd name="connsiteY30-472" fmla="*/ 0 h 2654282"/>
              <a:gd name="connsiteX31-473" fmla="*/ 769285 w 3217557"/>
              <a:gd name="connsiteY31-474" fmla="*/ 330916 h 2654282"/>
              <a:gd name="connsiteX32-475" fmla="*/ 769285 w 3217557"/>
              <a:gd name="connsiteY32-476" fmla="*/ 1382518 h 2654282"/>
              <a:gd name="connsiteX33-477" fmla="*/ 1100201 w 3217557"/>
              <a:gd name="connsiteY33-478" fmla="*/ 1713434 h 2654282"/>
              <a:gd name="connsiteX34-479" fmla="*/ 1923028 w 3217557"/>
              <a:gd name="connsiteY34-480" fmla="*/ 1713434 h 2654282"/>
              <a:gd name="connsiteX35-481" fmla="*/ 3078958 w 3217557"/>
              <a:gd name="connsiteY35-482" fmla="*/ 2077967 h 2654282"/>
              <a:gd name="connsiteX36-483" fmla="*/ 2505887 w 3217557"/>
              <a:gd name="connsiteY36-484" fmla="*/ 1713434 h 2654282"/>
              <a:gd name="connsiteX37-485" fmla="*/ 2886641 w 3217557"/>
              <a:gd name="connsiteY37-486" fmla="*/ 1713434 h 2654282"/>
              <a:gd name="connsiteX38-487" fmla="*/ 3217557 w 3217557"/>
              <a:gd name="connsiteY38-488" fmla="*/ 1382518 h 2654282"/>
              <a:gd name="connsiteX39-489" fmla="*/ 3217557 w 3217557"/>
              <a:gd name="connsiteY39-490" fmla="*/ 330916 h 2654282"/>
              <a:gd name="connsiteX40-491" fmla="*/ 2886641 w 3217557"/>
              <a:gd name="connsiteY40-492" fmla="*/ 0 h 2654282"/>
              <a:gd name="connsiteX0-493" fmla="*/ 1384251 w 3217557"/>
              <a:gd name="connsiteY0-494" fmla="*/ 661544 h 2654282"/>
              <a:gd name="connsiteX1-495" fmla="*/ 1574067 w 3217557"/>
              <a:gd name="connsiteY1-496" fmla="*/ 851360 h 2654282"/>
              <a:gd name="connsiteX2-497" fmla="*/ 1384251 w 3217557"/>
              <a:gd name="connsiteY2-498" fmla="*/ 1041176 h 2654282"/>
              <a:gd name="connsiteX3-499" fmla="*/ 1194435 w 3217557"/>
              <a:gd name="connsiteY3-500" fmla="*/ 851360 h 2654282"/>
              <a:gd name="connsiteX4-501" fmla="*/ 1384251 w 3217557"/>
              <a:gd name="connsiteY4-502" fmla="*/ 661544 h 2654282"/>
              <a:gd name="connsiteX5-503" fmla="*/ 1993421 w 3217557"/>
              <a:gd name="connsiteY5-504" fmla="*/ 661544 h 2654282"/>
              <a:gd name="connsiteX6-505" fmla="*/ 2183237 w 3217557"/>
              <a:gd name="connsiteY6-506" fmla="*/ 851360 h 2654282"/>
              <a:gd name="connsiteX7-507" fmla="*/ 1993421 w 3217557"/>
              <a:gd name="connsiteY7-508" fmla="*/ 1041176 h 2654282"/>
              <a:gd name="connsiteX8-509" fmla="*/ 1803605 w 3217557"/>
              <a:gd name="connsiteY8-510" fmla="*/ 851360 h 2654282"/>
              <a:gd name="connsiteX9-511" fmla="*/ 1993421 w 3217557"/>
              <a:gd name="connsiteY9-512" fmla="*/ 661544 h 2654282"/>
              <a:gd name="connsiteX10-513" fmla="*/ 2602591 w 3217557"/>
              <a:gd name="connsiteY10-514" fmla="*/ 661544 h 2654282"/>
              <a:gd name="connsiteX11-515" fmla="*/ 2792407 w 3217557"/>
              <a:gd name="connsiteY11-516" fmla="*/ 851360 h 2654282"/>
              <a:gd name="connsiteX12-517" fmla="*/ 2602591 w 3217557"/>
              <a:gd name="connsiteY12-518" fmla="*/ 1041176 h 2654282"/>
              <a:gd name="connsiteX13-519" fmla="*/ 2412775 w 3217557"/>
              <a:gd name="connsiteY13-520" fmla="*/ 851360 h 2654282"/>
              <a:gd name="connsiteX14-521" fmla="*/ 2602591 w 3217557"/>
              <a:gd name="connsiteY14-522" fmla="*/ 661544 h 2654282"/>
              <a:gd name="connsiteX15-523" fmla="*/ 677114 w 3217557"/>
              <a:gd name="connsiteY15-524" fmla="*/ 569491 h 2654282"/>
              <a:gd name="connsiteX16-525" fmla="*/ 330916 w 3217557"/>
              <a:gd name="connsiteY16-526" fmla="*/ 569491 h 2654282"/>
              <a:gd name="connsiteX17-527" fmla="*/ 0 w 3217557"/>
              <a:gd name="connsiteY17-528" fmla="*/ 900407 h 2654282"/>
              <a:gd name="connsiteX18-529" fmla="*/ 0 w 3217557"/>
              <a:gd name="connsiteY18-530" fmla="*/ 1952009 h 2654282"/>
              <a:gd name="connsiteX19-531" fmla="*/ 330916 w 3217557"/>
              <a:gd name="connsiteY19-532" fmla="*/ 2282925 h 2654282"/>
              <a:gd name="connsiteX20-533" fmla="*/ 711670 w 3217557"/>
              <a:gd name="connsiteY20-534" fmla="*/ 2282925 h 2654282"/>
              <a:gd name="connsiteX21-535" fmla="*/ 275077 w 3217557"/>
              <a:gd name="connsiteY21-536" fmla="*/ 2654282 h 2654282"/>
              <a:gd name="connsiteX22-537" fmla="*/ 1294529 w 3217557"/>
              <a:gd name="connsiteY22-538" fmla="*/ 2282925 h 2654282"/>
              <a:gd name="connsiteX23-539" fmla="*/ 2117356 w 3217557"/>
              <a:gd name="connsiteY23-540" fmla="*/ 2282925 h 2654282"/>
              <a:gd name="connsiteX24-541" fmla="*/ 2418395 w 3217557"/>
              <a:gd name="connsiteY24-542" fmla="*/ 2087951 h 2654282"/>
              <a:gd name="connsiteX25-543" fmla="*/ 1830857 w 3217557"/>
              <a:gd name="connsiteY25-544" fmla="*/ 1799347 h 2654282"/>
              <a:gd name="connsiteX26-545" fmla="*/ 1008030 w 3217557"/>
              <a:gd name="connsiteY26-546" fmla="*/ 1799347 h 2654282"/>
              <a:gd name="connsiteX27-547" fmla="*/ 677114 w 3217557"/>
              <a:gd name="connsiteY27-548" fmla="*/ 1468431 h 2654282"/>
              <a:gd name="connsiteX28-549" fmla="*/ 677114 w 3217557"/>
              <a:gd name="connsiteY28-550" fmla="*/ 569491 h 2654282"/>
              <a:gd name="connsiteX29-551" fmla="*/ 2886641 w 3217557"/>
              <a:gd name="connsiteY29-552" fmla="*/ 0 h 2654282"/>
              <a:gd name="connsiteX30-553" fmla="*/ 1100201 w 3217557"/>
              <a:gd name="connsiteY30-554" fmla="*/ 0 h 2654282"/>
              <a:gd name="connsiteX31-555" fmla="*/ 769285 w 3217557"/>
              <a:gd name="connsiteY31-556" fmla="*/ 330916 h 2654282"/>
              <a:gd name="connsiteX32-557" fmla="*/ 769285 w 3217557"/>
              <a:gd name="connsiteY32-558" fmla="*/ 1382518 h 2654282"/>
              <a:gd name="connsiteX33-559" fmla="*/ 1100201 w 3217557"/>
              <a:gd name="connsiteY33-560" fmla="*/ 1713434 h 2654282"/>
              <a:gd name="connsiteX34-561" fmla="*/ 1923028 w 3217557"/>
              <a:gd name="connsiteY34-562" fmla="*/ 1713434 h 2654282"/>
              <a:gd name="connsiteX35-563" fmla="*/ 3078958 w 3217557"/>
              <a:gd name="connsiteY35-564" fmla="*/ 2077967 h 2654282"/>
              <a:gd name="connsiteX36-565" fmla="*/ 2505887 w 3217557"/>
              <a:gd name="connsiteY36-566" fmla="*/ 1713434 h 2654282"/>
              <a:gd name="connsiteX37-567" fmla="*/ 2886641 w 3217557"/>
              <a:gd name="connsiteY37-568" fmla="*/ 1713434 h 2654282"/>
              <a:gd name="connsiteX38-569" fmla="*/ 3217557 w 3217557"/>
              <a:gd name="connsiteY38-570" fmla="*/ 1382518 h 2654282"/>
              <a:gd name="connsiteX39-571" fmla="*/ 3217557 w 3217557"/>
              <a:gd name="connsiteY39-572" fmla="*/ 330916 h 2654282"/>
              <a:gd name="connsiteX40-573" fmla="*/ 2886641 w 3217557"/>
              <a:gd name="connsiteY40-574" fmla="*/ 0 h 2654282"/>
              <a:gd name="connsiteX0-575" fmla="*/ 1384251 w 3217557"/>
              <a:gd name="connsiteY0-576" fmla="*/ 661544 h 2654282"/>
              <a:gd name="connsiteX1-577" fmla="*/ 1574067 w 3217557"/>
              <a:gd name="connsiteY1-578" fmla="*/ 851360 h 2654282"/>
              <a:gd name="connsiteX2-579" fmla="*/ 1384251 w 3217557"/>
              <a:gd name="connsiteY2-580" fmla="*/ 1041176 h 2654282"/>
              <a:gd name="connsiteX3-581" fmla="*/ 1194435 w 3217557"/>
              <a:gd name="connsiteY3-582" fmla="*/ 851360 h 2654282"/>
              <a:gd name="connsiteX4-583" fmla="*/ 1384251 w 3217557"/>
              <a:gd name="connsiteY4-584" fmla="*/ 661544 h 2654282"/>
              <a:gd name="connsiteX5-585" fmla="*/ 1993421 w 3217557"/>
              <a:gd name="connsiteY5-586" fmla="*/ 661544 h 2654282"/>
              <a:gd name="connsiteX6-587" fmla="*/ 2183237 w 3217557"/>
              <a:gd name="connsiteY6-588" fmla="*/ 851360 h 2654282"/>
              <a:gd name="connsiteX7-589" fmla="*/ 1993421 w 3217557"/>
              <a:gd name="connsiteY7-590" fmla="*/ 1041176 h 2654282"/>
              <a:gd name="connsiteX8-591" fmla="*/ 1803605 w 3217557"/>
              <a:gd name="connsiteY8-592" fmla="*/ 851360 h 2654282"/>
              <a:gd name="connsiteX9-593" fmla="*/ 1993421 w 3217557"/>
              <a:gd name="connsiteY9-594" fmla="*/ 661544 h 2654282"/>
              <a:gd name="connsiteX10-595" fmla="*/ 2602591 w 3217557"/>
              <a:gd name="connsiteY10-596" fmla="*/ 661544 h 2654282"/>
              <a:gd name="connsiteX11-597" fmla="*/ 2792407 w 3217557"/>
              <a:gd name="connsiteY11-598" fmla="*/ 851360 h 2654282"/>
              <a:gd name="connsiteX12-599" fmla="*/ 2602591 w 3217557"/>
              <a:gd name="connsiteY12-600" fmla="*/ 1041176 h 2654282"/>
              <a:gd name="connsiteX13-601" fmla="*/ 2412775 w 3217557"/>
              <a:gd name="connsiteY13-602" fmla="*/ 851360 h 2654282"/>
              <a:gd name="connsiteX14-603" fmla="*/ 2602591 w 3217557"/>
              <a:gd name="connsiteY14-604" fmla="*/ 661544 h 2654282"/>
              <a:gd name="connsiteX15-605" fmla="*/ 677114 w 3217557"/>
              <a:gd name="connsiteY15-606" fmla="*/ 569491 h 2654282"/>
              <a:gd name="connsiteX16-607" fmla="*/ 330916 w 3217557"/>
              <a:gd name="connsiteY16-608" fmla="*/ 569491 h 2654282"/>
              <a:gd name="connsiteX17-609" fmla="*/ 0 w 3217557"/>
              <a:gd name="connsiteY17-610" fmla="*/ 900407 h 2654282"/>
              <a:gd name="connsiteX18-611" fmla="*/ 0 w 3217557"/>
              <a:gd name="connsiteY18-612" fmla="*/ 1952009 h 2654282"/>
              <a:gd name="connsiteX19-613" fmla="*/ 330916 w 3217557"/>
              <a:gd name="connsiteY19-614" fmla="*/ 2282925 h 2654282"/>
              <a:gd name="connsiteX20-615" fmla="*/ 711670 w 3217557"/>
              <a:gd name="connsiteY20-616" fmla="*/ 2282925 h 2654282"/>
              <a:gd name="connsiteX21-617" fmla="*/ 275077 w 3217557"/>
              <a:gd name="connsiteY21-618" fmla="*/ 2654282 h 2654282"/>
              <a:gd name="connsiteX22-619" fmla="*/ 1294529 w 3217557"/>
              <a:gd name="connsiteY22-620" fmla="*/ 2282925 h 2654282"/>
              <a:gd name="connsiteX23-621" fmla="*/ 2117356 w 3217557"/>
              <a:gd name="connsiteY23-622" fmla="*/ 2282925 h 2654282"/>
              <a:gd name="connsiteX24-623" fmla="*/ 2418395 w 3217557"/>
              <a:gd name="connsiteY24-624" fmla="*/ 2087951 h 2654282"/>
              <a:gd name="connsiteX25-625" fmla="*/ 1830857 w 3217557"/>
              <a:gd name="connsiteY25-626" fmla="*/ 1799347 h 2654282"/>
              <a:gd name="connsiteX26-627" fmla="*/ 1008030 w 3217557"/>
              <a:gd name="connsiteY26-628" fmla="*/ 1799347 h 2654282"/>
              <a:gd name="connsiteX27-629" fmla="*/ 677114 w 3217557"/>
              <a:gd name="connsiteY27-630" fmla="*/ 1468431 h 2654282"/>
              <a:gd name="connsiteX28-631" fmla="*/ 677114 w 3217557"/>
              <a:gd name="connsiteY28-632" fmla="*/ 569491 h 2654282"/>
              <a:gd name="connsiteX29-633" fmla="*/ 2886641 w 3217557"/>
              <a:gd name="connsiteY29-634" fmla="*/ 0 h 2654282"/>
              <a:gd name="connsiteX30-635" fmla="*/ 1100201 w 3217557"/>
              <a:gd name="connsiteY30-636" fmla="*/ 0 h 2654282"/>
              <a:gd name="connsiteX31-637" fmla="*/ 769285 w 3217557"/>
              <a:gd name="connsiteY31-638" fmla="*/ 330916 h 2654282"/>
              <a:gd name="connsiteX32-639" fmla="*/ 769285 w 3217557"/>
              <a:gd name="connsiteY32-640" fmla="*/ 1382518 h 2654282"/>
              <a:gd name="connsiteX33-641" fmla="*/ 1100201 w 3217557"/>
              <a:gd name="connsiteY33-642" fmla="*/ 1713434 h 2654282"/>
              <a:gd name="connsiteX34-643" fmla="*/ 1923028 w 3217557"/>
              <a:gd name="connsiteY34-644" fmla="*/ 1713434 h 2654282"/>
              <a:gd name="connsiteX35-645" fmla="*/ 3078958 w 3217557"/>
              <a:gd name="connsiteY35-646" fmla="*/ 2077967 h 2654282"/>
              <a:gd name="connsiteX36-647" fmla="*/ 2505887 w 3217557"/>
              <a:gd name="connsiteY36-648" fmla="*/ 1713434 h 2654282"/>
              <a:gd name="connsiteX37-649" fmla="*/ 2886641 w 3217557"/>
              <a:gd name="connsiteY37-650" fmla="*/ 1713434 h 2654282"/>
              <a:gd name="connsiteX38-651" fmla="*/ 3217557 w 3217557"/>
              <a:gd name="connsiteY38-652" fmla="*/ 1382518 h 2654282"/>
              <a:gd name="connsiteX39-653" fmla="*/ 3217557 w 3217557"/>
              <a:gd name="connsiteY39-654" fmla="*/ 330916 h 2654282"/>
              <a:gd name="connsiteX40-655" fmla="*/ 2886641 w 3217557"/>
              <a:gd name="connsiteY40-656" fmla="*/ 0 h 2654282"/>
              <a:gd name="connsiteX0-657" fmla="*/ 1384251 w 3217557"/>
              <a:gd name="connsiteY0-658" fmla="*/ 661544 h 2654282"/>
              <a:gd name="connsiteX1-659" fmla="*/ 1574067 w 3217557"/>
              <a:gd name="connsiteY1-660" fmla="*/ 851360 h 2654282"/>
              <a:gd name="connsiteX2-661" fmla="*/ 1384251 w 3217557"/>
              <a:gd name="connsiteY2-662" fmla="*/ 1041176 h 2654282"/>
              <a:gd name="connsiteX3-663" fmla="*/ 1194435 w 3217557"/>
              <a:gd name="connsiteY3-664" fmla="*/ 851360 h 2654282"/>
              <a:gd name="connsiteX4-665" fmla="*/ 1384251 w 3217557"/>
              <a:gd name="connsiteY4-666" fmla="*/ 661544 h 2654282"/>
              <a:gd name="connsiteX5-667" fmla="*/ 1993421 w 3217557"/>
              <a:gd name="connsiteY5-668" fmla="*/ 661544 h 2654282"/>
              <a:gd name="connsiteX6-669" fmla="*/ 2183237 w 3217557"/>
              <a:gd name="connsiteY6-670" fmla="*/ 851360 h 2654282"/>
              <a:gd name="connsiteX7-671" fmla="*/ 1993421 w 3217557"/>
              <a:gd name="connsiteY7-672" fmla="*/ 1041176 h 2654282"/>
              <a:gd name="connsiteX8-673" fmla="*/ 1803605 w 3217557"/>
              <a:gd name="connsiteY8-674" fmla="*/ 851360 h 2654282"/>
              <a:gd name="connsiteX9-675" fmla="*/ 1993421 w 3217557"/>
              <a:gd name="connsiteY9-676" fmla="*/ 661544 h 2654282"/>
              <a:gd name="connsiteX10-677" fmla="*/ 2602591 w 3217557"/>
              <a:gd name="connsiteY10-678" fmla="*/ 661544 h 2654282"/>
              <a:gd name="connsiteX11-679" fmla="*/ 2792407 w 3217557"/>
              <a:gd name="connsiteY11-680" fmla="*/ 851360 h 2654282"/>
              <a:gd name="connsiteX12-681" fmla="*/ 2602591 w 3217557"/>
              <a:gd name="connsiteY12-682" fmla="*/ 1041176 h 2654282"/>
              <a:gd name="connsiteX13-683" fmla="*/ 2412775 w 3217557"/>
              <a:gd name="connsiteY13-684" fmla="*/ 851360 h 2654282"/>
              <a:gd name="connsiteX14-685" fmla="*/ 2602591 w 3217557"/>
              <a:gd name="connsiteY14-686" fmla="*/ 661544 h 2654282"/>
              <a:gd name="connsiteX15-687" fmla="*/ 677114 w 3217557"/>
              <a:gd name="connsiteY15-688" fmla="*/ 569491 h 2654282"/>
              <a:gd name="connsiteX16-689" fmla="*/ 330916 w 3217557"/>
              <a:gd name="connsiteY16-690" fmla="*/ 569491 h 2654282"/>
              <a:gd name="connsiteX17-691" fmla="*/ 0 w 3217557"/>
              <a:gd name="connsiteY17-692" fmla="*/ 900407 h 2654282"/>
              <a:gd name="connsiteX18-693" fmla="*/ 0 w 3217557"/>
              <a:gd name="connsiteY18-694" fmla="*/ 1952009 h 2654282"/>
              <a:gd name="connsiteX19-695" fmla="*/ 330916 w 3217557"/>
              <a:gd name="connsiteY19-696" fmla="*/ 2282925 h 2654282"/>
              <a:gd name="connsiteX20-697" fmla="*/ 711670 w 3217557"/>
              <a:gd name="connsiteY20-698" fmla="*/ 2282925 h 2654282"/>
              <a:gd name="connsiteX21-699" fmla="*/ 275077 w 3217557"/>
              <a:gd name="connsiteY21-700" fmla="*/ 2654282 h 2654282"/>
              <a:gd name="connsiteX22-701" fmla="*/ 1294529 w 3217557"/>
              <a:gd name="connsiteY22-702" fmla="*/ 2282925 h 2654282"/>
              <a:gd name="connsiteX23-703" fmla="*/ 2117356 w 3217557"/>
              <a:gd name="connsiteY23-704" fmla="*/ 2282925 h 2654282"/>
              <a:gd name="connsiteX24-705" fmla="*/ 2418395 w 3217557"/>
              <a:gd name="connsiteY24-706" fmla="*/ 2087951 h 2654282"/>
              <a:gd name="connsiteX25-707" fmla="*/ 1830857 w 3217557"/>
              <a:gd name="connsiteY25-708" fmla="*/ 1799347 h 2654282"/>
              <a:gd name="connsiteX26-709" fmla="*/ 1008030 w 3217557"/>
              <a:gd name="connsiteY26-710" fmla="*/ 1799347 h 2654282"/>
              <a:gd name="connsiteX27-711" fmla="*/ 677114 w 3217557"/>
              <a:gd name="connsiteY27-712" fmla="*/ 1468431 h 2654282"/>
              <a:gd name="connsiteX28-713" fmla="*/ 677114 w 3217557"/>
              <a:gd name="connsiteY28-714" fmla="*/ 569491 h 2654282"/>
              <a:gd name="connsiteX29-715" fmla="*/ 2886641 w 3217557"/>
              <a:gd name="connsiteY29-716" fmla="*/ 0 h 2654282"/>
              <a:gd name="connsiteX30-717" fmla="*/ 1100201 w 3217557"/>
              <a:gd name="connsiteY30-718" fmla="*/ 0 h 2654282"/>
              <a:gd name="connsiteX31-719" fmla="*/ 769285 w 3217557"/>
              <a:gd name="connsiteY31-720" fmla="*/ 330916 h 2654282"/>
              <a:gd name="connsiteX32-721" fmla="*/ 769285 w 3217557"/>
              <a:gd name="connsiteY32-722" fmla="*/ 1382518 h 2654282"/>
              <a:gd name="connsiteX33-723" fmla="*/ 1100201 w 3217557"/>
              <a:gd name="connsiteY33-724" fmla="*/ 1713434 h 2654282"/>
              <a:gd name="connsiteX34-725" fmla="*/ 1923028 w 3217557"/>
              <a:gd name="connsiteY34-726" fmla="*/ 1713434 h 2654282"/>
              <a:gd name="connsiteX35-727" fmla="*/ 3078958 w 3217557"/>
              <a:gd name="connsiteY35-728" fmla="*/ 2077967 h 2654282"/>
              <a:gd name="connsiteX36-729" fmla="*/ 2505887 w 3217557"/>
              <a:gd name="connsiteY36-730" fmla="*/ 1713434 h 2654282"/>
              <a:gd name="connsiteX37-731" fmla="*/ 2886641 w 3217557"/>
              <a:gd name="connsiteY37-732" fmla="*/ 1713434 h 2654282"/>
              <a:gd name="connsiteX38-733" fmla="*/ 3217557 w 3217557"/>
              <a:gd name="connsiteY38-734" fmla="*/ 1382518 h 2654282"/>
              <a:gd name="connsiteX39-735" fmla="*/ 3217557 w 3217557"/>
              <a:gd name="connsiteY39-736" fmla="*/ 330916 h 2654282"/>
              <a:gd name="connsiteX40-737" fmla="*/ 2886641 w 3217557"/>
              <a:gd name="connsiteY40-738" fmla="*/ 0 h 26542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Teardrop 1"/>
          <p:cNvSpPr/>
          <p:nvPr/>
        </p:nvSpPr>
        <p:spPr>
          <a:xfrm rot="18805991">
            <a:off x="2278292" y="2890530"/>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29" name="Rectangle 36"/>
          <p:cNvSpPr/>
          <p:nvPr/>
        </p:nvSpPr>
        <p:spPr>
          <a:xfrm>
            <a:off x="9553150" y="2909298"/>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Chord 15"/>
          <p:cNvSpPr/>
          <p:nvPr/>
        </p:nvSpPr>
        <p:spPr>
          <a:xfrm>
            <a:off x="9647402" y="4395152"/>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6" name="Group 35"/>
          <p:cNvGrpSpPr/>
          <p:nvPr/>
        </p:nvGrpSpPr>
        <p:grpSpPr>
          <a:xfrm>
            <a:off x="5275903" y="3456149"/>
            <a:ext cx="1689597" cy="840075"/>
            <a:chOff x="6670497" y="4267516"/>
            <a:chExt cx="4190656" cy="2083613"/>
          </a:xfrm>
        </p:grpSpPr>
        <p:sp>
          <p:nvSpPr>
            <p:cNvPr id="34" name="Freeform: Shape 33"/>
            <p:cNvSpPr/>
            <p:nvPr/>
          </p:nvSpPr>
          <p:spPr>
            <a:xfrm>
              <a:off x="6670497" y="4910589"/>
              <a:ext cx="2028518" cy="1440540"/>
            </a:xfrm>
            <a:custGeom>
              <a:avLst/>
              <a:gdLst>
                <a:gd name="connsiteX0" fmla="*/ 1359605 w 2028518"/>
                <a:gd name="connsiteY0" fmla="*/ 1366447 h 1440540"/>
                <a:gd name="connsiteX1" fmla="*/ 1359605 w 2028518"/>
                <a:gd name="connsiteY1" fmla="*/ 1406271 h 1440540"/>
                <a:gd name="connsiteX2" fmla="*/ 1942246 w 2028518"/>
                <a:gd name="connsiteY2" fmla="*/ 1406271 h 1440540"/>
                <a:gd name="connsiteX3" fmla="*/ 1942246 w 2028518"/>
                <a:gd name="connsiteY3" fmla="*/ 1366447 h 1440540"/>
                <a:gd name="connsiteX4" fmla="*/ 1359605 w 2028518"/>
                <a:gd name="connsiteY4" fmla="*/ 1305350 h 1440540"/>
                <a:gd name="connsiteX5" fmla="*/ 1359605 w 2028518"/>
                <a:gd name="connsiteY5" fmla="*/ 1345174 h 1440540"/>
                <a:gd name="connsiteX6" fmla="*/ 1942246 w 2028518"/>
                <a:gd name="connsiteY6" fmla="*/ 1345174 h 1440540"/>
                <a:gd name="connsiteX7" fmla="*/ 1942246 w 2028518"/>
                <a:gd name="connsiteY7" fmla="*/ 1305350 h 1440540"/>
                <a:gd name="connsiteX8" fmla="*/ 1359605 w 2028518"/>
                <a:gd name="connsiteY8" fmla="*/ 1244254 h 1440540"/>
                <a:gd name="connsiteX9" fmla="*/ 1359605 w 2028518"/>
                <a:gd name="connsiteY9" fmla="*/ 1284078 h 1440540"/>
                <a:gd name="connsiteX10" fmla="*/ 1942246 w 2028518"/>
                <a:gd name="connsiteY10" fmla="*/ 1284078 h 1440540"/>
                <a:gd name="connsiteX11" fmla="*/ 1942246 w 2028518"/>
                <a:gd name="connsiteY11" fmla="*/ 1244254 h 1440540"/>
                <a:gd name="connsiteX12" fmla="*/ 1359605 w 2028518"/>
                <a:gd name="connsiteY12" fmla="*/ 1183157 h 1440540"/>
                <a:gd name="connsiteX13" fmla="*/ 1359605 w 2028518"/>
                <a:gd name="connsiteY13" fmla="*/ 1222981 h 1440540"/>
                <a:gd name="connsiteX14" fmla="*/ 1942246 w 2028518"/>
                <a:gd name="connsiteY14" fmla="*/ 1222981 h 1440540"/>
                <a:gd name="connsiteX15" fmla="*/ 1942246 w 2028518"/>
                <a:gd name="connsiteY15" fmla="*/ 1183157 h 1440540"/>
                <a:gd name="connsiteX16" fmla="*/ 1003047 w 2028518"/>
                <a:gd name="connsiteY16" fmla="*/ 821458 h 1440540"/>
                <a:gd name="connsiteX17" fmla="*/ 1003047 w 2028518"/>
                <a:gd name="connsiteY17" fmla="*/ 1439143 h 1440540"/>
                <a:gd name="connsiteX18" fmla="*/ 1259865 w 2028518"/>
                <a:gd name="connsiteY18" fmla="*/ 1439143 h 1440540"/>
                <a:gd name="connsiteX19" fmla="*/ 1259865 w 2028518"/>
                <a:gd name="connsiteY19" fmla="*/ 821458 h 1440540"/>
                <a:gd name="connsiteX20" fmla="*/ 640721 w 2028518"/>
                <a:gd name="connsiteY20" fmla="*/ 818736 h 1440540"/>
                <a:gd name="connsiteX21" fmla="*/ 640721 w 2028518"/>
                <a:gd name="connsiteY21" fmla="*/ 1436421 h 1440540"/>
                <a:gd name="connsiteX22" fmla="*/ 860983 w 2028518"/>
                <a:gd name="connsiteY22" fmla="*/ 1436421 h 1440540"/>
                <a:gd name="connsiteX23" fmla="*/ 860983 w 2028518"/>
                <a:gd name="connsiteY23" fmla="*/ 818736 h 1440540"/>
                <a:gd name="connsiteX24" fmla="*/ 1818380 w 2028518"/>
                <a:gd name="connsiteY24" fmla="*/ 734607 h 1440540"/>
                <a:gd name="connsiteX25" fmla="*/ 1818380 w 2028518"/>
                <a:gd name="connsiteY25" fmla="*/ 807677 h 1440540"/>
                <a:gd name="connsiteX26" fmla="*/ 1916476 w 2028518"/>
                <a:gd name="connsiteY26" fmla="*/ 807677 h 1440540"/>
                <a:gd name="connsiteX27" fmla="*/ 1916476 w 2028518"/>
                <a:gd name="connsiteY27" fmla="*/ 734607 h 1440540"/>
                <a:gd name="connsiteX28" fmla="*/ 1634779 w 2028518"/>
                <a:gd name="connsiteY28" fmla="*/ 734607 h 1440540"/>
                <a:gd name="connsiteX29" fmla="*/ 1634779 w 2028518"/>
                <a:gd name="connsiteY29" fmla="*/ 807677 h 1440540"/>
                <a:gd name="connsiteX30" fmla="*/ 1732875 w 2028518"/>
                <a:gd name="connsiteY30" fmla="*/ 807677 h 1440540"/>
                <a:gd name="connsiteX31" fmla="*/ 1732875 w 2028518"/>
                <a:gd name="connsiteY31" fmla="*/ 734607 h 1440540"/>
                <a:gd name="connsiteX32" fmla="*/ 1451179 w 2028518"/>
                <a:gd name="connsiteY32" fmla="*/ 734607 h 1440540"/>
                <a:gd name="connsiteX33" fmla="*/ 1451179 w 2028518"/>
                <a:gd name="connsiteY33" fmla="*/ 807677 h 1440540"/>
                <a:gd name="connsiteX34" fmla="*/ 1549275 w 2028518"/>
                <a:gd name="connsiteY34" fmla="*/ 807677 h 1440540"/>
                <a:gd name="connsiteX35" fmla="*/ 1549275 w 2028518"/>
                <a:gd name="connsiteY35" fmla="*/ 734607 h 1440540"/>
                <a:gd name="connsiteX36" fmla="*/ 1818380 w 2028518"/>
                <a:gd name="connsiteY36" fmla="*/ 582994 h 1440540"/>
                <a:gd name="connsiteX37" fmla="*/ 1818380 w 2028518"/>
                <a:gd name="connsiteY37" fmla="*/ 656064 h 1440540"/>
                <a:gd name="connsiteX38" fmla="*/ 1916476 w 2028518"/>
                <a:gd name="connsiteY38" fmla="*/ 656064 h 1440540"/>
                <a:gd name="connsiteX39" fmla="*/ 1916476 w 2028518"/>
                <a:gd name="connsiteY39" fmla="*/ 582994 h 1440540"/>
                <a:gd name="connsiteX40" fmla="*/ 1634779 w 2028518"/>
                <a:gd name="connsiteY40" fmla="*/ 582994 h 1440540"/>
                <a:gd name="connsiteX41" fmla="*/ 1634779 w 2028518"/>
                <a:gd name="connsiteY41" fmla="*/ 656064 h 1440540"/>
                <a:gd name="connsiteX42" fmla="*/ 1732875 w 2028518"/>
                <a:gd name="connsiteY42" fmla="*/ 656064 h 1440540"/>
                <a:gd name="connsiteX43" fmla="*/ 1732875 w 2028518"/>
                <a:gd name="connsiteY43" fmla="*/ 582994 h 1440540"/>
                <a:gd name="connsiteX44" fmla="*/ 1451179 w 2028518"/>
                <a:gd name="connsiteY44" fmla="*/ 582994 h 1440540"/>
                <a:gd name="connsiteX45" fmla="*/ 1451179 w 2028518"/>
                <a:gd name="connsiteY45" fmla="*/ 656064 h 1440540"/>
                <a:gd name="connsiteX46" fmla="*/ 1549275 w 2028518"/>
                <a:gd name="connsiteY46" fmla="*/ 656064 h 1440540"/>
                <a:gd name="connsiteX47" fmla="*/ 1549275 w 2028518"/>
                <a:gd name="connsiteY47" fmla="*/ 582994 h 1440540"/>
                <a:gd name="connsiteX48" fmla="*/ 403424 w 2028518"/>
                <a:gd name="connsiteY48" fmla="*/ 499916 h 1440540"/>
                <a:gd name="connsiteX49" fmla="*/ 348620 w 2028518"/>
                <a:gd name="connsiteY49" fmla="*/ 554720 h 1440540"/>
                <a:gd name="connsiteX50" fmla="*/ 348620 w 2028518"/>
                <a:gd name="connsiteY50" fmla="*/ 1438886 h 1440540"/>
                <a:gd name="connsiteX51" fmla="*/ 458227 w 2028518"/>
                <a:gd name="connsiteY51" fmla="*/ 1438886 h 1440540"/>
                <a:gd name="connsiteX52" fmla="*/ 458228 w 2028518"/>
                <a:gd name="connsiteY52" fmla="*/ 554720 h 1440540"/>
                <a:gd name="connsiteX53" fmla="*/ 403424 w 2028518"/>
                <a:gd name="connsiteY53" fmla="*/ 499916 h 1440540"/>
                <a:gd name="connsiteX54" fmla="*/ 169200 w 2028518"/>
                <a:gd name="connsiteY54" fmla="*/ 496212 h 1440540"/>
                <a:gd name="connsiteX55" fmla="*/ 114396 w 2028518"/>
                <a:gd name="connsiteY55" fmla="*/ 551016 h 1440540"/>
                <a:gd name="connsiteX56" fmla="*/ 114396 w 2028518"/>
                <a:gd name="connsiteY56" fmla="*/ 1435182 h 1440540"/>
                <a:gd name="connsiteX57" fmla="*/ 224003 w 2028518"/>
                <a:gd name="connsiteY57" fmla="*/ 1435182 h 1440540"/>
                <a:gd name="connsiteX58" fmla="*/ 224004 w 2028518"/>
                <a:gd name="connsiteY58" fmla="*/ 551016 h 1440540"/>
                <a:gd name="connsiteX59" fmla="*/ 169200 w 2028518"/>
                <a:gd name="connsiteY59" fmla="*/ 496212 h 1440540"/>
                <a:gd name="connsiteX60" fmla="*/ 1818380 w 2028518"/>
                <a:gd name="connsiteY60" fmla="*/ 431380 h 1440540"/>
                <a:gd name="connsiteX61" fmla="*/ 1818380 w 2028518"/>
                <a:gd name="connsiteY61" fmla="*/ 504450 h 1440540"/>
                <a:gd name="connsiteX62" fmla="*/ 1916476 w 2028518"/>
                <a:gd name="connsiteY62" fmla="*/ 504450 h 1440540"/>
                <a:gd name="connsiteX63" fmla="*/ 1916476 w 2028518"/>
                <a:gd name="connsiteY63" fmla="*/ 431380 h 1440540"/>
                <a:gd name="connsiteX64" fmla="*/ 1634779 w 2028518"/>
                <a:gd name="connsiteY64" fmla="*/ 431380 h 1440540"/>
                <a:gd name="connsiteX65" fmla="*/ 1634779 w 2028518"/>
                <a:gd name="connsiteY65" fmla="*/ 504450 h 1440540"/>
                <a:gd name="connsiteX66" fmla="*/ 1732875 w 2028518"/>
                <a:gd name="connsiteY66" fmla="*/ 504450 h 1440540"/>
                <a:gd name="connsiteX67" fmla="*/ 1732875 w 2028518"/>
                <a:gd name="connsiteY67" fmla="*/ 431380 h 1440540"/>
                <a:gd name="connsiteX68" fmla="*/ 1451179 w 2028518"/>
                <a:gd name="connsiteY68" fmla="*/ 431380 h 1440540"/>
                <a:gd name="connsiteX69" fmla="*/ 1451179 w 2028518"/>
                <a:gd name="connsiteY69" fmla="*/ 504450 h 1440540"/>
                <a:gd name="connsiteX70" fmla="*/ 1549275 w 2028518"/>
                <a:gd name="connsiteY70" fmla="*/ 504450 h 1440540"/>
                <a:gd name="connsiteX71" fmla="*/ 1549275 w 2028518"/>
                <a:gd name="connsiteY71" fmla="*/ 431380 h 1440540"/>
                <a:gd name="connsiteX72" fmla="*/ 1254606 w 2028518"/>
                <a:gd name="connsiteY72" fmla="*/ 431380 h 1440540"/>
                <a:gd name="connsiteX73" fmla="*/ 1254606 w 2028518"/>
                <a:gd name="connsiteY73" fmla="*/ 504450 h 1440540"/>
                <a:gd name="connsiteX74" fmla="*/ 1352702 w 2028518"/>
                <a:gd name="connsiteY74" fmla="*/ 504450 h 1440540"/>
                <a:gd name="connsiteX75" fmla="*/ 1352702 w 2028518"/>
                <a:gd name="connsiteY75" fmla="*/ 431380 h 1440540"/>
                <a:gd name="connsiteX76" fmla="*/ 1071005 w 2028518"/>
                <a:gd name="connsiteY76" fmla="*/ 431380 h 1440540"/>
                <a:gd name="connsiteX77" fmla="*/ 1071005 w 2028518"/>
                <a:gd name="connsiteY77" fmla="*/ 504450 h 1440540"/>
                <a:gd name="connsiteX78" fmla="*/ 1169101 w 2028518"/>
                <a:gd name="connsiteY78" fmla="*/ 504450 h 1440540"/>
                <a:gd name="connsiteX79" fmla="*/ 1169101 w 2028518"/>
                <a:gd name="connsiteY79" fmla="*/ 431380 h 1440540"/>
                <a:gd name="connsiteX80" fmla="*/ 887405 w 2028518"/>
                <a:gd name="connsiteY80" fmla="*/ 431380 h 1440540"/>
                <a:gd name="connsiteX81" fmla="*/ 887405 w 2028518"/>
                <a:gd name="connsiteY81" fmla="*/ 504450 h 1440540"/>
                <a:gd name="connsiteX82" fmla="*/ 985501 w 2028518"/>
                <a:gd name="connsiteY82" fmla="*/ 504450 h 1440540"/>
                <a:gd name="connsiteX83" fmla="*/ 985501 w 2028518"/>
                <a:gd name="connsiteY83" fmla="*/ 431380 h 1440540"/>
                <a:gd name="connsiteX84" fmla="*/ 726849 w 2028518"/>
                <a:gd name="connsiteY84" fmla="*/ 431380 h 1440540"/>
                <a:gd name="connsiteX85" fmla="*/ 726849 w 2028518"/>
                <a:gd name="connsiteY85" fmla="*/ 504450 h 1440540"/>
                <a:gd name="connsiteX86" fmla="*/ 824945 w 2028518"/>
                <a:gd name="connsiteY86" fmla="*/ 504450 h 1440540"/>
                <a:gd name="connsiteX87" fmla="*/ 824945 w 2028518"/>
                <a:gd name="connsiteY87" fmla="*/ 431380 h 1440540"/>
                <a:gd name="connsiteX88" fmla="*/ 543248 w 2028518"/>
                <a:gd name="connsiteY88" fmla="*/ 431380 h 1440540"/>
                <a:gd name="connsiteX89" fmla="*/ 543248 w 2028518"/>
                <a:gd name="connsiteY89" fmla="*/ 504450 h 1440540"/>
                <a:gd name="connsiteX90" fmla="*/ 641344 w 2028518"/>
                <a:gd name="connsiteY90" fmla="*/ 504450 h 1440540"/>
                <a:gd name="connsiteX91" fmla="*/ 641344 w 2028518"/>
                <a:gd name="connsiteY91" fmla="*/ 431380 h 1440540"/>
                <a:gd name="connsiteX92" fmla="*/ 525663 w 2028518"/>
                <a:gd name="connsiteY92" fmla="*/ 0 h 1440540"/>
                <a:gd name="connsiteX93" fmla="*/ 525663 w 2028518"/>
                <a:gd name="connsiteY93" fmla="*/ 296929 h 1440540"/>
                <a:gd name="connsiteX94" fmla="*/ 1026614 w 2028518"/>
                <a:gd name="connsiteY94" fmla="*/ 0 h 1440540"/>
                <a:gd name="connsiteX95" fmla="*/ 1026614 w 2028518"/>
                <a:gd name="connsiteY95" fmla="*/ 296930 h 1440540"/>
                <a:gd name="connsiteX96" fmla="*/ 1527566 w 2028518"/>
                <a:gd name="connsiteY96" fmla="*/ 0 h 1440540"/>
                <a:gd name="connsiteX97" fmla="*/ 1527566 w 2028518"/>
                <a:gd name="connsiteY97" fmla="*/ 296930 h 1440540"/>
                <a:gd name="connsiteX98" fmla="*/ 2028518 w 2028518"/>
                <a:gd name="connsiteY98" fmla="*/ 0 h 1440540"/>
                <a:gd name="connsiteX99" fmla="*/ 2028518 w 2028518"/>
                <a:gd name="connsiteY99" fmla="*/ 311577 h 1440540"/>
                <a:gd name="connsiteX100" fmla="*/ 2028518 w 2028518"/>
                <a:gd name="connsiteY100" fmla="*/ 1440540 h 1440540"/>
                <a:gd name="connsiteX101" fmla="*/ 0 w 2028518"/>
                <a:gd name="connsiteY101" fmla="*/ 1440540 h 1440540"/>
                <a:gd name="connsiteX102" fmla="*/ 0 w 2028518"/>
                <a:gd name="connsiteY102" fmla="*/ 311577 h 14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028518" h="1440540">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p:cNvSpPr/>
            <p:nvPr/>
          </p:nvSpPr>
          <p:spPr>
            <a:xfrm>
              <a:off x="8698073" y="4267516"/>
              <a:ext cx="2163080" cy="2082019"/>
            </a:xfrm>
            <a:custGeom>
              <a:avLst/>
              <a:gdLst>
                <a:gd name="connsiteX0" fmla="*/ 1708938 w 2163080"/>
                <a:gd name="connsiteY0" fmla="*/ 2004560 h 2082019"/>
                <a:gd name="connsiteX1" fmla="*/ 1708938 w 2163080"/>
                <a:gd name="connsiteY1" fmla="*/ 2044384 h 2082019"/>
                <a:gd name="connsiteX2" fmla="*/ 2059441 w 2163080"/>
                <a:gd name="connsiteY2" fmla="*/ 2044384 h 2082019"/>
                <a:gd name="connsiteX3" fmla="*/ 2059441 w 2163080"/>
                <a:gd name="connsiteY3" fmla="*/ 2004560 h 2082019"/>
                <a:gd name="connsiteX4" fmla="*/ 1293406 w 2163080"/>
                <a:gd name="connsiteY4" fmla="*/ 2004560 h 2082019"/>
                <a:gd name="connsiteX5" fmla="*/ 1293406 w 2163080"/>
                <a:gd name="connsiteY5" fmla="*/ 2044384 h 2082019"/>
                <a:gd name="connsiteX6" fmla="*/ 1643909 w 2163080"/>
                <a:gd name="connsiteY6" fmla="*/ 2044384 h 2082019"/>
                <a:gd name="connsiteX7" fmla="*/ 1643909 w 2163080"/>
                <a:gd name="connsiteY7" fmla="*/ 2004560 h 2082019"/>
                <a:gd name="connsiteX8" fmla="*/ 1708938 w 2163080"/>
                <a:gd name="connsiteY8" fmla="*/ 1943463 h 2082019"/>
                <a:gd name="connsiteX9" fmla="*/ 1708938 w 2163080"/>
                <a:gd name="connsiteY9" fmla="*/ 1983287 h 2082019"/>
                <a:gd name="connsiteX10" fmla="*/ 2059441 w 2163080"/>
                <a:gd name="connsiteY10" fmla="*/ 1983287 h 2082019"/>
                <a:gd name="connsiteX11" fmla="*/ 2059441 w 2163080"/>
                <a:gd name="connsiteY11" fmla="*/ 1943463 h 2082019"/>
                <a:gd name="connsiteX12" fmla="*/ 1293406 w 2163080"/>
                <a:gd name="connsiteY12" fmla="*/ 1943463 h 2082019"/>
                <a:gd name="connsiteX13" fmla="*/ 1293406 w 2163080"/>
                <a:gd name="connsiteY13" fmla="*/ 1983287 h 2082019"/>
                <a:gd name="connsiteX14" fmla="*/ 1643909 w 2163080"/>
                <a:gd name="connsiteY14" fmla="*/ 1983287 h 2082019"/>
                <a:gd name="connsiteX15" fmla="*/ 1643909 w 2163080"/>
                <a:gd name="connsiteY15" fmla="*/ 1943463 h 2082019"/>
                <a:gd name="connsiteX16" fmla="*/ 1708938 w 2163080"/>
                <a:gd name="connsiteY16" fmla="*/ 1882367 h 2082019"/>
                <a:gd name="connsiteX17" fmla="*/ 1708938 w 2163080"/>
                <a:gd name="connsiteY17" fmla="*/ 1922191 h 2082019"/>
                <a:gd name="connsiteX18" fmla="*/ 2059441 w 2163080"/>
                <a:gd name="connsiteY18" fmla="*/ 1922191 h 2082019"/>
                <a:gd name="connsiteX19" fmla="*/ 2059441 w 2163080"/>
                <a:gd name="connsiteY19" fmla="*/ 1882367 h 2082019"/>
                <a:gd name="connsiteX20" fmla="*/ 1293406 w 2163080"/>
                <a:gd name="connsiteY20" fmla="*/ 1882367 h 2082019"/>
                <a:gd name="connsiteX21" fmla="*/ 1293406 w 2163080"/>
                <a:gd name="connsiteY21" fmla="*/ 1922191 h 2082019"/>
                <a:gd name="connsiteX22" fmla="*/ 1643909 w 2163080"/>
                <a:gd name="connsiteY22" fmla="*/ 1922191 h 2082019"/>
                <a:gd name="connsiteX23" fmla="*/ 1643909 w 2163080"/>
                <a:gd name="connsiteY23" fmla="*/ 1882367 h 2082019"/>
                <a:gd name="connsiteX24" fmla="*/ 1024178 w 2163080"/>
                <a:gd name="connsiteY24" fmla="*/ 1873675 h 2082019"/>
                <a:gd name="connsiteX25" fmla="*/ 1024178 w 2163080"/>
                <a:gd name="connsiteY25" fmla="*/ 1939321 h 2082019"/>
                <a:gd name="connsiteX26" fmla="*/ 1122274 w 2163080"/>
                <a:gd name="connsiteY26" fmla="*/ 1939321 h 2082019"/>
                <a:gd name="connsiteX27" fmla="*/ 1122274 w 2163080"/>
                <a:gd name="connsiteY27" fmla="*/ 1873675 h 2082019"/>
                <a:gd name="connsiteX28" fmla="*/ 840577 w 2163080"/>
                <a:gd name="connsiteY28" fmla="*/ 1873675 h 2082019"/>
                <a:gd name="connsiteX29" fmla="*/ 840577 w 2163080"/>
                <a:gd name="connsiteY29" fmla="*/ 1939321 h 2082019"/>
                <a:gd name="connsiteX30" fmla="*/ 938673 w 2163080"/>
                <a:gd name="connsiteY30" fmla="*/ 1939321 h 2082019"/>
                <a:gd name="connsiteX31" fmla="*/ 938673 w 2163080"/>
                <a:gd name="connsiteY31" fmla="*/ 1873675 h 2082019"/>
                <a:gd name="connsiteX32" fmla="*/ 656977 w 2163080"/>
                <a:gd name="connsiteY32" fmla="*/ 1873675 h 2082019"/>
                <a:gd name="connsiteX33" fmla="*/ 656977 w 2163080"/>
                <a:gd name="connsiteY33" fmla="*/ 1939321 h 2082019"/>
                <a:gd name="connsiteX34" fmla="*/ 755073 w 2163080"/>
                <a:gd name="connsiteY34" fmla="*/ 1939321 h 2082019"/>
                <a:gd name="connsiteX35" fmla="*/ 755073 w 2163080"/>
                <a:gd name="connsiteY35" fmla="*/ 1873675 h 2082019"/>
                <a:gd name="connsiteX36" fmla="*/ 1708938 w 2163080"/>
                <a:gd name="connsiteY36" fmla="*/ 1821270 h 2082019"/>
                <a:gd name="connsiteX37" fmla="*/ 1708938 w 2163080"/>
                <a:gd name="connsiteY37" fmla="*/ 1861094 h 2082019"/>
                <a:gd name="connsiteX38" fmla="*/ 2059441 w 2163080"/>
                <a:gd name="connsiteY38" fmla="*/ 1861094 h 2082019"/>
                <a:gd name="connsiteX39" fmla="*/ 2059441 w 2163080"/>
                <a:gd name="connsiteY39" fmla="*/ 1821270 h 2082019"/>
                <a:gd name="connsiteX40" fmla="*/ 1293406 w 2163080"/>
                <a:gd name="connsiteY40" fmla="*/ 1821270 h 2082019"/>
                <a:gd name="connsiteX41" fmla="*/ 1293406 w 2163080"/>
                <a:gd name="connsiteY41" fmla="*/ 1861094 h 2082019"/>
                <a:gd name="connsiteX42" fmla="*/ 1643909 w 2163080"/>
                <a:gd name="connsiteY42" fmla="*/ 1861094 h 2082019"/>
                <a:gd name="connsiteX43" fmla="*/ 1643909 w 2163080"/>
                <a:gd name="connsiteY43" fmla="*/ 1821270 h 2082019"/>
                <a:gd name="connsiteX44" fmla="*/ 1024178 w 2163080"/>
                <a:gd name="connsiteY44" fmla="*/ 1737466 h 2082019"/>
                <a:gd name="connsiteX45" fmla="*/ 1024178 w 2163080"/>
                <a:gd name="connsiteY45" fmla="*/ 1803112 h 2082019"/>
                <a:gd name="connsiteX46" fmla="*/ 1122274 w 2163080"/>
                <a:gd name="connsiteY46" fmla="*/ 1803112 h 2082019"/>
                <a:gd name="connsiteX47" fmla="*/ 1122274 w 2163080"/>
                <a:gd name="connsiteY47" fmla="*/ 1737466 h 2082019"/>
                <a:gd name="connsiteX48" fmla="*/ 840577 w 2163080"/>
                <a:gd name="connsiteY48" fmla="*/ 1737466 h 2082019"/>
                <a:gd name="connsiteX49" fmla="*/ 840577 w 2163080"/>
                <a:gd name="connsiteY49" fmla="*/ 1803112 h 2082019"/>
                <a:gd name="connsiteX50" fmla="*/ 938673 w 2163080"/>
                <a:gd name="connsiteY50" fmla="*/ 1803112 h 2082019"/>
                <a:gd name="connsiteX51" fmla="*/ 938673 w 2163080"/>
                <a:gd name="connsiteY51" fmla="*/ 1737466 h 2082019"/>
                <a:gd name="connsiteX52" fmla="*/ 656977 w 2163080"/>
                <a:gd name="connsiteY52" fmla="*/ 1737466 h 2082019"/>
                <a:gd name="connsiteX53" fmla="*/ 656977 w 2163080"/>
                <a:gd name="connsiteY53" fmla="*/ 1803112 h 2082019"/>
                <a:gd name="connsiteX54" fmla="*/ 755073 w 2163080"/>
                <a:gd name="connsiteY54" fmla="*/ 1803112 h 2082019"/>
                <a:gd name="connsiteX55" fmla="*/ 755073 w 2163080"/>
                <a:gd name="connsiteY55" fmla="*/ 1737466 h 2082019"/>
                <a:gd name="connsiteX56" fmla="*/ 1024178 w 2163080"/>
                <a:gd name="connsiteY56" fmla="*/ 1601257 h 2082019"/>
                <a:gd name="connsiteX57" fmla="*/ 1024178 w 2163080"/>
                <a:gd name="connsiteY57" fmla="*/ 1666903 h 2082019"/>
                <a:gd name="connsiteX58" fmla="*/ 1122274 w 2163080"/>
                <a:gd name="connsiteY58" fmla="*/ 1666903 h 2082019"/>
                <a:gd name="connsiteX59" fmla="*/ 1122274 w 2163080"/>
                <a:gd name="connsiteY59" fmla="*/ 1601257 h 2082019"/>
                <a:gd name="connsiteX60" fmla="*/ 840577 w 2163080"/>
                <a:gd name="connsiteY60" fmla="*/ 1601257 h 2082019"/>
                <a:gd name="connsiteX61" fmla="*/ 840577 w 2163080"/>
                <a:gd name="connsiteY61" fmla="*/ 1666903 h 2082019"/>
                <a:gd name="connsiteX62" fmla="*/ 938673 w 2163080"/>
                <a:gd name="connsiteY62" fmla="*/ 1666903 h 2082019"/>
                <a:gd name="connsiteX63" fmla="*/ 938673 w 2163080"/>
                <a:gd name="connsiteY63" fmla="*/ 1601257 h 2082019"/>
                <a:gd name="connsiteX64" fmla="*/ 656977 w 2163080"/>
                <a:gd name="connsiteY64" fmla="*/ 1601257 h 2082019"/>
                <a:gd name="connsiteX65" fmla="*/ 656977 w 2163080"/>
                <a:gd name="connsiteY65" fmla="*/ 1666903 h 2082019"/>
                <a:gd name="connsiteX66" fmla="*/ 755073 w 2163080"/>
                <a:gd name="connsiteY66" fmla="*/ 1666903 h 2082019"/>
                <a:gd name="connsiteX67" fmla="*/ 755073 w 2163080"/>
                <a:gd name="connsiteY67" fmla="*/ 1601257 h 2082019"/>
                <a:gd name="connsiteX68" fmla="*/ 1949811 w 2163080"/>
                <a:gd name="connsiteY68" fmla="*/ 1437108 h 2082019"/>
                <a:gd name="connsiteX69" fmla="*/ 1949811 w 2163080"/>
                <a:gd name="connsiteY69" fmla="*/ 1502754 h 2082019"/>
                <a:gd name="connsiteX70" fmla="*/ 2047907 w 2163080"/>
                <a:gd name="connsiteY70" fmla="*/ 1502754 h 2082019"/>
                <a:gd name="connsiteX71" fmla="*/ 2047907 w 2163080"/>
                <a:gd name="connsiteY71" fmla="*/ 1437108 h 2082019"/>
                <a:gd name="connsiteX72" fmla="*/ 1766210 w 2163080"/>
                <a:gd name="connsiteY72" fmla="*/ 1437108 h 2082019"/>
                <a:gd name="connsiteX73" fmla="*/ 1766210 w 2163080"/>
                <a:gd name="connsiteY73" fmla="*/ 1502754 h 2082019"/>
                <a:gd name="connsiteX74" fmla="*/ 1864306 w 2163080"/>
                <a:gd name="connsiteY74" fmla="*/ 1502754 h 2082019"/>
                <a:gd name="connsiteX75" fmla="*/ 1864306 w 2163080"/>
                <a:gd name="connsiteY75" fmla="*/ 1437108 h 2082019"/>
                <a:gd name="connsiteX76" fmla="*/ 1582610 w 2163080"/>
                <a:gd name="connsiteY76" fmla="*/ 1437108 h 2082019"/>
                <a:gd name="connsiteX77" fmla="*/ 1582610 w 2163080"/>
                <a:gd name="connsiteY77" fmla="*/ 1502754 h 2082019"/>
                <a:gd name="connsiteX78" fmla="*/ 1680706 w 2163080"/>
                <a:gd name="connsiteY78" fmla="*/ 1502754 h 2082019"/>
                <a:gd name="connsiteX79" fmla="*/ 1680706 w 2163080"/>
                <a:gd name="connsiteY79" fmla="*/ 1437108 h 2082019"/>
                <a:gd name="connsiteX80" fmla="*/ 1386037 w 2163080"/>
                <a:gd name="connsiteY80" fmla="*/ 1437108 h 2082019"/>
                <a:gd name="connsiteX81" fmla="*/ 1386037 w 2163080"/>
                <a:gd name="connsiteY81" fmla="*/ 1502754 h 2082019"/>
                <a:gd name="connsiteX82" fmla="*/ 1484133 w 2163080"/>
                <a:gd name="connsiteY82" fmla="*/ 1502754 h 2082019"/>
                <a:gd name="connsiteX83" fmla="*/ 1484133 w 2163080"/>
                <a:gd name="connsiteY83" fmla="*/ 1437108 h 2082019"/>
                <a:gd name="connsiteX84" fmla="*/ 1202437 w 2163080"/>
                <a:gd name="connsiteY84" fmla="*/ 1437108 h 2082019"/>
                <a:gd name="connsiteX85" fmla="*/ 1202437 w 2163080"/>
                <a:gd name="connsiteY85" fmla="*/ 1502754 h 2082019"/>
                <a:gd name="connsiteX86" fmla="*/ 1300533 w 2163080"/>
                <a:gd name="connsiteY86" fmla="*/ 1502754 h 2082019"/>
                <a:gd name="connsiteX87" fmla="*/ 1300533 w 2163080"/>
                <a:gd name="connsiteY87" fmla="*/ 1437108 h 2082019"/>
                <a:gd name="connsiteX88" fmla="*/ 1024178 w 2163080"/>
                <a:gd name="connsiteY88" fmla="*/ 1437108 h 2082019"/>
                <a:gd name="connsiteX89" fmla="*/ 1024178 w 2163080"/>
                <a:gd name="connsiteY89" fmla="*/ 1502754 h 2082019"/>
                <a:gd name="connsiteX90" fmla="*/ 1122274 w 2163080"/>
                <a:gd name="connsiteY90" fmla="*/ 1502754 h 2082019"/>
                <a:gd name="connsiteX91" fmla="*/ 1122274 w 2163080"/>
                <a:gd name="connsiteY91" fmla="*/ 1437108 h 2082019"/>
                <a:gd name="connsiteX92" fmla="*/ 840577 w 2163080"/>
                <a:gd name="connsiteY92" fmla="*/ 1437108 h 2082019"/>
                <a:gd name="connsiteX93" fmla="*/ 840577 w 2163080"/>
                <a:gd name="connsiteY93" fmla="*/ 1502754 h 2082019"/>
                <a:gd name="connsiteX94" fmla="*/ 938673 w 2163080"/>
                <a:gd name="connsiteY94" fmla="*/ 1502754 h 2082019"/>
                <a:gd name="connsiteX95" fmla="*/ 938673 w 2163080"/>
                <a:gd name="connsiteY95" fmla="*/ 1437108 h 2082019"/>
                <a:gd name="connsiteX96" fmla="*/ 656977 w 2163080"/>
                <a:gd name="connsiteY96" fmla="*/ 1437108 h 2082019"/>
                <a:gd name="connsiteX97" fmla="*/ 656977 w 2163080"/>
                <a:gd name="connsiteY97" fmla="*/ 1502754 h 2082019"/>
                <a:gd name="connsiteX98" fmla="*/ 755073 w 2163080"/>
                <a:gd name="connsiteY98" fmla="*/ 1502754 h 2082019"/>
                <a:gd name="connsiteX99" fmla="*/ 755073 w 2163080"/>
                <a:gd name="connsiteY99" fmla="*/ 1437108 h 2082019"/>
                <a:gd name="connsiteX100" fmla="*/ 1037978 w 2163080"/>
                <a:gd name="connsiteY100" fmla="*/ 331011 h 2082019"/>
                <a:gd name="connsiteX101" fmla="*/ 1037978 w 2163080"/>
                <a:gd name="connsiteY101" fmla="*/ 465308 h 2082019"/>
                <a:gd name="connsiteX102" fmla="*/ 1059098 w 2163080"/>
                <a:gd name="connsiteY102" fmla="*/ 468502 h 2082019"/>
                <a:gd name="connsiteX103" fmla="*/ 1162875 w 2163080"/>
                <a:gd name="connsiteY103" fmla="*/ 562591 h 2082019"/>
                <a:gd name="connsiteX104" fmla="*/ 1173239 w 2163080"/>
                <a:gd name="connsiteY104" fmla="*/ 613926 h 2082019"/>
                <a:gd name="connsiteX105" fmla="*/ 1175942 w 2163080"/>
                <a:gd name="connsiteY105" fmla="*/ 613926 h 2082019"/>
                <a:gd name="connsiteX106" fmla="*/ 1175942 w 2163080"/>
                <a:gd name="connsiteY106" fmla="*/ 627317 h 2082019"/>
                <a:gd name="connsiteX107" fmla="*/ 1175943 w 2163080"/>
                <a:gd name="connsiteY107" fmla="*/ 627321 h 2082019"/>
                <a:gd name="connsiteX108" fmla="*/ 1175942 w 2163080"/>
                <a:gd name="connsiteY108" fmla="*/ 1063497 h 2082019"/>
                <a:gd name="connsiteX109" fmla="*/ 1283069 w 2163080"/>
                <a:gd name="connsiteY109" fmla="*/ 1063497 h 2082019"/>
                <a:gd name="connsiteX110" fmla="*/ 1283069 w 2163080"/>
                <a:gd name="connsiteY110" fmla="*/ 627216 h 2082019"/>
                <a:gd name="connsiteX111" fmla="*/ 1384635 w 2163080"/>
                <a:gd name="connsiteY111" fmla="*/ 473988 h 2082019"/>
                <a:gd name="connsiteX112" fmla="*/ 1437863 w 2163080"/>
                <a:gd name="connsiteY112" fmla="*/ 463242 h 2082019"/>
                <a:gd name="connsiteX113" fmla="*/ 1437863 w 2163080"/>
                <a:gd name="connsiteY113" fmla="*/ 331011 h 2082019"/>
                <a:gd name="connsiteX114" fmla="*/ 785279 w 2163080"/>
                <a:gd name="connsiteY114" fmla="*/ 331011 h 2082019"/>
                <a:gd name="connsiteX115" fmla="*/ 785279 w 2163080"/>
                <a:gd name="connsiteY115" fmla="*/ 1063497 h 2082019"/>
                <a:gd name="connsiteX116" fmla="*/ 843351 w 2163080"/>
                <a:gd name="connsiteY116" fmla="*/ 1063497 h 2082019"/>
                <a:gd name="connsiteX117" fmla="*/ 843351 w 2163080"/>
                <a:gd name="connsiteY117" fmla="*/ 627321 h 2082019"/>
                <a:gd name="connsiteX118" fmla="*/ 944917 w 2163080"/>
                <a:gd name="connsiteY118" fmla="*/ 474094 h 2082019"/>
                <a:gd name="connsiteX119" fmla="*/ 996379 w 2163080"/>
                <a:gd name="connsiteY119" fmla="*/ 463704 h 2082019"/>
                <a:gd name="connsiteX120" fmla="*/ 996379 w 2163080"/>
                <a:gd name="connsiteY120" fmla="*/ 331011 h 2082019"/>
                <a:gd name="connsiteX121" fmla="*/ 683756 w 2163080"/>
                <a:gd name="connsiteY121" fmla="*/ 0 h 2082019"/>
                <a:gd name="connsiteX122" fmla="*/ 785279 w 2163080"/>
                <a:gd name="connsiteY122" fmla="*/ 0 h 2082019"/>
                <a:gd name="connsiteX123" fmla="*/ 785279 w 2163080"/>
                <a:gd name="connsiteY123" fmla="*/ 1 h 2082019"/>
                <a:gd name="connsiteX124" fmla="*/ 785279 w 2163080"/>
                <a:gd name="connsiteY124" fmla="*/ 150699 h 2082019"/>
                <a:gd name="connsiteX125" fmla="*/ 785279 w 2163080"/>
                <a:gd name="connsiteY125" fmla="*/ 150703 h 2082019"/>
                <a:gd name="connsiteX126" fmla="*/ 785279 w 2163080"/>
                <a:gd name="connsiteY126" fmla="*/ 185573 h 2082019"/>
                <a:gd name="connsiteX127" fmla="*/ 785279 w 2163080"/>
                <a:gd name="connsiteY127" fmla="*/ 268612 h 2082019"/>
                <a:gd name="connsiteX128" fmla="*/ 1437863 w 2163080"/>
                <a:gd name="connsiteY128" fmla="*/ 268612 h 2082019"/>
                <a:gd name="connsiteX129" fmla="*/ 1437863 w 2163080"/>
                <a:gd name="connsiteY129" fmla="*/ 268180 h 2082019"/>
                <a:gd name="connsiteX130" fmla="*/ 1479462 w 2163080"/>
                <a:gd name="connsiteY130" fmla="*/ 268180 h 2082019"/>
                <a:gd name="connsiteX131" fmla="*/ 1479462 w 2163080"/>
                <a:gd name="connsiteY131" fmla="*/ 466997 h 2082019"/>
                <a:gd name="connsiteX132" fmla="*/ 1514095 w 2163080"/>
                <a:gd name="connsiteY132" fmla="*/ 473988 h 2082019"/>
                <a:gd name="connsiteX133" fmla="*/ 1608185 w 2163080"/>
                <a:gd name="connsiteY133" fmla="*/ 577765 h 2082019"/>
                <a:gd name="connsiteX134" fmla="*/ 1613636 w 2163080"/>
                <a:gd name="connsiteY134" fmla="*/ 613821 h 2082019"/>
                <a:gd name="connsiteX135" fmla="*/ 1615660 w 2163080"/>
                <a:gd name="connsiteY135" fmla="*/ 613821 h 2082019"/>
                <a:gd name="connsiteX136" fmla="*/ 1615660 w 2163080"/>
                <a:gd name="connsiteY136" fmla="*/ 627210 h 2082019"/>
                <a:gd name="connsiteX137" fmla="*/ 1615661 w 2163080"/>
                <a:gd name="connsiteY137" fmla="*/ 627216 h 2082019"/>
                <a:gd name="connsiteX138" fmla="*/ 1615660 w 2163080"/>
                <a:gd name="connsiteY138" fmla="*/ 1063497 h 2082019"/>
                <a:gd name="connsiteX139" fmla="*/ 2163080 w 2163080"/>
                <a:gd name="connsiteY139" fmla="*/ 1063497 h 2082019"/>
                <a:gd name="connsiteX140" fmla="*/ 2163080 w 2163080"/>
                <a:gd name="connsiteY140" fmla="*/ 1184656 h 2082019"/>
                <a:gd name="connsiteX141" fmla="*/ 2163080 w 2163080"/>
                <a:gd name="connsiteY141" fmla="*/ 1530190 h 2082019"/>
                <a:gd name="connsiteX142" fmla="*/ 2163080 w 2163080"/>
                <a:gd name="connsiteY142" fmla="*/ 2078653 h 2082019"/>
                <a:gd name="connsiteX143" fmla="*/ 2163080 w 2163080"/>
                <a:gd name="connsiteY143" fmla="*/ 2082019 h 2082019"/>
                <a:gd name="connsiteX144" fmla="*/ 499194 w 2163080"/>
                <a:gd name="connsiteY144" fmla="*/ 2082019 h 2082019"/>
                <a:gd name="connsiteX145" fmla="*/ 499105 w 2163080"/>
                <a:gd name="connsiteY145" fmla="*/ 2082019 h 2082019"/>
                <a:gd name="connsiteX146" fmla="*/ 421721 w 2163080"/>
                <a:gd name="connsiteY146" fmla="*/ 2082019 h 2082019"/>
                <a:gd name="connsiteX147" fmla="*/ 421721 w 2163080"/>
                <a:gd name="connsiteY147" fmla="*/ 1864776 h 2082019"/>
                <a:gd name="connsiteX148" fmla="*/ 327071 w 2163080"/>
                <a:gd name="connsiteY148" fmla="*/ 1864776 h 2082019"/>
                <a:gd name="connsiteX149" fmla="*/ 327071 w 2163080"/>
                <a:gd name="connsiteY149" fmla="*/ 2082019 h 2082019"/>
                <a:gd name="connsiteX150" fmla="*/ 249597 w 2163080"/>
                <a:gd name="connsiteY150" fmla="*/ 2082019 h 2082019"/>
                <a:gd name="connsiteX151" fmla="*/ 249597 w 2163080"/>
                <a:gd name="connsiteY151" fmla="*/ 2082018 h 2082019"/>
                <a:gd name="connsiteX152" fmla="*/ 163326 w 2163080"/>
                <a:gd name="connsiteY152" fmla="*/ 2082018 h 2082019"/>
                <a:gd name="connsiteX153" fmla="*/ 163326 w 2163080"/>
                <a:gd name="connsiteY153" fmla="*/ 1864776 h 2082019"/>
                <a:gd name="connsiteX154" fmla="*/ 68676 w 2163080"/>
                <a:gd name="connsiteY154" fmla="*/ 1864776 h 2082019"/>
                <a:gd name="connsiteX155" fmla="*/ 68676 w 2163080"/>
                <a:gd name="connsiteY155" fmla="*/ 2082018 h 2082019"/>
                <a:gd name="connsiteX156" fmla="*/ 0 w 2163080"/>
                <a:gd name="connsiteY156" fmla="*/ 2082018 h 2082019"/>
                <a:gd name="connsiteX157" fmla="*/ 0 w 2163080"/>
                <a:gd name="connsiteY157" fmla="*/ 1070653 h 2082019"/>
                <a:gd name="connsiteX158" fmla="*/ 0 w 2163080"/>
                <a:gd name="connsiteY158" fmla="*/ 957871 h 2082019"/>
                <a:gd name="connsiteX159" fmla="*/ 0 w 2163080"/>
                <a:gd name="connsiteY159" fmla="*/ 957207 h 2082019"/>
                <a:gd name="connsiteX160" fmla="*/ 91842 w 2163080"/>
                <a:gd name="connsiteY160" fmla="*/ 957207 h 2082019"/>
                <a:gd name="connsiteX161" fmla="*/ 91842 w 2163080"/>
                <a:gd name="connsiteY161" fmla="*/ 351653 h 2082019"/>
                <a:gd name="connsiteX162" fmla="*/ 91841 w 2163080"/>
                <a:gd name="connsiteY162" fmla="*/ 351653 h 2082019"/>
                <a:gd name="connsiteX163" fmla="*/ 91841 w 2163080"/>
                <a:gd name="connsiteY163" fmla="*/ 185571 h 2082019"/>
                <a:gd name="connsiteX164" fmla="*/ 237438 w 2163080"/>
                <a:gd name="connsiteY164" fmla="*/ 185571 h 2082019"/>
                <a:gd name="connsiteX165" fmla="*/ 383036 w 2163080"/>
                <a:gd name="connsiteY165" fmla="*/ 185571 h 2082019"/>
                <a:gd name="connsiteX166" fmla="*/ 383037 w 2163080"/>
                <a:gd name="connsiteY166" fmla="*/ 185571 h 2082019"/>
                <a:gd name="connsiteX167" fmla="*/ 383037 w 2163080"/>
                <a:gd name="connsiteY167" fmla="*/ 337527 h 2082019"/>
                <a:gd name="connsiteX168" fmla="*/ 383038 w 2163080"/>
                <a:gd name="connsiteY168" fmla="*/ 337527 h 2082019"/>
                <a:gd name="connsiteX169" fmla="*/ 383038 w 2163080"/>
                <a:gd name="connsiteY169" fmla="*/ 337530 h 2082019"/>
                <a:gd name="connsiteX170" fmla="*/ 383038 w 2163080"/>
                <a:gd name="connsiteY170" fmla="*/ 955499 h 2082019"/>
                <a:gd name="connsiteX171" fmla="*/ 499194 w 2163080"/>
                <a:gd name="connsiteY171" fmla="*/ 955499 h 2082019"/>
                <a:gd name="connsiteX172" fmla="*/ 499194 w 2163080"/>
                <a:gd name="connsiteY172" fmla="*/ 956944 h 2082019"/>
                <a:gd name="connsiteX173" fmla="*/ 499194 w 2163080"/>
                <a:gd name="connsiteY173" fmla="*/ 1063497 h 2082019"/>
                <a:gd name="connsiteX174" fmla="*/ 591966 w 2163080"/>
                <a:gd name="connsiteY174" fmla="*/ 1063497 h 2082019"/>
                <a:gd name="connsiteX175" fmla="*/ 591966 w 2163080"/>
                <a:gd name="connsiteY175" fmla="*/ 185573 h 2082019"/>
                <a:gd name="connsiteX176" fmla="*/ 591966 w 2163080"/>
                <a:gd name="connsiteY176" fmla="*/ 150703 h 2082019"/>
                <a:gd name="connsiteX177" fmla="*/ 591966 w 2163080"/>
                <a:gd name="connsiteY177" fmla="*/ 1 h 2082019"/>
                <a:gd name="connsiteX178" fmla="*/ 683756 w 2163080"/>
                <a:gd name="connsiteY178" fmla="*/ 1 h 208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2163080" h="2082019">
                  <a:moveTo>
                    <a:pt x="1708938" y="2004560"/>
                  </a:moveTo>
                  <a:lnTo>
                    <a:pt x="1708938" y="2044384"/>
                  </a:lnTo>
                  <a:lnTo>
                    <a:pt x="2059441" y="2044384"/>
                  </a:lnTo>
                  <a:lnTo>
                    <a:pt x="2059441" y="2004560"/>
                  </a:lnTo>
                  <a:close/>
                  <a:moveTo>
                    <a:pt x="1293406" y="2004560"/>
                  </a:moveTo>
                  <a:lnTo>
                    <a:pt x="1293406" y="2044384"/>
                  </a:lnTo>
                  <a:lnTo>
                    <a:pt x="1643909" y="2044384"/>
                  </a:lnTo>
                  <a:lnTo>
                    <a:pt x="1643909" y="2004560"/>
                  </a:lnTo>
                  <a:close/>
                  <a:moveTo>
                    <a:pt x="1708938" y="1943463"/>
                  </a:moveTo>
                  <a:lnTo>
                    <a:pt x="1708938" y="1983287"/>
                  </a:lnTo>
                  <a:lnTo>
                    <a:pt x="2059441" y="1983287"/>
                  </a:lnTo>
                  <a:lnTo>
                    <a:pt x="2059441" y="1943463"/>
                  </a:lnTo>
                  <a:close/>
                  <a:moveTo>
                    <a:pt x="1293406" y="1943463"/>
                  </a:moveTo>
                  <a:lnTo>
                    <a:pt x="1293406" y="1983287"/>
                  </a:lnTo>
                  <a:lnTo>
                    <a:pt x="1643909" y="1983287"/>
                  </a:lnTo>
                  <a:lnTo>
                    <a:pt x="1643909" y="1943463"/>
                  </a:lnTo>
                  <a:close/>
                  <a:moveTo>
                    <a:pt x="1708938" y="1882367"/>
                  </a:moveTo>
                  <a:lnTo>
                    <a:pt x="1708938" y="1922191"/>
                  </a:lnTo>
                  <a:lnTo>
                    <a:pt x="2059441" y="1922191"/>
                  </a:lnTo>
                  <a:lnTo>
                    <a:pt x="2059441" y="1882367"/>
                  </a:lnTo>
                  <a:close/>
                  <a:moveTo>
                    <a:pt x="1293406" y="1882367"/>
                  </a:moveTo>
                  <a:lnTo>
                    <a:pt x="1293406" y="1922191"/>
                  </a:lnTo>
                  <a:lnTo>
                    <a:pt x="1643909" y="1922191"/>
                  </a:lnTo>
                  <a:lnTo>
                    <a:pt x="1643909" y="1882367"/>
                  </a:lnTo>
                  <a:close/>
                  <a:moveTo>
                    <a:pt x="1024178" y="1873675"/>
                  </a:moveTo>
                  <a:lnTo>
                    <a:pt x="1024178" y="1939321"/>
                  </a:lnTo>
                  <a:lnTo>
                    <a:pt x="1122274" y="1939321"/>
                  </a:lnTo>
                  <a:lnTo>
                    <a:pt x="1122274" y="1873675"/>
                  </a:lnTo>
                  <a:close/>
                  <a:moveTo>
                    <a:pt x="840577" y="1873675"/>
                  </a:moveTo>
                  <a:lnTo>
                    <a:pt x="840577" y="1939321"/>
                  </a:lnTo>
                  <a:lnTo>
                    <a:pt x="938673" y="1939321"/>
                  </a:lnTo>
                  <a:lnTo>
                    <a:pt x="938673" y="1873675"/>
                  </a:lnTo>
                  <a:close/>
                  <a:moveTo>
                    <a:pt x="656977" y="1873675"/>
                  </a:moveTo>
                  <a:lnTo>
                    <a:pt x="656977" y="1939321"/>
                  </a:lnTo>
                  <a:lnTo>
                    <a:pt x="755073" y="1939321"/>
                  </a:lnTo>
                  <a:lnTo>
                    <a:pt x="755073" y="1873675"/>
                  </a:lnTo>
                  <a:close/>
                  <a:moveTo>
                    <a:pt x="1708938" y="1821270"/>
                  </a:moveTo>
                  <a:lnTo>
                    <a:pt x="1708938" y="1861094"/>
                  </a:lnTo>
                  <a:lnTo>
                    <a:pt x="2059441" y="1861094"/>
                  </a:lnTo>
                  <a:lnTo>
                    <a:pt x="2059441" y="1821270"/>
                  </a:lnTo>
                  <a:close/>
                  <a:moveTo>
                    <a:pt x="1293406" y="1821270"/>
                  </a:moveTo>
                  <a:lnTo>
                    <a:pt x="1293406" y="1861094"/>
                  </a:lnTo>
                  <a:lnTo>
                    <a:pt x="1643909" y="1861094"/>
                  </a:lnTo>
                  <a:lnTo>
                    <a:pt x="1643909" y="1821270"/>
                  </a:lnTo>
                  <a:close/>
                  <a:moveTo>
                    <a:pt x="1024178" y="1737466"/>
                  </a:moveTo>
                  <a:lnTo>
                    <a:pt x="1024178" y="1803112"/>
                  </a:lnTo>
                  <a:lnTo>
                    <a:pt x="1122274" y="1803112"/>
                  </a:lnTo>
                  <a:lnTo>
                    <a:pt x="1122274" y="1737466"/>
                  </a:lnTo>
                  <a:close/>
                  <a:moveTo>
                    <a:pt x="840577" y="1737466"/>
                  </a:moveTo>
                  <a:lnTo>
                    <a:pt x="840577" y="1803112"/>
                  </a:lnTo>
                  <a:lnTo>
                    <a:pt x="938673" y="1803112"/>
                  </a:lnTo>
                  <a:lnTo>
                    <a:pt x="938673" y="1737466"/>
                  </a:lnTo>
                  <a:close/>
                  <a:moveTo>
                    <a:pt x="656977" y="1737466"/>
                  </a:moveTo>
                  <a:lnTo>
                    <a:pt x="656977" y="1803112"/>
                  </a:lnTo>
                  <a:lnTo>
                    <a:pt x="755073" y="1803112"/>
                  </a:lnTo>
                  <a:lnTo>
                    <a:pt x="755073" y="1737466"/>
                  </a:lnTo>
                  <a:close/>
                  <a:moveTo>
                    <a:pt x="1024178" y="1601257"/>
                  </a:moveTo>
                  <a:lnTo>
                    <a:pt x="1024178" y="1666903"/>
                  </a:lnTo>
                  <a:lnTo>
                    <a:pt x="1122274" y="1666903"/>
                  </a:lnTo>
                  <a:lnTo>
                    <a:pt x="1122274" y="1601257"/>
                  </a:lnTo>
                  <a:close/>
                  <a:moveTo>
                    <a:pt x="840577" y="1601257"/>
                  </a:moveTo>
                  <a:lnTo>
                    <a:pt x="840577" y="1666903"/>
                  </a:lnTo>
                  <a:lnTo>
                    <a:pt x="938673" y="1666903"/>
                  </a:lnTo>
                  <a:lnTo>
                    <a:pt x="938673" y="1601257"/>
                  </a:lnTo>
                  <a:close/>
                  <a:moveTo>
                    <a:pt x="656977" y="1601257"/>
                  </a:moveTo>
                  <a:lnTo>
                    <a:pt x="656977" y="1666903"/>
                  </a:lnTo>
                  <a:lnTo>
                    <a:pt x="755073" y="1666903"/>
                  </a:lnTo>
                  <a:lnTo>
                    <a:pt x="755073" y="1601257"/>
                  </a:lnTo>
                  <a:close/>
                  <a:moveTo>
                    <a:pt x="1949811" y="1437108"/>
                  </a:moveTo>
                  <a:lnTo>
                    <a:pt x="1949811" y="1502754"/>
                  </a:lnTo>
                  <a:lnTo>
                    <a:pt x="2047907" y="1502754"/>
                  </a:lnTo>
                  <a:lnTo>
                    <a:pt x="2047907" y="1437108"/>
                  </a:lnTo>
                  <a:close/>
                  <a:moveTo>
                    <a:pt x="1766210" y="1437108"/>
                  </a:moveTo>
                  <a:lnTo>
                    <a:pt x="1766210" y="1502754"/>
                  </a:lnTo>
                  <a:lnTo>
                    <a:pt x="1864306" y="1502754"/>
                  </a:lnTo>
                  <a:lnTo>
                    <a:pt x="1864306" y="1437108"/>
                  </a:lnTo>
                  <a:close/>
                  <a:moveTo>
                    <a:pt x="1582610" y="1437108"/>
                  </a:moveTo>
                  <a:lnTo>
                    <a:pt x="1582610" y="1502754"/>
                  </a:lnTo>
                  <a:lnTo>
                    <a:pt x="1680706" y="1502754"/>
                  </a:lnTo>
                  <a:lnTo>
                    <a:pt x="1680706" y="1437108"/>
                  </a:lnTo>
                  <a:close/>
                  <a:moveTo>
                    <a:pt x="1386037" y="1437108"/>
                  </a:moveTo>
                  <a:lnTo>
                    <a:pt x="1386037" y="1502754"/>
                  </a:lnTo>
                  <a:lnTo>
                    <a:pt x="1484133" y="1502754"/>
                  </a:lnTo>
                  <a:lnTo>
                    <a:pt x="1484133" y="1437108"/>
                  </a:lnTo>
                  <a:close/>
                  <a:moveTo>
                    <a:pt x="1202437" y="1437108"/>
                  </a:moveTo>
                  <a:lnTo>
                    <a:pt x="1202437" y="1502754"/>
                  </a:lnTo>
                  <a:lnTo>
                    <a:pt x="1300533" y="1502754"/>
                  </a:lnTo>
                  <a:lnTo>
                    <a:pt x="1300533" y="1437108"/>
                  </a:lnTo>
                  <a:close/>
                  <a:moveTo>
                    <a:pt x="1024178" y="1437108"/>
                  </a:moveTo>
                  <a:lnTo>
                    <a:pt x="1024178" y="1502754"/>
                  </a:lnTo>
                  <a:lnTo>
                    <a:pt x="1122274" y="1502754"/>
                  </a:lnTo>
                  <a:lnTo>
                    <a:pt x="1122274" y="1437108"/>
                  </a:lnTo>
                  <a:close/>
                  <a:moveTo>
                    <a:pt x="840577" y="1437108"/>
                  </a:moveTo>
                  <a:lnTo>
                    <a:pt x="840577" y="1502754"/>
                  </a:lnTo>
                  <a:lnTo>
                    <a:pt x="938673" y="1502754"/>
                  </a:lnTo>
                  <a:lnTo>
                    <a:pt x="938673" y="1437108"/>
                  </a:lnTo>
                  <a:close/>
                  <a:moveTo>
                    <a:pt x="656977" y="1437108"/>
                  </a:moveTo>
                  <a:lnTo>
                    <a:pt x="656977" y="1502754"/>
                  </a:lnTo>
                  <a:lnTo>
                    <a:pt x="755073" y="1502754"/>
                  </a:lnTo>
                  <a:lnTo>
                    <a:pt x="755073" y="1437108"/>
                  </a:lnTo>
                  <a:close/>
                  <a:moveTo>
                    <a:pt x="1037978" y="331011"/>
                  </a:moveTo>
                  <a:lnTo>
                    <a:pt x="1037978" y="465308"/>
                  </a:lnTo>
                  <a:lnTo>
                    <a:pt x="1059098" y="468502"/>
                  </a:lnTo>
                  <a:cubicBezTo>
                    <a:pt x="1105963" y="483078"/>
                    <a:pt x="1143941" y="517827"/>
                    <a:pt x="1162875" y="562591"/>
                  </a:cubicBezTo>
                  <a:lnTo>
                    <a:pt x="1173239" y="613926"/>
                  </a:lnTo>
                  <a:lnTo>
                    <a:pt x="1175942" y="613926"/>
                  </a:lnTo>
                  <a:lnTo>
                    <a:pt x="1175942" y="627317"/>
                  </a:lnTo>
                  <a:lnTo>
                    <a:pt x="1175943" y="627321"/>
                  </a:lnTo>
                  <a:lnTo>
                    <a:pt x="1175942" y="1063497"/>
                  </a:lnTo>
                  <a:lnTo>
                    <a:pt x="1283069" y="1063497"/>
                  </a:lnTo>
                  <a:lnTo>
                    <a:pt x="1283069" y="627216"/>
                  </a:lnTo>
                  <a:cubicBezTo>
                    <a:pt x="1283069" y="558334"/>
                    <a:pt x="1324949" y="499233"/>
                    <a:pt x="1384635" y="473988"/>
                  </a:cubicBezTo>
                  <a:lnTo>
                    <a:pt x="1437863" y="463242"/>
                  </a:lnTo>
                  <a:lnTo>
                    <a:pt x="1437863" y="331011"/>
                  </a:lnTo>
                  <a:close/>
                  <a:moveTo>
                    <a:pt x="785279" y="331011"/>
                  </a:moveTo>
                  <a:lnTo>
                    <a:pt x="785279" y="1063497"/>
                  </a:lnTo>
                  <a:lnTo>
                    <a:pt x="843351" y="1063497"/>
                  </a:lnTo>
                  <a:lnTo>
                    <a:pt x="843351" y="627321"/>
                  </a:lnTo>
                  <a:cubicBezTo>
                    <a:pt x="843351" y="558439"/>
                    <a:pt x="885231" y="499339"/>
                    <a:pt x="944917" y="474094"/>
                  </a:cubicBezTo>
                  <a:lnTo>
                    <a:pt x="996379" y="463704"/>
                  </a:lnTo>
                  <a:lnTo>
                    <a:pt x="996379" y="331011"/>
                  </a:lnTo>
                  <a:close/>
                  <a:moveTo>
                    <a:pt x="683756" y="0"/>
                  </a:moveTo>
                  <a:lnTo>
                    <a:pt x="785279" y="0"/>
                  </a:lnTo>
                  <a:lnTo>
                    <a:pt x="785279" y="1"/>
                  </a:lnTo>
                  <a:lnTo>
                    <a:pt x="785279" y="150699"/>
                  </a:lnTo>
                  <a:lnTo>
                    <a:pt x="785279" y="150703"/>
                  </a:lnTo>
                  <a:lnTo>
                    <a:pt x="785279" y="185573"/>
                  </a:lnTo>
                  <a:lnTo>
                    <a:pt x="785279" y="268612"/>
                  </a:lnTo>
                  <a:lnTo>
                    <a:pt x="1437863" y="268612"/>
                  </a:lnTo>
                  <a:lnTo>
                    <a:pt x="1437863" y="268180"/>
                  </a:lnTo>
                  <a:lnTo>
                    <a:pt x="1479462" y="268180"/>
                  </a:lnTo>
                  <a:lnTo>
                    <a:pt x="1479462" y="466997"/>
                  </a:lnTo>
                  <a:lnTo>
                    <a:pt x="1514095" y="473988"/>
                  </a:lnTo>
                  <a:cubicBezTo>
                    <a:pt x="1558860" y="492922"/>
                    <a:pt x="1593608" y="530900"/>
                    <a:pt x="1608185" y="577765"/>
                  </a:cubicBezTo>
                  <a:lnTo>
                    <a:pt x="1613636" y="613821"/>
                  </a:lnTo>
                  <a:lnTo>
                    <a:pt x="1615660" y="613821"/>
                  </a:lnTo>
                  <a:lnTo>
                    <a:pt x="1615660" y="627210"/>
                  </a:lnTo>
                  <a:lnTo>
                    <a:pt x="1615661" y="627216"/>
                  </a:lnTo>
                  <a:lnTo>
                    <a:pt x="1615660" y="1063497"/>
                  </a:lnTo>
                  <a:lnTo>
                    <a:pt x="2163080" y="1063497"/>
                  </a:lnTo>
                  <a:lnTo>
                    <a:pt x="2163080" y="1184656"/>
                  </a:lnTo>
                  <a:lnTo>
                    <a:pt x="2163080" y="1530190"/>
                  </a:lnTo>
                  <a:lnTo>
                    <a:pt x="2163080" y="2078653"/>
                  </a:lnTo>
                  <a:lnTo>
                    <a:pt x="2163080" y="2082019"/>
                  </a:lnTo>
                  <a:lnTo>
                    <a:pt x="499194" y="2082019"/>
                  </a:lnTo>
                  <a:lnTo>
                    <a:pt x="499105" y="2082019"/>
                  </a:lnTo>
                  <a:lnTo>
                    <a:pt x="421721" y="2082019"/>
                  </a:lnTo>
                  <a:lnTo>
                    <a:pt x="421721" y="1864776"/>
                  </a:lnTo>
                  <a:lnTo>
                    <a:pt x="327071" y="1864776"/>
                  </a:lnTo>
                  <a:lnTo>
                    <a:pt x="327071" y="2082019"/>
                  </a:lnTo>
                  <a:lnTo>
                    <a:pt x="249597" y="2082019"/>
                  </a:lnTo>
                  <a:lnTo>
                    <a:pt x="249597" y="2082018"/>
                  </a:lnTo>
                  <a:lnTo>
                    <a:pt x="163326" y="2082018"/>
                  </a:lnTo>
                  <a:lnTo>
                    <a:pt x="163326" y="1864776"/>
                  </a:lnTo>
                  <a:lnTo>
                    <a:pt x="68676" y="1864776"/>
                  </a:lnTo>
                  <a:lnTo>
                    <a:pt x="68676" y="2082018"/>
                  </a:lnTo>
                  <a:lnTo>
                    <a:pt x="0" y="2082018"/>
                  </a:lnTo>
                  <a:lnTo>
                    <a:pt x="0" y="1070653"/>
                  </a:lnTo>
                  <a:lnTo>
                    <a:pt x="0" y="957871"/>
                  </a:lnTo>
                  <a:lnTo>
                    <a:pt x="0" y="957207"/>
                  </a:lnTo>
                  <a:lnTo>
                    <a:pt x="91842" y="957207"/>
                  </a:lnTo>
                  <a:lnTo>
                    <a:pt x="91842" y="351653"/>
                  </a:lnTo>
                  <a:lnTo>
                    <a:pt x="91841" y="351653"/>
                  </a:lnTo>
                  <a:lnTo>
                    <a:pt x="91841" y="185571"/>
                  </a:lnTo>
                  <a:lnTo>
                    <a:pt x="237438" y="185571"/>
                  </a:lnTo>
                  <a:lnTo>
                    <a:pt x="383036" y="185571"/>
                  </a:lnTo>
                  <a:lnTo>
                    <a:pt x="383037" y="185571"/>
                  </a:lnTo>
                  <a:lnTo>
                    <a:pt x="383037" y="337527"/>
                  </a:lnTo>
                  <a:lnTo>
                    <a:pt x="383038" y="337527"/>
                  </a:lnTo>
                  <a:lnTo>
                    <a:pt x="383038" y="337530"/>
                  </a:lnTo>
                  <a:lnTo>
                    <a:pt x="383038" y="955499"/>
                  </a:lnTo>
                  <a:lnTo>
                    <a:pt x="499194" y="955499"/>
                  </a:lnTo>
                  <a:lnTo>
                    <a:pt x="499194" y="956944"/>
                  </a:lnTo>
                  <a:lnTo>
                    <a:pt x="499194" y="1063497"/>
                  </a:lnTo>
                  <a:lnTo>
                    <a:pt x="591966" y="1063497"/>
                  </a:lnTo>
                  <a:lnTo>
                    <a:pt x="591966" y="185573"/>
                  </a:lnTo>
                  <a:lnTo>
                    <a:pt x="591966" y="150703"/>
                  </a:lnTo>
                  <a:lnTo>
                    <a:pt x="591966" y="1"/>
                  </a:lnTo>
                  <a:lnTo>
                    <a:pt x="683756"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7" name="Freeform: Shape 36"/>
          <p:cNvSpPr/>
          <p:nvPr/>
        </p:nvSpPr>
        <p:spPr>
          <a:xfrm>
            <a:off x="5568942" y="3157178"/>
            <a:ext cx="527058" cy="387991"/>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85" name="Group 84"/>
          <p:cNvGrpSpPr/>
          <p:nvPr/>
        </p:nvGrpSpPr>
        <p:grpSpPr>
          <a:xfrm>
            <a:off x="8389285" y="2440898"/>
            <a:ext cx="3144280" cy="892552"/>
            <a:chOff x="8481110" y="2440898"/>
            <a:chExt cx="3144280" cy="892552"/>
          </a:xfrm>
        </p:grpSpPr>
        <p:sp>
          <p:nvSpPr>
            <p:cNvPr id="11" name="TextBox 10"/>
            <p:cNvSpPr txBox="1"/>
            <p:nvPr/>
          </p:nvSpPr>
          <p:spPr>
            <a:xfrm>
              <a:off x="8497215" y="2687119"/>
              <a:ext cx="3128175"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12" name="TextBox 11"/>
            <p:cNvSpPr txBox="1"/>
            <p:nvPr/>
          </p:nvSpPr>
          <p:spPr>
            <a:xfrm>
              <a:off x="8481110" y="2440898"/>
              <a:ext cx="3139396"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anose="020B0604020202020204" pitchFamily="34" charset="0"/>
                </a:rPr>
                <a:t>Contents Title</a:t>
              </a:r>
              <a:endParaRPr lang="ko-KR" altLang="en-US" sz="1400" b="1" dirty="0">
                <a:solidFill>
                  <a:schemeClr val="tx1">
                    <a:lumMod val="75000"/>
                    <a:lumOff val="25000"/>
                  </a:schemeClr>
                </a:solidFill>
                <a:cs typeface="Arial" panose="020B0604020202020204" pitchFamily="34" charset="0"/>
              </a:endParaRPr>
            </a:p>
          </p:txBody>
        </p:sp>
      </p:grpSp>
      <p:grpSp>
        <p:nvGrpSpPr>
          <p:cNvPr id="13" name="Group 12"/>
          <p:cNvGrpSpPr/>
          <p:nvPr/>
        </p:nvGrpSpPr>
        <p:grpSpPr>
          <a:xfrm>
            <a:off x="8389285" y="4722043"/>
            <a:ext cx="3144280" cy="892552"/>
            <a:chOff x="1715369" y="1766707"/>
            <a:chExt cx="1783314" cy="892552"/>
          </a:xfrm>
        </p:grpSpPr>
        <p:sp>
          <p:nvSpPr>
            <p:cNvPr id="14" name="TextBox 13"/>
            <p:cNvSpPr txBox="1"/>
            <p:nvPr/>
          </p:nvSpPr>
          <p:spPr>
            <a:xfrm>
              <a:off x="1724503" y="2012928"/>
              <a:ext cx="177418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15" name="TextBox 14"/>
            <p:cNvSpPr txBox="1"/>
            <p:nvPr/>
          </p:nvSpPr>
          <p:spPr>
            <a:xfrm>
              <a:off x="1715369" y="1766707"/>
              <a:ext cx="1780544" cy="307777"/>
            </a:xfrm>
            <a:prstGeom prst="rect">
              <a:avLst/>
            </a:prstGeom>
            <a:noFill/>
          </p:spPr>
          <p:txBody>
            <a:bodyPr wrap="square" lIns="108000" rIns="108000" rtlCol="0">
              <a:spAutoFit/>
            </a:bodyPr>
            <a:lstStyle/>
            <a:p>
              <a:r>
                <a:rPr lang="en-US" altLang="ko-KR" sz="1400" b="1" dirty="0">
                  <a:solidFill>
                    <a:schemeClr val="tx1">
                      <a:lumMod val="75000"/>
                      <a:lumOff val="25000"/>
                    </a:schemeClr>
                  </a:solidFill>
                  <a:cs typeface="Arial" panose="020B0604020202020204" pitchFamily="34" charset="0"/>
                </a:rPr>
                <a:t>Contents Title</a:t>
              </a:r>
              <a:endParaRPr lang="ko-KR" altLang="en-US" sz="1400" b="1" dirty="0">
                <a:solidFill>
                  <a:schemeClr val="tx1">
                    <a:lumMod val="75000"/>
                    <a:lumOff val="25000"/>
                  </a:schemeClr>
                </a:solidFill>
                <a:cs typeface="Arial" panose="020B0604020202020204" pitchFamily="34" charset="0"/>
              </a:endParaRPr>
            </a:p>
          </p:txBody>
        </p:sp>
      </p:grpSp>
      <p:grpSp>
        <p:nvGrpSpPr>
          <p:cNvPr id="16" name="Group 15"/>
          <p:cNvGrpSpPr/>
          <p:nvPr/>
        </p:nvGrpSpPr>
        <p:grpSpPr>
          <a:xfrm>
            <a:off x="739950" y="3543208"/>
            <a:ext cx="3144280" cy="892552"/>
            <a:chOff x="1715369" y="1766707"/>
            <a:chExt cx="1783314" cy="892552"/>
          </a:xfrm>
        </p:grpSpPr>
        <p:sp>
          <p:nvSpPr>
            <p:cNvPr id="17" name="TextBox 16"/>
            <p:cNvSpPr txBox="1"/>
            <p:nvPr/>
          </p:nvSpPr>
          <p:spPr>
            <a:xfrm>
              <a:off x="1724503" y="2012928"/>
              <a:ext cx="1774180"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18" name="TextBox 17"/>
            <p:cNvSpPr txBox="1"/>
            <p:nvPr/>
          </p:nvSpPr>
          <p:spPr>
            <a:xfrm>
              <a:off x="1715369" y="1766707"/>
              <a:ext cx="1780544" cy="307777"/>
            </a:xfrm>
            <a:prstGeom prst="rect">
              <a:avLst/>
            </a:prstGeom>
            <a:noFill/>
          </p:spPr>
          <p:txBody>
            <a:bodyPr wrap="square" lIns="108000" rIns="108000" rtlCol="0">
              <a:spAutoFit/>
            </a:bodyPr>
            <a:lstStyle/>
            <a:p>
              <a:pPr algn="r"/>
              <a:r>
                <a:rPr lang="en-US" altLang="ko-KR" sz="1400" b="1" dirty="0">
                  <a:solidFill>
                    <a:schemeClr val="tx1">
                      <a:lumMod val="75000"/>
                      <a:lumOff val="25000"/>
                    </a:schemeClr>
                  </a:solidFill>
                  <a:cs typeface="Arial" panose="020B0604020202020204" pitchFamily="34" charset="0"/>
                </a:rPr>
                <a:t>Contents Title</a:t>
              </a:r>
              <a:endParaRPr lang="ko-KR" altLang="en-US" sz="1400" b="1" dirty="0">
                <a:solidFill>
                  <a:schemeClr val="tx1">
                    <a:lumMod val="75000"/>
                    <a:lumOff val="25000"/>
                  </a:schemeClr>
                </a:solidFill>
                <a:cs typeface="Arial" panose="020B0604020202020204" pitchFamily="34" charset="0"/>
              </a:endParaRPr>
            </a:p>
          </p:txBody>
        </p:sp>
      </p:grpSp>
      <p:sp>
        <p:nvSpPr>
          <p:cNvPr id="3" name="Oval 2"/>
          <p:cNvSpPr/>
          <p:nvPr/>
        </p:nvSpPr>
        <p:spPr>
          <a:xfrm>
            <a:off x="6507193" y="5220013"/>
            <a:ext cx="970156" cy="970156"/>
          </a:xfrm>
          <a:prstGeom prst="ellipse">
            <a:avLst/>
          </a:prstGeom>
          <a:solidFill>
            <a:schemeClr val="bg1"/>
          </a:solidFill>
          <a:ln w="635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anose="020B0604020202020204" pitchFamily="34" charset="0"/>
            </a:endParaRPr>
          </a:p>
        </p:txBody>
      </p:sp>
      <p:sp>
        <p:nvSpPr>
          <p:cNvPr id="4" name="Oval 3"/>
          <p:cNvSpPr/>
          <p:nvPr/>
        </p:nvSpPr>
        <p:spPr>
          <a:xfrm>
            <a:off x="4768254" y="4105131"/>
            <a:ext cx="970156" cy="970156"/>
          </a:xfrm>
          <a:prstGeom prst="ellipse">
            <a:avLst/>
          </a:prstGeom>
          <a:solidFill>
            <a:schemeClr val="bg1"/>
          </a:solidFill>
          <a:ln w="635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anose="020B0604020202020204" pitchFamily="34" charset="0"/>
            </a:endParaRPr>
          </a:p>
        </p:txBody>
      </p:sp>
      <p:sp>
        <p:nvSpPr>
          <p:cNvPr id="5" name="Oval 4"/>
          <p:cNvSpPr/>
          <p:nvPr/>
        </p:nvSpPr>
        <p:spPr>
          <a:xfrm>
            <a:off x="6507193" y="2990251"/>
            <a:ext cx="970156" cy="970156"/>
          </a:xfrm>
          <a:prstGeom prst="ellipse">
            <a:avLst/>
          </a:prstGeom>
          <a:solidFill>
            <a:schemeClr val="bg1"/>
          </a:solidFill>
          <a:ln w="635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anose="020B0604020202020204" pitchFamily="34" charset="0"/>
            </a:endParaRPr>
          </a:p>
        </p:txBody>
      </p:sp>
      <p:sp>
        <p:nvSpPr>
          <p:cNvPr id="6" name="Oval 5"/>
          <p:cNvSpPr/>
          <p:nvPr/>
        </p:nvSpPr>
        <p:spPr>
          <a:xfrm>
            <a:off x="4768254" y="1875369"/>
            <a:ext cx="970156" cy="970156"/>
          </a:xfrm>
          <a:prstGeom prst="ellipse">
            <a:avLst/>
          </a:prstGeom>
          <a:solidFill>
            <a:schemeClr val="bg1"/>
          </a:solidFill>
          <a:ln w="635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anose="020B0604020202020204" pitchFamily="34" charset="0"/>
            </a:endParaRPr>
          </a:p>
        </p:txBody>
      </p:sp>
      <p:sp>
        <p:nvSpPr>
          <p:cNvPr id="7" name="Freeform 65"/>
          <p:cNvSpPr/>
          <p:nvPr/>
        </p:nvSpPr>
        <p:spPr>
          <a:xfrm>
            <a:off x="5898078" y="2309064"/>
            <a:ext cx="2331539" cy="1156220"/>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3"/>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8" name="Freeform 66"/>
          <p:cNvSpPr/>
          <p:nvPr/>
        </p:nvSpPr>
        <p:spPr>
          <a:xfrm flipH="1">
            <a:off x="3962382" y="3433026"/>
            <a:ext cx="2331539" cy="1156220"/>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9" name="Freeform 67"/>
          <p:cNvSpPr/>
          <p:nvPr/>
        </p:nvSpPr>
        <p:spPr>
          <a:xfrm>
            <a:off x="5898078" y="4590209"/>
            <a:ext cx="2331539" cy="1156220"/>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nvGrpSpPr>
          <p:cNvPr id="24" name="Group 23"/>
          <p:cNvGrpSpPr/>
          <p:nvPr/>
        </p:nvGrpSpPr>
        <p:grpSpPr>
          <a:xfrm>
            <a:off x="6747873" y="5386815"/>
            <a:ext cx="538752" cy="643027"/>
            <a:chOff x="3570" y="619306"/>
            <a:chExt cx="4703649" cy="5614032"/>
          </a:xfrm>
          <a:solidFill>
            <a:schemeClr val="accent1"/>
          </a:solidFill>
        </p:grpSpPr>
        <p:sp>
          <p:nvSpPr>
            <p:cNvPr id="25" name="Freeform: Shape 24"/>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6" name="Freeform: Shape 25"/>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7" name="Freeform: Shape 26"/>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8" name="Freeform: Shape 27"/>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9" name="Freeform: Shape 28"/>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30" name="Rounded Rectangle 25"/>
          <p:cNvSpPr/>
          <p:nvPr/>
        </p:nvSpPr>
        <p:spPr>
          <a:xfrm>
            <a:off x="4992724" y="4380431"/>
            <a:ext cx="569876" cy="417629"/>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70" name="Group 69"/>
          <p:cNvGrpSpPr/>
          <p:nvPr/>
        </p:nvGrpSpPr>
        <p:grpSpPr>
          <a:xfrm>
            <a:off x="6628313" y="3112869"/>
            <a:ext cx="727915" cy="640314"/>
            <a:chOff x="9544125" y="314311"/>
            <a:chExt cx="1802975" cy="1585994"/>
          </a:xfrm>
        </p:grpSpPr>
        <p:sp>
          <p:nvSpPr>
            <p:cNvPr id="69" name="Freeform: Shape 68"/>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3"/>
            </a:solidFill>
            <a:ln w="9525" cap="flat">
              <a:noFill/>
              <a:prstDash val="solid"/>
              <a:miter/>
            </a:ln>
          </p:spPr>
          <p:txBody>
            <a:bodyPr wrap="square" rtlCol="0" anchor="ctr">
              <a:noAutofit/>
            </a:bodyPr>
            <a:lstStyle/>
            <a:p>
              <a:endParaRPr lang="en-US" dirty="0"/>
            </a:p>
          </p:txBody>
        </p:sp>
        <p:sp>
          <p:nvSpPr>
            <p:cNvPr id="61" name="Freeform: Shape 60"/>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71" name="Group 70"/>
          <p:cNvGrpSpPr/>
          <p:nvPr/>
        </p:nvGrpSpPr>
        <p:grpSpPr>
          <a:xfrm>
            <a:off x="5093894" y="2056866"/>
            <a:ext cx="344881" cy="643695"/>
            <a:chOff x="3501573" y="3178068"/>
            <a:chExt cx="1340594" cy="2737840"/>
          </a:xfrm>
        </p:grpSpPr>
        <p:sp>
          <p:nvSpPr>
            <p:cNvPr id="72" name="Freeform: Shape 71"/>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73" name="Freeform: Shape 72"/>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74" name="Freeform: Shape 73"/>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5" name="Freeform: Shape 74"/>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76" name="Freeform: Shape 75"/>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4"/>
            </a:solidFill>
            <a:ln w="9525" cap="flat">
              <a:noFill/>
              <a:prstDash val="solid"/>
              <a:miter/>
            </a:ln>
          </p:spPr>
          <p:txBody>
            <a:bodyPr rtlCol="0" anchor="ctr"/>
            <a:lstStyle/>
            <a:p>
              <a:endParaRPr lang="en-US"/>
            </a:p>
          </p:txBody>
        </p:sp>
        <p:sp>
          <p:nvSpPr>
            <p:cNvPr id="77" name="Freeform: Shape 76"/>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78" name="Group 77"/>
            <p:cNvGrpSpPr/>
            <p:nvPr/>
          </p:nvGrpSpPr>
          <p:grpSpPr>
            <a:xfrm>
              <a:off x="4088508" y="5635852"/>
              <a:ext cx="173080" cy="173080"/>
              <a:chOff x="6768665" y="6038214"/>
              <a:chExt cx="147968" cy="147968"/>
            </a:xfrm>
          </p:grpSpPr>
          <p:sp>
            <p:nvSpPr>
              <p:cNvPr id="82" name="Oval 81"/>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Freeform: Shape 78"/>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80" name="Rectangle: Rounded Corners 79"/>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Freeform: Shape 83"/>
          <p:cNvSpPr/>
          <p:nvPr/>
        </p:nvSpPr>
        <p:spPr>
          <a:xfrm>
            <a:off x="5154425" y="2292340"/>
            <a:ext cx="233193" cy="17166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2"/>
          <p:cNvSpPr txBox="1"/>
          <p:nvPr/>
        </p:nvSpPr>
        <p:spPr>
          <a:xfrm>
            <a:off x="5506463" y="827187"/>
            <a:ext cx="3096000" cy="396000"/>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1600" b="1" kern="1200" baseline="0">
                <a:solidFill>
                  <a:schemeClr val="accent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altLang="ko-KR" dirty="0">
                <a:solidFill>
                  <a:schemeClr val="tx1"/>
                </a:solidFill>
                <a:cs typeface="Arial" panose="020B0604020202020204" pitchFamily="34" charset="0"/>
              </a:rPr>
              <a:t>Portfolio Presentation</a:t>
            </a:r>
            <a:endParaRPr lang="en-US" altLang="ko-KR" dirty="0">
              <a:solidFill>
                <a:schemeClr val="tx1"/>
              </a:solidFill>
              <a:cs typeface="Arial" panose="020B0604020202020204" pitchFamily="34" charset="0"/>
            </a:endParaRPr>
          </a:p>
        </p:txBody>
      </p:sp>
      <p:sp>
        <p:nvSpPr>
          <p:cNvPr id="10" name="Text Placeholder 3"/>
          <p:cNvSpPr txBox="1"/>
          <p:nvPr/>
        </p:nvSpPr>
        <p:spPr>
          <a:xfrm>
            <a:off x="4331461" y="1121671"/>
            <a:ext cx="4271002" cy="830997"/>
          </a:xfrm>
          <a:prstGeom prst="rect">
            <a:avLst/>
          </a:prstGeom>
        </p:spPr>
        <p:txBody>
          <a:bodyPr anchor="ctr"/>
          <a:lstStyle>
            <a:lvl1pPr marL="0" indent="0" algn="l" defTabSz="914400" rtl="0" eaLnBrk="1" latinLnBrk="1" hangingPunct="1">
              <a:spcBef>
                <a:spcPct val="20000"/>
              </a:spcBef>
              <a:buFont typeface="Arial" panose="020B0604020202020204"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lnSpc>
                <a:spcPct val="110000"/>
              </a:lnSpc>
            </a:pPr>
            <a:r>
              <a:rPr lang="en-US" altLang="ko-KR" sz="6000" dirty="0">
                <a:solidFill>
                  <a:schemeClr val="accent1"/>
                </a:solidFill>
                <a:latin typeface="+mj-lt"/>
                <a:cs typeface="Arial" panose="020B0604020202020204" pitchFamily="34" charset="0"/>
              </a:rPr>
              <a:t>INDUSTRY</a:t>
            </a:r>
            <a:endParaRPr lang="en-US" altLang="ko-KR" sz="6000" dirty="0">
              <a:solidFill>
                <a:schemeClr val="accent1"/>
              </a:solidFill>
              <a:latin typeface="+mj-lt"/>
              <a:cs typeface="Arial" panose="020B0604020202020204" pitchFamily="34" charset="0"/>
            </a:endParaRPr>
          </a:p>
        </p:txBody>
      </p:sp>
      <p:grpSp>
        <p:nvGrpSpPr>
          <p:cNvPr id="11" name="Group 21"/>
          <p:cNvGrpSpPr/>
          <p:nvPr/>
        </p:nvGrpSpPr>
        <p:grpSpPr>
          <a:xfrm>
            <a:off x="719591" y="3647494"/>
            <a:ext cx="2336431" cy="1103516"/>
            <a:chOff x="395534" y="3722711"/>
            <a:chExt cx="3972999" cy="1103516"/>
          </a:xfrm>
        </p:grpSpPr>
        <p:sp>
          <p:nvSpPr>
            <p:cNvPr id="12" name="TextBox 11"/>
            <p:cNvSpPr txBox="1"/>
            <p:nvPr/>
          </p:nvSpPr>
          <p:spPr>
            <a:xfrm>
              <a:off x="395534" y="3722711"/>
              <a:ext cx="3972999" cy="306467"/>
            </a:xfrm>
            <a:prstGeom prst="roundRect">
              <a:avLst>
                <a:gd name="adj" fmla="val 50000"/>
              </a:avLst>
            </a:prstGeom>
            <a:solidFill>
              <a:schemeClr val="accent2"/>
            </a:solidFill>
          </p:spPr>
          <p:txBody>
            <a:bodyPr wrap="square" rtlCol="0" anchor="ctr">
              <a:spAutoFit/>
            </a:bodyPr>
            <a:lstStyle/>
            <a:p>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sp>
          <p:nvSpPr>
            <p:cNvPr id="13" name="TextBox 12"/>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a:t>
              </a:r>
              <a:endParaRPr lang="en-US" altLang="ko-KR" sz="1200" dirty="0">
                <a:solidFill>
                  <a:schemeClr val="tx1">
                    <a:lumMod val="75000"/>
                    <a:lumOff val="25000"/>
                  </a:schemeClr>
                </a:solidFill>
                <a:cs typeface="Arial" panose="020B0604020202020204" pitchFamily="34" charset="0"/>
              </a:endParaRPr>
            </a:p>
          </p:txBody>
        </p:sp>
      </p:grpSp>
      <p:grpSp>
        <p:nvGrpSpPr>
          <p:cNvPr id="14" name="Group 24"/>
          <p:cNvGrpSpPr/>
          <p:nvPr/>
        </p:nvGrpSpPr>
        <p:grpSpPr>
          <a:xfrm>
            <a:off x="3389251" y="3647494"/>
            <a:ext cx="2336431" cy="1103516"/>
            <a:chOff x="395534" y="3722711"/>
            <a:chExt cx="3972999" cy="1103516"/>
          </a:xfrm>
        </p:grpSpPr>
        <p:sp>
          <p:nvSpPr>
            <p:cNvPr id="15" name="TextBox 14"/>
            <p:cNvSpPr txBox="1"/>
            <p:nvPr/>
          </p:nvSpPr>
          <p:spPr>
            <a:xfrm>
              <a:off x="395534" y="3722711"/>
              <a:ext cx="3972999" cy="306467"/>
            </a:xfrm>
            <a:prstGeom prst="roundRect">
              <a:avLst>
                <a:gd name="adj" fmla="val 50000"/>
              </a:avLst>
            </a:prstGeom>
            <a:solidFill>
              <a:schemeClr val="accent1"/>
            </a:solidFill>
          </p:spPr>
          <p:txBody>
            <a:bodyPr wrap="square" rtlCol="0" anchor="ctr">
              <a:spAutoFit/>
            </a:bodyPr>
            <a:lstStyle/>
            <a:p>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sp>
          <p:nvSpPr>
            <p:cNvPr id="16" name="TextBox 15"/>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a:t>
              </a:r>
              <a:endParaRPr lang="en-US" altLang="ko-KR" sz="1200" dirty="0">
                <a:solidFill>
                  <a:schemeClr val="tx1">
                    <a:lumMod val="75000"/>
                    <a:lumOff val="25000"/>
                  </a:schemeClr>
                </a:solidFill>
                <a:cs typeface="Arial" panose="020B0604020202020204" pitchFamily="34" charset="0"/>
              </a:endParaRPr>
            </a:p>
          </p:txBody>
        </p:sp>
      </p:grpSp>
      <p:grpSp>
        <p:nvGrpSpPr>
          <p:cNvPr id="17" name="Group 30"/>
          <p:cNvGrpSpPr/>
          <p:nvPr/>
        </p:nvGrpSpPr>
        <p:grpSpPr>
          <a:xfrm>
            <a:off x="719591" y="5022147"/>
            <a:ext cx="2336431" cy="1103516"/>
            <a:chOff x="395534" y="3722711"/>
            <a:chExt cx="3972999" cy="1103516"/>
          </a:xfrm>
        </p:grpSpPr>
        <p:sp>
          <p:nvSpPr>
            <p:cNvPr id="18" name="TextBox 17"/>
            <p:cNvSpPr txBox="1"/>
            <p:nvPr/>
          </p:nvSpPr>
          <p:spPr>
            <a:xfrm>
              <a:off x="395534" y="3722711"/>
              <a:ext cx="3972999" cy="306467"/>
            </a:xfrm>
            <a:prstGeom prst="roundRect">
              <a:avLst>
                <a:gd name="adj" fmla="val 50000"/>
              </a:avLst>
            </a:prstGeom>
            <a:solidFill>
              <a:schemeClr val="accent3"/>
            </a:solidFill>
          </p:spPr>
          <p:txBody>
            <a:bodyPr wrap="square" rtlCol="0" anchor="ctr">
              <a:spAutoFit/>
            </a:bodyPr>
            <a:lstStyle/>
            <a:p>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sp>
          <p:nvSpPr>
            <p:cNvPr id="19" name="TextBox 18"/>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a:t>
              </a:r>
              <a:endParaRPr lang="en-US" altLang="ko-KR" sz="1200" dirty="0">
                <a:solidFill>
                  <a:schemeClr val="tx1">
                    <a:lumMod val="75000"/>
                    <a:lumOff val="25000"/>
                  </a:schemeClr>
                </a:solidFill>
                <a:cs typeface="Arial" panose="020B0604020202020204" pitchFamily="34" charset="0"/>
              </a:endParaRPr>
            </a:p>
          </p:txBody>
        </p:sp>
      </p:grpSp>
      <p:grpSp>
        <p:nvGrpSpPr>
          <p:cNvPr id="20" name="Group 33"/>
          <p:cNvGrpSpPr/>
          <p:nvPr/>
        </p:nvGrpSpPr>
        <p:grpSpPr>
          <a:xfrm>
            <a:off x="3389251" y="5022147"/>
            <a:ext cx="2336431" cy="1103516"/>
            <a:chOff x="395534" y="3722711"/>
            <a:chExt cx="3972999" cy="1103516"/>
          </a:xfrm>
        </p:grpSpPr>
        <p:sp>
          <p:nvSpPr>
            <p:cNvPr id="21" name="TextBox 20"/>
            <p:cNvSpPr txBox="1"/>
            <p:nvPr/>
          </p:nvSpPr>
          <p:spPr>
            <a:xfrm>
              <a:off x="395534" y="3722711"/>
              <a:ext cx="3972999" cy="306467"/>
            </a:xfrm>
            <a:prstGeom prst="roundRect">
              <a:avLst>
                <a:gd name="adj" fmla="val 50000"/>
              </a:avLst>
            </a:prstGeom>
            <a:solidFill>
              <a:schemeClr val="accent4"/>
            </a:solidFill>
          </p:spPr>
          <p:txBody>
            <a:bodyPr wrap="square" rtlCol="0" anchor="ctr">
              <a:spAutoFit/>
            </a:bodyPr>
            <a:lstStyle/>
            <a:p>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sp>
          <p:nvSpPr>
            <p:cNvPr id="22" name="TextBox 21"/>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a:t>
              </a:r>
              <a:endParaRPr lang="en-US" altLang="ko-KR" sz="1200" dirty="0">
                <a:solidFill>
                  <a:schemeClr val="tx1">
                    <a:lumMod val="75000"/>
                    <a:lumOff val="25000"/>
                  </a:schemeClr>
                </a:solidFill>
                <a:cs typeface="Arial" panose="020B0604020202020204" pitchFamily="34" charset="0"/>
              </a:endParaRPr>
            </a:p>
          </p:txBody>
        </p:sp>
      </p:grpSp>
      <p:grpSp>
        <p:nvGrpSpPr>
          <p:cNvPr id="23" name="Group 18"/>
          <p:cNvGrpSpPr/>
          <p:nvPr/>
        </p:nvGrpSpPr>
        <p:grpSpPr>
          <a:xfrm>
            <a:off x="719591" y="665147"/>
            <a:ext cx="3096001" cy="2668364"/>
            <a:chOff x="4822352" y="1916832"/>
            <a:chExt cx="3422056" cy="2668364"/>
          </a:xfrm>
        </p:grpSpPr>
        <p:sp>
          <p:nvSpPr>
            <p:cNvPr id="24"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tx1">
                      <a:lumMod val="75000"/>
                      <a:lumOff val="25000"/>
                    </a:schemeClr>
                  </a:solidFill>
                  <a:cs typeface="Arial" panose="020B0604020202020204" pitchFamily="34" charset="0"/>
                </a:rPr>
                <a:t>Portfolio  Designed</a:t>
              </a:r>
              <a:endParaRPr lang="en-US" altLang="ko-KR" sz="2000" b="1" dirty="0">
                <a:solidFill>
                  <a:schemeClr val="tx1">
                    <a:lumMod val="75000"/>
                    <a:lumOff val="25000"/>
                  </a:schemeClr>
                </a:solidFill>
                <a:cs typeface="Arial" panose="020B0604020202020204" pitchFamily="34" charset="0"/>
              </a:endParaRPr>
            </a:p>
          </p:txBody>
        </p:sp>
        <p:sp>
          <p:nvSpPr>
            <p:cNvPr id="25" name="TextBox 24"/>
            <p:cNvSpPr txBox="1"/>
            <p:nvPr/>
          </p:nvSpPr>
          <p:spPr>
            <a:xfrm>
              <a:off x="4822352" y="2276872"/>
              <a:ext cx="3422056" cy="2308324"/>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I hope and I believe that this Template will your Time, Money and Reputation. Get a modern PowerPoint  Presentation that is beautifully designed. You can simply impress your audience and add a unique zing and appeal to your Presentations.</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Get a modern PowerPoint  Presentation that is beautifully designed.</a:t>
              </a:r>
              <a:r>
                <a:rPr lang="ko-KR" altLang="en-US"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sp>
        <p:nvSpPr>
          <p:cNvPr id="3" name="Picture Placeholder 2"/>
          <p:cNvSpPr>
            <a:spLocks noGrp="1"/>
          </p:cNvSpPr>
          <p:nvPr>
            <p:ph type="pic" sz="quarter" idx="65"/>
          </p:nvPr>
        </p:nvSpPr>
        <p:spPr/>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4022289" y="1370462"/>
            <a:ext cx="4162808" cy="4116050"/>
            <a:chOff x="2829719" y="1994076"/>
            <a:chExt cx="3701454" cy="3659879"/>
          </a:xfrm>
        </p:grpSpPr>
        <p:sp>
          <p:nvSpPr>
            <p:cNvPr id="4" name="Donut 17"/>
            <p:cNvSpPr/>
            <p:nvPr/>
          </p:nvSpPr>
          <p:spPr>
            <a:xfrm>
              <a:off x="3039183" y="2343701"/>
              <a:ext cx="3310254" cy="3310254"/>
            </a:xfrm>
            <a:prstGeom prst="donut">
              <a:avLst>
                <a:gd name="adj" fmla="val 106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5" name="Group 4"/>
            <p:cNvGrpSpPr/>
            <p:nvPr/>
          </p:nvGrpSpPr>
          <p:grpSpPr>
            <a:xfrm>
              <a:off x="2829719" y="1994076"/>
              <a:ext cx="3701454" cy="3402026"/>
              <a:chOff x="2829719" y="1899183"/>
              <a:chExt cx="3701454" cy="3402026"/>
            </a:xfrm>
          </p:grpSpPr>
          <p:sp>
            <p:nvSpPr>
              <p:cNvPr id="9" name="Freeform 6"/>
              <p:cNvSpPr/>
              <p:nvPr/>
            </p:nvSpPr>
            <p:spPr bwMode="auto">
              <a:xfrm>
                <a:off x="4696967" y="3728201"/>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4"/>
              </a:solidFill>
              <a:ln>
                <a:noFill/>
              </a:ln>
            </p:spPr>
            <p:txBody>
              <a:bodyPr vert="horz" wrap="square" lIns="91440" tIns="45720" rIns="91440" bIns="45720" numCol="1" anchor="t" anchorCtr="0" compatLnSpc="1"/>
              <a:lstStyle/>
              <a:p>
                <a:endParaRPr lang="ko-KR" altLang="en-US" sz="2700"/>
              </a:p>
            </p:txBody>
          </p:sp>
          <p:sp>
            <p:nvSpPr>
              <p:cNvPr id="10" name="Freeform 6"/>
              <p:cNvSpPr/>
              <p:nvPr/>
            </p:nvSpPr>
            <p:spPr bwMode="auto">
              <a:xfrm rot="14400000">
                <a:off x="3858478" y="2029782"/>
                <a:ext cx="1834206"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1"/>
              </a:solidFill>
              <a:ln>
                <a:noFill/>
              </a:ln>
            </p:spPr>
            <p:txBody>
              <a:bodyPr vert="horz" wrap="square" lIns="91440" tIns="45720" rIns="91440" bIns="45720" numCol="1" anchor="t" anchorCtr="0" compatLnSpc="1"/>
              <a:lstStyle/>
              <a:p>
                <a:endParaRPr lang="ko-KR" altLang="en-US" sz="2700"/>
              </a:p>
            </p:txBody>
          </p:sp>
          <p:sp>
            <p:nvSpPr>
              <p:cNvPr id="11" name="Freeform 6"/>
              <p:cNvSpPr/>
              <p:nvPr/>
            </p:nvSpPr>
            <p:spPr bwMode="auto">
              <a:xfrm flipH="1">
                <a:off x="2829719" y="3728201"/>
                <a:ext cx="1880593" cy="1573008"/>
              </a:xfrm>
              <a:custGeom>
                <a:avLst/>
                <a:gdLst>
                  <a:gd name="T0" fmla="*/ 970 w 1201"/>
                  <a:gd name="T1" fmla="*/ 196 h 1030"/>
                  <a:gd name="T2" fmla="*/ 619 w 1201"/>
                  <a:gd name="T3" fmla="*/ 122 h 1030"/>
                  <a:gd name="T4" fmla="*/ 619 w 1201"/>
                  <a:gd name="T5" fmla="*/ 121 h 1030"/>
                  <a:gd name="T6" fmla="*/ 610 w 1201"/>
                  <a:gd name="T7" fmla="*/ 124 h 1030"/>
                  <a:gd name="T8" fmla="*/ 536 w 1201"/>
                  <a:gd name="T9" fmla="*/ 150 h 1030"/>
                  <a:gd name="T10" fmla="*/ 455 w 1201"/>
                  <a:gd name="T11" fmla="*/ 173 h 1030"/>
                  <a:gd name="T12" fmla="*/ 237 w 1201"/>
                  <a:gd name="T13" fmla="*/ 80 h 1030"/>
                  <a:gd name="T14" fmla="*/ 173 w 1201"/>
                  <a:gd name="T15" fmla="*/ 0 h 1030"/>
                  <a:gd name="T16" fmla="*/ 130 w 1201"/>
                  <a:gd name="T17" fmla="*/ 78 h 1030"/>
                  <a:gd name="T18" fmla="*/ 42 w 1201"/>
                  <a:gd name="T19" fmla="*/ 239 h 1030"/>
                  <a:gd name="T20" fmla="*/ 0 w 1201"/>
                  <a:gd name="T21" fmla="*/ 318 h 1030"/>
                  <a:gd name="T22" fmla="*/ 99 w 1201"/>
                  <a:gd name="T23" fmla="*/ 335 h 1030"/>
                  <a:gd name="T24" fmla="*/ 267 w 1201"/>
                  <a:gd name="T25" fmla="*/ 494 h 1030"/>
                  <a:gd name="T26" fmla="*/ 291 w 1201"/>
                  <a:gd name="T27" fmla="*/ 624 h 1030"/>
                  <a:gd name="T28" fmla="*/ 458 w 1201"/>
                  <a:gd name="T29" fmla="*/ 889 h 1030"/>
                  <a:gd name="T30" fmla="*/ 1060 w 1201"/>
                  <a:gd name="T31" fmla="*/ 798 h 1030"/>
                  <a:gd name="T32" fmla="*/ 970 w 1201"/>
                  <a:gd name="T33" fmla="*/ 196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1" h="1030">
                    <a:moveTo>
                      <a:pt x="970" y="196"/>
                    </a:moveTo>
                    <a:cubicBezTo>
                      <a:pt x="865" y="119"/>
                      <a:pt x="737" y="96"/>
                      <a:pt x="619" y="122"/>
                    </a:cubicBezTo>
                    <a:cubicBezTo>
                      <a:pt x="619" y="121"/>
                      <a:pt x="619" y="121"/>
                      <a:pt x="619" y="121"/>
                    </a:cubicBezTo>
                    <a:cubicBezTo>
                      <a:pt x="617" y="122"/>
                      <a:pt x="613" y="123"/>
                      <a:pt x="610" y="124"/>
                    </a:cubicBezTo>
                    <a:cubicBezTo>
                      <a:pt x="584" y="131"/>
                      <a:pt x="560" y="139"/>
                      <a:pt x="536" y="150"/>
                    </a:cubicBezTo>
                    <a:cubicBezTo>
                      <a:pt x="509" y="159"/>
                      <a:pt x="480" y="168"/>
                      <a:pt x="455" y="173"/>
                    </a:cubicBezTo>
                    <a:cubicBezTo>
                      <a:pt x="376" y="188"/>
                      <a:pt x="267" y="128"/>
                      <a:pt x="237" y="80"/>
                    </a:cubicBezTo>
                    <a:cubicBezTo>
                      <a:pt x="207" y="31"/>
                      <a:pt x="173" y="0"/>
                      <a:pt x="173" y="0"/>
                    </a:cubicBezTo>
                    <a:cubicBezTo>
                      <a:pt x="130" y="78"/>
                      <a:pt x="130" y="78"/>
                      <a:pt x="130" y="78"/>
                    </a:cubicBezTo>
                    <a:cubicBezTo>
                      <a:pt x="42" y="239"/>
                      <a:pt x="42" y="239"/>
                      <a:pt x="42" y="239"/>
                    </a:cubicBezTo>
                    <a:cubicBezTo>
                      <a:pt x="0" y="318"/>
                      <a:pt x="0" y="318"/>
                      <a:pt x="0" y="318"/>
                    </a:cubicBezTo>
                    <a:cubicBezTo>
                      <a:pt x="0" y="318"/>
                      <a:pt x="42" y="331"/>
                      <a:pt x="99" y="335"/>
                    </a:cubicBezTo>
                    <a:cubicBezTo>
                      <a:pt x="184" y="342"/>
                      <a:pt x="244" y="416"/>
                      <a:pt x="267" y="494"/>
                    </a:cubicBezTo>
                    <a:cubicBezTo>
                      <a:pt x="284" y="553"/>
                      <a:pt x="285" y="598"/>
                      <a:pt x="291" y="624"/>
                    </a:cubicBezTo>
                    <a:cubicBezTo>
                      <a:pt x="311" y="726"/>
                      <a:pt x="367" y="822"/>
                      <a:pt x="458" y="889"/>
                    </a:cubicBezTo>
                    <a:cubicBezTo>
                      <a:pt x="649" y="1030"/>
                      <a:pt x="919" y="990"/>
                      <a:pt x="1060" y="798"/>
                    </a:cubicBezTo>
                    <a:cubicBezTo>
                      <a:pt x="1201" y="607"/>
                      <a:pt x="1161" y="337"/>
                      <a:pt x="970" y="196"/>
                    </a:cubicBezTo>
                    <a:close/>
                  </a:path>
                </a:pathLst>
              </a:custGeom>
              <a:solidFill>
                <a:schemeClr val="accent2"/>
              </a:solidFill>
              <a:ln>
                <a:noFill/>
              </a:ln>
            </p:spPr>
            <p:txBody>
              <a:bodyPr vert="horz" wrap="square" lIns="91440" tIns="45720" rIns="91440" bIns="45720" numCol="1" anchor="t" anchorCtr="0" compatLnSpc="1"/>
              <a:lstStyle/>
              <a:p>
                <a:endParaRPr lang="ko-KR" altLang="en-US" sz="2700"/>
              </a:p>
            </p:txBody>
          </p:sp>
          <p:sp>
            <p:nvSpPr>
              <p:cNvPr id="12" name="Oval 11"/>
              <p:cNvSpPr/>
              <p:nvPr/>
            </p:nvSpPr>
            <p:spPr>
              <a:xfrm>
                <a:off x="4169785" y="2093822"/>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3" name="Oval 12"/>
              <p:cNvSpPr/>
              <p:nvPr/>
            </p:nvSpPr>
            <p:spPr>
              <a:xfrm>
                <a:off x="5231789" y="4003773"/>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4" name="Oval 13"/>
              <p:cNvSpPr/>
              <p:nvPr/>
            </p:nvSpPr>
            <p:spPr>
              <a:xfrm>
                <a:off x="3030323" y="4013298"/>
                <a:ext cx="1100104" cy="1100104"/>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sp>
            <p:nvSpPr>
              <p:cNvPr id="15" name="Oval 14"/>
              <p:cNvSpPr/>
              <p:nvPr/>
            </p:nvSpPr>
            <p:spPr>
              <a:xfrm>
                <a:off x="4379537" y="3558158"/>
                <a:ext cx="649663" cy="64966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p:cNvSpPr/>
              <p:nvPr/>
            </p:nvSpPr>
            <p:spPr>
              <a:xfrm>
                <a:off x="4425717" y="3609056"/>
                <a:ext cx="548372" cy="548372"/>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lumMod val="65000"/>
                      <a:lumOff val="35000"/>
                    </a:schemeClr>
                  </a:solidFill>
                </a:endParaRPr>
              </a:p>
            </p:txBody>
          </p:sp>
        </p:grpSp>
        <p:sp>
          <p:nvSpPr>
            <p:cNvPr id="6" name="Arc 5"/>
            <p:cNvSpPr/>
            <p:nvPr/>
          </p:nvSpPr>
          <p:spPr>
            <a:xfrm>
              <a:off x="3273733" y="2536329"/>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Arc 6"/>
            <p:cNvSpPr/>
            <p:nvPr/>
          </p:nvSpPr>
          <p:spPr>
            <a:xfrm rot="14360900">
              <a:off x="320593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8" name="Arc 7"/>
            <p:cNvSpPr/>
            <p:nvPr/>
          </p:nvSpPr>
          <p:spPr>
            <a:xfrm rot="7097419">
              <a:off x="3263081" y="2590242"/>
              <a:ext cx="2901493" cy="2901493"/>
            </a:xfrm>
            <a:prstGeom prst="arc">
              <a:avLst>
                <a:gd name="adj1" fmla="val 18179519"/>
                <a:gd name="adj2" fmla="val 21517766"/>
              </a:avLst>
            </a:prstGeom>
            <a:ln w="12700">
              <a:solidFill>
                <a:schemeClr val="bg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sp>
        <p:nvSpPr>
          <p:cNvPr id="17" name="TextBox 16"/>
          <p:cNvSpPr txBox="1"/>
          <p:nvPr/>
        </p:nvSpPr>
        <p:spPr>
          <a:xfrm>
            <a:off x="5613504" y="2290419"/>
            <a:ext cx="1077118" cy="284178"/>
          </a:xfrm>
          <a:prstGeom prst="rect">
            <a:avLst/>
          </a:prstGeom>
          <a:noFill/>
        </p:spPr>
        <p:txBody>
          <a:bodyPr wrap="square" rtlCol="0">
            <a:spAutoFit/>
          </a:bodyPr>
          <a:lstStyle/>
          <a:p>
            <a:pPr algn="ctr"/>
            <a:r>
              <a:rPr lang="en-US" altLang="ko-KR" sz="1200" b="1" dirty="0">
                <a:solidFill>
                  <a:schemeClr val="accent1"/>
                </a:solidFill>
                <a:cs typeface="Calibri" pitchFamily="34" charset="0"/>
              </a:rPr>
              <a:t>Contents</a:t>
            </a:r>
            <a:endParaRPr lang="ko-KR" altLang="en-US" sz="1200" b="1" dirty="0">
              <a:solidFill>
                <a:schemeClr val="accent1"/>
              </a:solidFill>
              <a:cs typeface="Calibri" pitchFamily="34" charset="0"/>
            </a:endParaRPr>
          </a:p>
        </p:txBody>
      </p:sp>
      <p:sp>
        <p:nvSpPr>
          <p:cNvPr id="18" name="TextBox 17"/>
          <p:cNvSpPr txBox="1"/>
          <p:nvPr/>
        </p:nvSpPr>
        <p:spPr>
          <a:xfrm>
            <a:off x="4303582" y="4528812"/>
            <a:ext cx="1077118" cy="284178"/>
          </a:xfrm>
          <a:prstGeom prst="rect">
            <a:avLst/>
          </a:prstGeom>
          <a:noFill/>
        </p:spPr>
        <p:txBody>
          <a:bodyPr wrap="square" rtlCol="0">
            <a:spAutoFit/>
          </a:bodyPr>
          <a:lstStyle/>
          <a:p>
            <a:pPr algn="ctr"/>
            <a:r>
              <a:rPr lang="en-US" altLang="ko-KR" sz="1200" b="1" dirty="0">
                <a:solidFill>
                  <a:schemeClr val="accent2"/>
                </a:solidFill>
                <a:cs typeface="Calibri" pitchFamily="34" charset="0"/>
              </a:rPr>
              <a:t>Contents</a:t>
            </a:r>
            <a:endParaRPr lang="ko-KR" altLang="en-US" sz="1200" b="1" dirty="0">
              <a:solidFill>
                <a:schemeClr val="accent2"/>
              </a:solidFill>
              <a:cs typeface="Calibri" pitchFamily="34" charset="0"/>
            </a:endParaRPr>
          </a:p>
        </p:txBody>
      </p:sp>
      <p:sp>
        <p:nvSpPr>
          <p:cNvPr id="19" name="TextBox 18"/>
          <p:cNvSpPr txBox="1"/>
          <p:nvPr/>
        </p:nvSpPr>
        <p:spPr>
          <a:xfrm>
            <a:off x="6853169" y="4528812"/>
            <a:ext cx="1077118" cy="284178"/>
          </a:xfrm>
          <a:prstGeom prst="rect">
            <a:avLst/>
          </a:prstGeom>
          <a:noFill/>
        </p:spPr>
        <p:txBody>
          <a:bodyPr wrap="square" rtlCol="0">
            <a:spAutoFit/>
          </a:bodyPr>
          <a:lstStyle/>
          <a:p>
            <a:pPr algn="ctr"/>
            <a:r>
              <a:rPr lang="en-US" altLang="ko-KR" sz="1200" b="1" dirty="0">
                <a:solidFill>
                  <a:schemeClr val="accent4"/>
                </a:solidFill>
                <a:cs typeface="Calibri" pitchFamily="34" charset="0"/>
              </a:rPr>
              <a:t>Contents</a:t>
            </a:r>
            <a:endParaRPr lang="ko-KR" altLang="en-US" sz="1200" b="1" dirty="0">
              <a:solidFill>
                <a:schemeClr val="accent4"/>
              </a:solidFill>
              <a:cs typeface="Calibri" pitchFamily="34" charset="0"/>
            </a:endParaRPr>
          </a:p>
        </p:txBody>
      </p:sp>
      <p:sp>
        <p:nvSpPr>
          <p:cNvPr id="20" name="Rectangle 16"/>
          <p:cNvSpPr/>
          <p:nvPr/>
        </p:nvSpPr>
        <p:spPr>
          <a:xfrm rot="2700000">
            <a:off x="4725198" y="3914693"/>
            <a:ext cx="335042" cy="600666"/>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Oval 21"/>
          <p:cNvSpPr>
            <a:spLocks noChangeAspect="1"/>
          </p:cNvSpPr>
          <p:nvPr/>
        </p:nvSpPr>
        <p:spPr>
          <a:xfrm>
            <a:off x="7168295" y="3982595"/>
            <a:ext cx="446866" cy="45059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3" name="Rounded Rectangle 25"/>
          <p:cNvSpPr/>
          <p:nvPr/>
        </p:nvSpPr>
        <p:spPr>
          <a:xfrm>
            <a:off x="5917986" y="1851721"/>
            <a:ext cx="479702" cy="351546"/>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4" name="그룹 6"/>
          <p:cNvGrpSpPr/>
          <p:nvPr/>
        </p:nvGrpSpPr>
        <p:grpSpPr>
          <a:xfrm>
            <a:off x="8180333" y="5164082"/>
            <a:ext cx="3399862" cy="1107995"/>
            <a:chOff x="7637355" y="2159174"/>
            <a:chExt cx="3744000" cy="1107995"/>
          </a:xfrm>
        </p:grpSpPr>
        <p:sp>
          <p:nvSpPr>
            <p:cNvPr id="25" name="TextBox 24"/>
            <p:cNvSpPr txBox="1"/>
            <p:nvPr/>
          </p:nvSpPr>
          <p:spPr>
            <a:xfrm>
              <a:off x="7658850" y="2436172"/>
              <a:ext cx="3701011" cy="830997"/>
            </a:xfrm>
            <a:prstGeom prst="rect">
              <a:avLst/>
            </a:prstGeom>
            <a:noFill/>
          </p:spPr>
          <p:txBody>
            <a:bodyPr wrap="square" rtlCol="0">
              <a:spAutoFit/>
            </a:bodyPr>
            <a:lstStyle/>
            <a:p>
              <a:pPr algn="r"/>
              <a:r>
                <a:rPr lang="en-US" altLang="ko-KR" sz="1200" dirty="0">
                  <a:solidFill>
                    <a:schemeClr val="tx1">
                      <a:lumMod val="75000"/>
                      <a:lumOff val="25000"/>
                    </a:schemeClr>
                  </a:solidFill>
                </a:rPr>
                <a:t>Example Text : Get a modern PowerPoint  Presentation that is beautifully designed. </a:t>
              </a: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26" name="TextBox 25"/>
            <p:cNvSpPr txBox="1"/>
            <p:nvPr/>
          </p:nvSpPr>
          <p:spPr>
            <a:xfrm>
              <a:off x="7653348" y="2159174"/>
              <a:ext cx="3712015" cy="276999"/>
            </a:xfrm>
            <a:prstGeom prst="rect">
              <a:avLst/>
            </a:prstGeom>
            <a:noFill/>
          </p:spPr>
          <p:txBody>
            <a:bodyPr wrap="square" rtlCol="0">
              <a:spAutoFit/>
            </a:bodyPr>
            <a:lstStyle/>
            <a:p>
              <a:pPr algn="r"/>
              <a:r>
                <a:rPr lang="en-US" altLang="ko-KR" sz="1200" b="1" dirty="0">
                  <a:solidFill>
                    <a:schemeClr val="accent4"/>
                  </a:solidFill>
                </a:rPr>
                <a:t>Contents _ Graph </a:t>
              </a:r>
              <a:endParaRPr lang="ko-KR" altLang="en-US" sz="1200" b="1" dirty="0">
                <a:solidFill>
                  <a:schemeClr val="accent4"/>
                </a:solidFill>
              </a:endParaRPr>
            </a:p>
          </p:txBody>
        </p:sp>
        <p:cxnSp>
          <p:nvCxnSpPr>
            <p:cNvPr id="27" name="Straight Connector 26"/>
            <p:cNvCxnSpPr/>
            <p:nvPr/>
          </p:nvCxnSpPr>
          <p:spPr>
            <a:xfrm>
              <a:off x="7637355" y="2436172"/>
              <a:ext cx="37440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그룹 7"/>
          <p:cNvGrpSpPr/>
          <p:nvPr/>
        </p:nvGrpSpPr>
        <p:grpSpPr>
          <a:xfrm>
            <a:off x="705644" y="5164082"/>
            <a:ext cx="3399862" cy="1107995"/>
            <a:chOff x="890962" y="2144778"/>
            <a:chExt cx="3744000" cy="1107995"/>
          </a:xfrm>
        </p:grpSpPr>
        <p:sp>
          <p:nvSpPr>
            <p:cNvPr id="29" name="TextBox 28"/>
            <p:cNvSpPr txBox="1"/>
            <p:nvPr/>
          </p:nvSpPr>
          <p:spPr>
            <a:xfrm>
              <a:off x="912456" y="2421776"/>
              <a:ext cx="3701012" cy="830997"/>
            </a:xfrm>
            <a:prstGeom prst="rect">
              <a:avLst/>
            </a:prstGeom>
            <a:noFill/>
          </p:spPr>
          <p:txBody>
            <a:bodyPr wrap="square" rtlCol="0">
              <a:spAutoFit/>
            </a:bodyPr>
            <a:lstStyle/>
            <a:p>
              <a:r>
                <a:rPr lang="en-US" altLang="ko-KR" sz="1200" dirty="0">
                  <a:solidFill>
                    <a:schemeClr val="tx1">
                      <a:lumMod val="75000"/>
                      <a:lumOff val="25000"/>
                    </a:schemeClr>
                  </a:solidFill>
                </a:rPr>
                <a:t>Example Text : Get a modern PowerPoint  Presentation that is beautifully designed. </a:t>
              </a: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30" name="TextBox 29"/>
            <p:cNvSpPr txBox="1"/>
            <p:nvPr/>
          </p:nvSpPr>
          <p:spPr>
            <a:xfrm>
              <a:off x="906954" y="2144778"/>
              <a:ext cx="3712016" cy="276999"/>
            </a:xfrm>
            <a:prstGeom prst="rect">
              <a:avLst/>
            </a:prstGeom>
            <a:noFill/>
          </p:spPr>
          <p:txBody>
            <a:bodyPr wrap="square" rtlCol="0">
              <a:spAutoFit/>
            </a:bodyPr>
            <a:lstStyle/>
            <a:p>
              <a:r>
                <a:rPr lang="en-US" altLang="ko-KR" sz="1200" b="1" dirty="0">
                  <a:solidFill>
                    <a:schemeClr val="accent1"/>
                  </a:solidFill>
                </a:rPr>
                <a:t>Contents _ Graph </a:t>
              </a:r>
              <a:endParaRPr lang="ko-KR" altLang="en-US" sz="1200" b="1" dirty="0">
                <a:solidFill>
                  <a:schemeClr val="accent1"/>
                </a:solidFill>
              </a:endParaRPr>
            </a:p>
          </p:txBody>
        </p:sp>
        <p:cxnSp>
          <p:nvCxnSpPr>
            <p:cNvPr id="31" name="Straight Connector 30"/>
            <p:cNvCxnSpPr/>
            <p:nvPr/>
          </p:nvCxnSpPr>
          <p:spPr>
            <a:xfrm>
              <a:off x="890962" y="2421776"/>
              <a:ext cx="3744000" cy="0"/>
            </a:xfrm>
            <a:prstGeom prst="line">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2" name="그룹 3"/>
          <p:cNvGrpSpPr/>
          <p:nvPr/>
        </p:nvGrpSpPr>
        <p:grpSpPr>
          <a:xfrm>
            <a:off x="7502184" y="938438"/>
            <a:ext cx="3399862" cy="1107995"/>
            <a:chOff x="4636424" y="5144267"/>
            <a:chExt cx="2918420" cy="1107995"/>
          </a:xfrm>
        </p:grpSpPr>
        <p:sp>
          <p:nvSpPr>
            <p:cNvPr id="33" name="TextBox 32"/>
            <p:cNvSpPr txBox="1"/>
            <p:nvPr/>
          </p:nvSpPr>
          <p:spPr>
            <a:xfrm>
              <a:off x="4646212" y="5421265"/>
              <a:ext cx="2899577" cy="830997"/>
            </a:xfrm>
            <a:prstGeom prst="rect">
              <a:avLst/>
            </a:prstGeom>
            <a:noFill/>
          </p:spPr>
          <p:txBody>
            <a:bodyPr wrap="square" rtlCol="0">
              <a:spAutoFit/>
            </a:bodyPr>
            <a:lstStyle/>
            <a:p>
              <a:pPr algn="ctr"/>
              <a:r>
                <a:rPr lang="en-US" altLang="ko-KR" sz="1200" dirty="0">
                  <a:solidFill>
                    <a:schemeClr val="tx1">
                      <a:lumMod val="75000"/>
                      <a:lumOff val="25000"/>
                    </a:schemeClr>
                  </a:solidFill>
                </a:rPr>
                <a:t>Example Text : Get a modern PowerPoint  Presentation that is beautifully designed. </a:t>
              </a: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endParaRPr>
            </a:p>
          </p:txBody>
        </p:sp>
        <p:sp>
          <p:nvSpPr>
            <p:cNvPr id="34" name="TextBox 33"/>
            <p:cNvSpPr txBox="1"/>
            <p:nvPr/>
          </p:nvSpPr>
          <p:spPr>
            <a:xfrm>
              <a:off x="4636424" y="5144267"/>
              <a:ext cx="2908198" cy="276999"/>
            </a:xfrm>
            <a:prstGeom prst="rect">
              <a:avLst/>
            </a:prstGeom>
            <a:noFill/>
          </p:spPr>
          <p:txBody>
            <a:bodyPr wrap="square" rtlCol="0">
              <a:spAutoFit/>
            </a:bodyPr>
            <a:lstStyle/>
            <a:p>
              <a:pPr algn="ctr"/>
              <a:r>
                <a:rPr lang="en-US" altLang="ko-KR" sz="1200" b="1" dirty="0">
                  <a:solidFill>
                    <a:schemeClr val="accent3"/>
                  </a:solidFill>
                </a:rPr>
                <a:t>Contents _ Graph </a:t>
              </a:r>
              <a:endParaRPr lang="ko-KR" altLang="en-US" sz="1200" b="1" dirty="0">
                <a:solidFill>
                  <a:schemeClr val="accent3"/>
                </a:solidFill>
              </a:endParaRPr>
            </a:p>
          </p:txBody>
        </p:sp>
        <p:cxnSp>
          <p:nvCxnSpPr>
            <p:cNvPr id="35" name="Straight Connector 34"/>
            <p:cNvCxnSpPr/>
            <p:nvPr/>
          </p:nvCxnSpPr>
          <p:spPr>
            <a:xfrm>
              <a:off x="4636424" y="5421265"/>
              <a:ext cx="2918420" cy="0"/>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485391" y="562157"/>
            <a:ext cx="4500291" cy="1200329"/>
          </a:xfrm>
          <a:prstGeom prst="rect">
            <a:avLst/>
          </a:prstGeom>
          <a:noFill/>
        </p:spPr>
        <p:txBody>
          <a:bodyPr wrap="square" rtlCol="0">
            <a:spAutoFit/>
          </a:bodyPr>
          <a:lstStyle/>
          <a:p>
            <a:r>
              <a:rPr lang="en-US" altLang="ko-KR" sz="3600" b="1" dirty="0">
                <a:solidFill>
                  <a:schemeClr val="tx1">
                    <a:lumMod val="65000"/>
                    <a:lumOff val="35000"/>
                  </a:schemeClr>
                </a:solidFill>
                <a:latin typeface="+mj-lt"/>
                <a:cs typeface="Arial" panose="020B0604020202020204" pitchFamily="34" charset="0"/>
              </a:rPr>
              <a:t>Simple </a:t>
            </a:r>
            <a:r>
              <a:rPr lang="en-US" altLang="ko-KR" sz="3600" b="1" dirty="0">
                <a:solidFill>
                  <a:schemeClr val="accent1"/>
                </a:solidFill>
                <a:latin typeface="+mj-lt"/>
                <a:cs typeface="Arial" panose="020B0604020202020204" pitchFamily="34" charset="0"/>
              </a:rPr>
              <a:t>PowerPoint </a:t>
            </a:r>
            <a:r>
              <a:rPr lang="en-US" altLang="ko-KR" sz="3600" b="1" dirty="0">
                <a:solidFill>
                  <a:schemeClr val="tx1">
                    <a:lumMod val="65000"/>
                    <a:lumOff val="35000"/>
                  </a:schemeClr>
                </a:solidFill>
                <a:latin typeface="+mj-lt"/>
                <a:cs typeface="Arial" panose="020B0604020202020204" pitchFamily="34" charset="0"/>
              </a:rPr>
              <a:t>Presentation</a:t>
            </a:r>
            <a:endParaRPr lang="ko-KR" altLang="en-US" sz="3600" b="1" dirty="0">
              <a:solidFill>
                <a:schemeClr val="tx1">
                  <a:lumMod val="65000"/>
                  <a:lumOff val="35000"/>
                </a:schemeClr>
              </a:solidFill>
              <a:latin typeface="+mj-lt"/>
              <a:cs typeface="Arial" panose="020B0604020202020204" pitchFamily="34" charset="0"/>
            </a:endParaRPr>
          </a:p>
        </p:txBody>
      </p:sp>
      <p:sp>
        <p:nvSpPr>
          <p:cNvPr id="37" name="TextBox 36"/>
          <p:cNvSpPr txBox="1"/>
          <p:nvPr/>
        </p:nvSpPr>
        <p:spPr>
          <a:xfrm>
            <a:off x="485391" y="1956902"/>
            <a:ext cx="2997523" cy="2308324"/>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Easy to change colors, photos and Text. </a:t>
            </a:r>
            <a:endParaRPr lang="en-US" altLang="ko-KR" sz="1200" dirty="0">
              <a:solidFill>
                <a:schemeClr val="tx1">
                  <a:lumMod val="75000"/>
                  <a:lumOff val="25000"/>
                </a:schemeClr>
              </a:solidFill>
              <a:cs typeface="Arial" panose="020B0604020202020204"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Group 2"/>
          <p:cNvGrpSpPr/>
          <p:nvPr/>
        </p:nvGrpSpPr>
        <p:grpSpPr>
          <a:xfrm rot="16200000" flipH="1">
            <a:off x="3254178" y="1726876"/>
            <a:ext cx="5683646" cy="5821846"/>
            <a:chOff x="517637" y="1638697"/>
            <a:chExt cx="4320000" cy="4320000"/>
          </a:xfrm>
        </p:grpSpPr>
        <p:sp>
          <p:nvSpPr>
            <p:cNvPr id="4" name="Block Arc 3"/>
            <p:cNvSpPr/>
            <p:nvPr/>
          </p:nvSpPr>
          <p:spPr>
            <a:xfrm rot="16200000">
              <a:off x="517637" y="1638697"/>
              <a:ext cx="4320000" cy="4320000"/>
            </a:xfrm>
            <a:prstGeom prst="blockArc">
              <a:avLst>
                <a:gd name="adj1" fmla="val 12061455"/>
                <a:gd name="adj2" fmla="val 21582676"/>
                <a:gd name="adj3" fmla="val 664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 name="Block Arc 4"/>
            <p:cNvSpPr/>
            <p:nvPr/>
          </p:nvSpPr>
          <p:spPr>
            <a:xfrm rot="16200000">
              <a:off x="877637" y="1998697"/>
              <a:ext cx="3600000" cy="3600000"/>
            </a:xfrm>
            <a:prstGeom prst="blockArc">
              <a:avLst>
                <a:gd name="adj1" fmla="val 14170005"/>
                <a:gd name="adj2" fmla="val 21560482"/>
                <a:gd name="adj3" fmla="val 82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6" name="Block Arc 5"/>
            <p:cNvSpPr/>
            <p:nvPr/>
          </p:nvSpPr>
          <p:spPr>
            <a:xfrm rot="16200000">
              <a:off x="1237636" y="2358697"/>
              <a:ext cx="2880000" cy="2880000"/>
            </a:xfrm>
            <a:prstGeom prst="blockArc">
              <a:avLst>
                <a:gd name="adj1" fmla="val 16206623"/>
                <a:gd name="adj2" fmla="val 21541480"/>
                <a:gd name="adj3" fmla="val 1024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7" name="Block Arc 6"/>
            <p:cNvSpPr/>
            <p:nvPr/>
          </p:nvSpPr>
          <p:spPr>
            <a:xfrm rot="16200000">
              <a:off x="1597637" y="2718697"/>
              <a:ext cx="2160000" cy="2160000"/>
            </a:xfrm>
            <a:prstGeom prst="blockArc">
              <a:avLst>
                <a:gd name="adj1" fmla="val 17869891"/>
                <a:gd name="adj2" fmla="val 21536610"/>
                <a:gd name="adj3" fmla="val 132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accent2"/>
                </a:solidFill>
              </a:endParaRPr>
            </a:p>
          </p:txBody>
        </p:sp>
      </p:grpSp>
      <p:sp>
        <p:nvSpPr>
          <p:cNvPr id="8" name="Donut 31"/>
          <p:cNvSpPr/>
          <p:nvPr/>
        </p:nvSpPr>
        <p:spPr>
          <a:xfrm>
            <a:off x="5638800" y="4003841"/>
            <a:ext cx="914400" cy="914400"/>
          </a:xfrm>
          <a:prstGeom prst="donut">
            <a:avLst>
              <a:gd name="adj" fmla="val 833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9" name="Donut 32"/>
          <p:cNvSpPr/>
          <p:nvPr/>
        </p:nvSpPr>
        <p:spPr>
          <a:xfrm>
            <a:off x="5812160" y="4177201"/>
            <a:ext cx="567680" cy="567680"/>
          </a:xfrm>
          <a:prstGeom prst="donut">
            <a:avLst>
              <a:gd name="adj" fmla="val 1354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0" name="TextBox 9"/>
          <p:cNvSpPr txBox="1"/>
          <p:nvPr/>
        </p:nvSpPr>
        <p:spPr>
          <a:xfrm>
            <a:off x="2945022" y="4671362"/>
            <a:ext cx="704673"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anose="020B0604020202020204" pitchFamily="34" charset="0"/>
              </a:rPr>
              <a:t>80%</a:t>
            </a:r>
            <a:endParaRPr lang="ko-KR" altLang="en-US" sz="1200" b="1" dirty="0">
              <a:solidFill>
                <a:schemeClr val="tx1">
                  <a:lumMod val="75000"/>
                  <a:lumOff val="25000"/>
                </a:schemeClr>
              </a:solidFill>
              <a:cs typeface="Arial" panose="020B0604020202020204" pitchFamily="34" charset="0"/>
            </a:endParaRPr>
          </a:p>
        </p:txBody>
      </p:sp>
      <p:sp>
        <p:nvSpPr>
          <p:cNvPr id="11" name="TextBox 10"/>
          <p:cNvSpPr txBox="1"/>
          <p:nvPr/>
        </p:nvSpPr>
        <p:spPr>
          <a:xfrm>
            <a:off x="3989558" y="4671362"/>
            <a:ext cx="704673"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anose="020B0604020202020204" pitchFamily="34" charset="0"/>
              </a:rPr>
              <a:t>50%</a:t>
            </a:r>
            <a:endParaRPr lang="ko-KR" altLang="en-US" sz="1200" b="1" dirty="0">
              <a:solidFill>
                <a:schemeClr val="tx1">
                  <a:lumMod val="75000"/>
                  <a:lumOff val="25000"/>
                </a:schemeClr>
              </a:solidFill>
              <a:cs typeface="Arial" panose="020B0604020202020204" pitchFamily="34" charset="0"/>
            </a:endParaRPr>
          </a:p>
        </p:txBody>
      </p:sp>
      <p:sp>
        <p:nvSpPr>
          <p:cNvPr id="12" name="TextBox 11"/>
          <p:cNvSpPr txBox="1"/>
          <p:nvPr/>
        </p:nvSpPr>
        <p:spPr>
          <a:xfrm>
            <a:off x="3467290" y="4671362"/>
            <a:ext cx="704673"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anose="020B0604020202020204" pitchFamily="34" charset="0"/>
              </a:rPr>
              <a:t>60%</a:t>
            </a:r>
            <a:endParaRPr lang="ko-KR" altLang="en-US" sz="1200" b="1" dirty="0">
              <a:solidFill>
                <a:schemeClr val="tx1">
                  <a:lumMod val="75000"/>
                  <a:lumOff val="25000"/>
                </a:schemeClr>
              </a:solidFill>
              <a:cs typeface="Arial" panose="020B0604020202020204" pitchFamily="34" charset="0"/>
            </a:endParaRPr>
          </a:p>
        </p:txBody>
      </p:sp>
      <p:sp>
        <p:nvSpPr>
          <p:cNvPr id="13" name="TextBox 12"/>
          <p:cNvSpPr txBox="1"/>
          <p:nvPr/>
        </p:nvSpPr>
        <p:spPr>
          <a:xfrm>
            <a:off x="4511826" y="4671362"/>
            <a:ext cx="704673" cy="276999"/>
          </a:xfrm>
          <a:prstGeom prst="rect">
            <a:avLst/>
          </a:prstGeom>
          <a:noFill/>
        </p:spPr>
        <p:txBody>
          <a:bodyPr wrap="square" rtlCol="0" anchor="ctr">
            <a:spAutoFit/>
          </a:bodyPr>
          <a:lstStyle/>
          <a:p>
            <a:pPr algn="ctr"/>
            <a:r>
              <a:rPr lang="en-US" altLang="ko-KR" sz="1200" b="1" dirty="0">
                <a:solidFill>
                  <a:schemeClr val="tx1">
                    <a:lumMod val="75000"/>
                    <a:lumOff val="25000"/>
                  </a:schemeClr>
                </a:solidFill>
                <a:cs typeface="Arial" panose="020B0604020202020204" pitchFamily="34" charset="0"/>
              </a:rPr>
              <a:t>40%</a:t>
            </a:r>
            <a:endParaRPr lang="ko-KR" altLang="en-US" sz="1200" b="1" dirty="0">
              <a:solidFill>
                <a:schemeClr val="tx1">
                  <a:lumMod val="75000"/>
                  <a:lumOff val="25000"/>
                </a:schemeClr>
              </a:solidFill>
              <a:cs typeface="Arial" panose="020B0604020202020204" pitchFamily="34" charset="0"/>
            </a:endParaRPr>
          </a:p>
        </p:txBody>
      </p:sp>
      <p:grpSp>
        <p:nvGrpSpPr>
          <p:cNvPr id="14" name="Group 13"/>
          <p:cNvGrpSpPr/>
          <p:nvPr/>
        </p:nvGrpSpPr>
        <p:grpSpPr>
          <a:xfrm>
            <a:off x="1430166" y="5045406"/>
            <a:ext cx="1889554" cy="1056545"/>
            <a:chOff x="-475008" y="1114178"/>
            <a:chExt cx="2853506" cy="1056545"/>
          </a:xfrm>
        </p:grpSpPr>
        <p:sp>
          <p:nvSpPr>
            <p:cNvPr id="15" name="TextBox 14"/>
            <p:cNvSpPr txBox="1"/>
            <p:nvPr/>
          </p:nvSpPr>
          <p:spPr>
            <a:xfrm>
              <a:off x="-475008" y="1114178"/>
              <a:ext cx="2849836" cy="307777"/>
            </a:xfrm>
            <a:prstGeom prst="rect">
              <a:avLst/>
            </a:prstGeom>
            <a:noFill/>
          </p:spPr>
          <p:txBody>
            <a:bodyPr wrap="square" rtlCol="0" anchor="ctr">
              <a:spAutoFit/>
            </a:bodyPr>
            <a:lstStyle/>
            <a:p>
              <a:r>
                <a:rPr lang="en-US" altLang="ko-KR" sz="1400" b="1" dirty="0">
                  <a:solidFill>
                    <a:schemeClr val="accent2"/>
                  </a:solidFill>
                  <a:cs typeface="Arial" panose="020B0604020202020204" pitchFamily="34" charset="0"/>
                </a:rPr>
                <a:t>Content  Here</a:t>
              </a:r>
              <a:endParaRPr lang="ko-KR" altLang="en-US" sz="1400" b="1" dirty="0">
                <a:solidFill>
                  <a:schemeClr val="accent2"/>
                </a:solidFill>
                <a:cs typeface="Arial" panose="020B0604020202020204" pitchFamily="34" charset="0"/>
              </a:endParaRPr>
            </a:p>
          </p:txBody>
        </p:sp>
        <p:sp>
          <p:nvSpPr>
            <p:cNvPr id="16" name="TextBox 15"/>
            <p:cNvSpPr txBox="1"/>
            <p:nvPr/>
          </p:nvSpPr>
          <p:spPr>
            <a:xfrm>
              <a:off x="-460974" y="1339726"/>
              <a:ext cx="283947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cs typeface="Arial" panose="020B0604020202020204" pitchFamily="34" charset="0"/>
              </a:endParaRPr>
            </a:p>
          </p:txBody>
        </p:sp>
      </p:grpSp>
      <p:grpSp>
        <p:nvGrpSpPr>
          <p:cNvPr id="17" name="Group 16"/>
          <p:cNvGrpSpPr/>
          <p:nvPr/>
        </p:nvGrpSpPr>
        <p:grpSpPr>
          <a:xfrm>
            <a:off x="4092852" y="5045406"/>
            <a:ext cx="1889554" cy="1056545"/>
            <a:chOff x="-475008" y="1114178"/>
            <a:chExt cx="2853506" cy="1056545"/>
          </a:xfrm>
        </p:grpSpPr>
        <p:sp>
          <p:nvSpPr>
            <p:cNvPr id="18" name="TextBox 17"/>
            <p:cNvSpPr txBox="1"/>
            <p:nvPr/>
          </p:nvSpPr>
          <p:spPr>
            <a:xfrm>
              <a:off x="-475008" y="1114178"/>
              <a:ext cx="2849836" cy="307777"/>
            </a:xfrm>
            <a:prstGeom prst="rect">
              <a:avLst/>
            </a:prstGeom>
            <a:noFill/>
          </p:spPr>
          <p:txBody>
            <a:bodyPr wrap="square" rtlCol="0" anchor="ctr">
              <a:spAutoFit/>
            </a:bodyPr>
            <a:lstStyle/>
            <a:p>
              <a:r>
                <a:rPr lang="en-US" altLang="ko-KR" sz="1400" b="1" dirty="0">
                  <a:solidFill>
                    <a:schemeClr val="accent1"/>
                  </a:solidFill>
                  <a:cs typeface="Arial" panose="020B0604020202020204" pitchFamily="34" charset="0"/>
                </a:rPr>
                <a:t>Content  Here</a:t>
              </a:r>
              <a:endParaRPr lang="ko-KR" altLang="en-US" sz="1400" b="1" dirty="0">
                <a:solidFill>
                  <a:schemeClr val="accent1"/>
                </a:solidFill>
                <a:cs typeface="Arial" panose="020B0604020202020204" pitchFamily="34" charset="0"/>
              </a:endParaRPr>
            </a:p>
          </p:txBody>
        </p:sp>
        <p:sp>
          <p:nvSpPr>
            <p:cNvPr id="19" name="TextBox 18"/>
            <p:cNvSpPr txBox="1"/>
            <p:nvPr/>
          </p:nvSpPr>
          <p:spPr>
            <a:xfrm>
              <a:off x="-460974" y="1339726"/>
              <a:ext cx="283947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cs typeface="Arial" panose="020B0604020202020204" pitchFamily="34" charset="0"/>
              </a:endParaRPr>
            </a:p>
          </p:txBody>
        </p:sp>
      </p:grpSp>
      <p:grpSp>
        <p:nvGrpSpPr>
          <p:cNvPr id="20" name="Group 19"/>
          <p:cNvGrpSpPr/>
          <p:nvPr/>
        </p:nvGrpSpPr>
        <p:grpSpPr>
          <a:xfrm>
            <a:off x="6755540" y="5045406"/>
            <a:ext cx="1889554" cy="1056545"/>
            <a:chOff x="-475008" y="1114178"/>
            <a:chExt cx="2853506" cy="1056545"/>
          </a:xfrm>
        </p:grpSpPr>
        <p:sp>
          <p:nvSpPr>
            <p:cNvPr id="21" name="TextBox 20"/>
            <p:cNvSpPr txBox="1"/>
            <p:nvPr/>
          </p:nvSpPr>
          <p:spPr>
            <a:xfrm>
              <a:off x="-475008" y="1114178"/>
              <a:ext cx="2849836" cy="307777"/>
            </a:xfrm>
            <a:prstGeom prst="rect">
              <a:avLst/>
            </a:prstGeom>
            <a:noFill/>
          </p:spPr>
          <p:txBody>
            <a:bodyPr wrap="square" rtlCol="0" anchor="ctr">
              <a:spAutoFit/>
            </a:bodyPr>
            <a:lstStyle/>
            <a:p>
              <a:r>
                <a:rPr lang="en-US" altLang="ko-KR" sz="1400" b="1" dirty="0">
                  <a:solidFill>
                    <a:schemeClr val="accent4"/>
                  </a:solidFill>
                  <a:cs typeface="Arial" panose="020B0604020202020204" pitchFamily="34" charset="0"/>
                </a:rPr>
                <a:t>Content  Here</a:t>
              </a:r>
              <a:endParaRPr lang="ko-KR" altLang="en-US" sz="1400" b="1" dirty="0">
                <a:solidFill>
                  <a:schemeClr val="accent4"/>
                </a:solidFill>
                <a:cs typeface="Arial" panose="020B0604020202020204" pitchFamily="34" charset="0"/>
              </a:endParaRPr>
            </a:p>
          </p:txBody>
        </p:sp>
        <p:sp>
          <p:nvSpPr>
            <p:cNvPr id="22" name="TextBox 21"/>
            <p:cNvSpPr txBox="1"/>
            <p:nvPr/>
          </p:nvSpPr>
          <p:spPr>
            <a:xfrm>
              <a:off x="-460974" y="1339726"/>
              <a:ext cx="283947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cs typeface="Arial" panose="020B0604020202020204" pitchFamily="34" charset="0"/>
              </a:endParaRPr>
            </a:p>
          </p:txBody>
        </p:sp>
      </p:grpSp>
      <p:grpSp>
        <p:nvGrpSpPr>
          <p:cNvPr id="23" name="Group 22"/>
          <p:cNvGrpSpPr/>
          <p:nvPr/>
        </p:nvGrpSpPr>
        <p:grpSpPr>
          <a:xfrm>
            <a:off x="9418226" y="5045406"/>
            <a:ext cx="1889554" cy="1056545"/>
            <a:chOff x="-475008" y="1114178"/>
            <a:chExt cx="2853506" cy="1056545"/>
          </a:xfrm>
        </p:grpSpPr>
        <p:sp>
          <p:nvSpPr>
            <p:cNvPr id="24" name="TextBox 23"/>
            <p:cNvSpPr txBox="1"/>
            <p:nvPr/>
          </p:nvSpPr>
          <p:spPr>
            <a:xfrm>
              <a:off x="-475008" y="1114178"/>
              <a:ext cx="2849836" cy="307777"/>
            </a:xfrm>
            <a:prstGeom prst="rect">
              <a:avLst/>
            </a:prstGeom>
            <a:noFill/>
          </p:spPr>
          <p:txBody>
            <a:bodyPr wrap="square" rtlCol="0" anchor="ctr">
              <a:spAutoFit/>
            </a:bodyPr>
            <a:lstStyle/>
            <a:p>
              <a:r>
                <a:rPr lang="en-US" altLang="ko-KR" sz="1400" b="1" dirty="0">
                  <a:solidFill>
                    <a:schemeClr val="accent3"/>
                  </a:solidFill>
                  <a:cs typeface="Arial" panose="020B0604020202020204" pitchFamily="34" charset="0"/>
                </a:rPr>
                <a:t>Content  Here</a:t>
              </a:r>
              <a:endParaRPr lang="ko-KR" altLang="en-US" sz="1400" b="1" dirty="0">
                <a:solidFill>
                  <a:schemeClr val="accent3"/>
                </a:solidFill>
                <a:cs typeface="Arial" panose="020B0604020202020204" pitchFamily="34" charset="0"/>
              </a:endParaRPr>
            </a:p>
          </p:txBody>
        </p:sp>
        <p:sp>
          <p:nvSpPr>
            <p:cNvPr id="25" name="TextBox 24"/>
            <p:cNvSpPr txBox="1"/>
            <p:nvPr/>
          </p:nvSpPr>
          <p:spPr>
            <a:xfrm>
              <a:off x="-460974" y="1339726"/>
              <a:ext cx="2839472"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cs typeface="Arial" panose="020B0604020202020204" pitchFamily="34" charset="0"/>
              </a:endParaRPr>
            </a:p>
          </p:txBody>
        </p:sp>
      </p:grpSp>
      <p:sp>
        <p:nvSpPr>
          <p:cNvPr id="26" name="TextBox 25"/>
          <p:cNvSpPr txBox="1"/>
          <p:nvPr/>
        </p:nvSpPr>
        <p:spPr>
          <a:xfrm>
            <a:off x="780223" y="5101678"/>
            <a:ext cx="765296" cy="584775"/>
          </a:xfrm>
          <a:prstGeom prst="rect">
            <a:avLst/>
          </a:prstGeom>
          <a:noFill/>
        </p:spPr>
        <p:txBody>
          <a:bodyPr wrap="square" rtlCol="0">
            <a:spAutoFit/>
          </a:bodyPr>
          <a:lstStyle/>
          <a:p>
            <a:pPr algn="ctr"/>
            <a:r>
              <a:rPr lang="en-US" altLang="ko-KR" sz="3200" b="1" dirty="0">
                <a:solidFill>
                  <a:schemeClr val="tx1">
                    <a:lumMod val="75000"/>
                    <a:lumOff val="25000"/>
                  </a:schemeClr>
                </a:solidFill>
                <a:cs typeface="Arial" panose="020B0604020202020204" pitchFamily="34" charset="0"/>
              </a:rPr>
              <a:t>01</a:t>
            </a:r>
            <a:endParaRPr lang="ko-KR" altLang="en-US" sz="3200" b="1" dirty="0">
              <a:solidFill>
                <a:schemeClr val="tx1">
                  <a:lumMod val="75000"/>
                  <a:lumOff val="25000"/>
                </a:schemeClr>
              </a:solidFill>
              <a:cs typeface="Arial" panose="020B0604020202020204" pitchFamily="34" charset="0"/>
            </a:endParaRPr>
          </a:p>
        </p:txBody>
      </p:sp>
      <p:sp>
        <p:nvSpPr>
          <p:cNvPr id="27" name="TextBox 26"/>
          <p:cNvSpPr txBox="1"/>
          <p:nvPr/>
        </p:nvSpPr>
        <p:spPr>
          <a:xfrm>
            <a:off x="3432884" y="5101678"/>
            <a:ext cx="765296" cy="584775"/>
          </a:xfrm>
          <a:prstGeom prst="rect">
            <a:avLst/>
          </a:prstGeom>
          <a:noFill/>
        </p:spPr>
        <p:txBody>
          <a:bodyPr wrap="square" rtlCol="0">
            <a:spAutoFit/>
          </a:bodyPr>
          <a:lstStyle/>
          <a:p>
            <a:pPr algn="ctr"/>
            <a:r>
              <a:rPr lang="en-US" altLang="ko-KR" sz="3200" b="1" dirty="0">
                <a:solidFill>
                  <a:schemeClr val="tx1">
                    <a:lumMod val="75000"/>
                    <a:lumOff val="25000"/>
                  </a:schemeClr>
                </a:solidFill>
                <a:cs typeface="Arial" panose="020B0604020202020204" pitchFamily="34" charset="0"/>
              </a:rPr>
              <a:t>02</a:t>
            </a:r>
            <a:endParaRPr lang="ko-KR" altLang="en-US" sz="3200" b="1" dirty="0">
              <a:solidFill>
                <a:schemeClr val="tx1">
                  <a:lumMod val="75000"/>
                  <a:lumOff val="25000"/>
                </a:schemeClr>
              </a:solidFill>
              <a:cs typeface="Arial" panose="020B0604020202020204" pitchFamily="34" charset="0"/>
            </a:endParaRPr>
          </a:p>
        </p:txBody>
      </p:sp>
      <p:sp>
        <p:nvSpPr>
          <p:cNvPr id="28" name="TextBox 27"/>
          <p:cNvSpPr txBox="1"/>
          <p:nvPr/>
        </p:nvSpPr>
        <p:spPr>
          <a:xfrm>
            <a:off x="6085545" y="5101678"/>
            <a:ext cx="765296" cy="584775"/>
          </a:xfrm>
          <a:prstGeom prst="rect">
            <a:avLst/>
          </a:prstGeom>
          <a:noFill/>
        </p:spPr>
        <p:txBody>
          <a:bodyPr wrap="square" rtlCol="0">
            <a:spAutoFit/>
          </a:bodyPr>
          <a:lstStyle/>
          <a:p>
            <a:pPr algn="ctr"/>
            <a:r>
              <a:rPr lang="en-US" altLang="ko-KR" sz="3200" b="1" dirty="0">
                <a:solidFill>
                  <a:schemeClr val="tx1">
                    <a:lumMod val="75000"/>
                    <a:lumOff val="25000"/>
                  </a:schemeClr>
                </a:solidFill>
                <a:cs typeface="Arial" panose="020B0604020202020204" pitchFamily="34" charset="0"/>
              </a:rPr>
              <a:t>03</a:t>
            </a:r>
            <a:endParaRPr lang="ko-KR" altLang="en-US" sz="3200" b="1" dirty="0">
              <a:solidFill>
                <a:schemeClr val="tx1">
                  <a:lumMod val="75000"/>
                  <a:lumOff val="25000"/>
                </a:schemeClr>
              </a:solidFill>
              <a:cs typeface="Arial" panose="020B0604020202020204" pitchFamily="34" charset="0"/>
            </a:endParaRPr>
          </a:p>
        </p:txBody>
      </p:sp>
      <p:sp>
        <p:nvSpPr>
          <p:cNvPr id="29" name="TextBox 28"/>
          <p:cNvSpPr txBox="1"/>
          <p:nvPr/>
        </p:nvSpPr>
        <p:spPr>
          <a:xfrm>
            <a:off x="8738205" y="5101678"/>
            <a:ext cx="765296" cy="584775"/>
          </a:xfrm>
          <a:prstGeom prst="rect">
            <a:avLst/>
          </a:prstGeom>
          <a:noFill/>
        </p:spPr>
        <p:txBody>
          <a:bodyPr wrap="square" rtlCol="0">
            <a:spAutoFit/>
          </a:bodyPr>
          <a:lstStyle/>
          <a:p>
            <a:pPr algn="ctr"/>
            <a:r>
              <a:rPr lang="en-US" altLang="ko-KR" sz="3200" b="1" dirty="0">
                <a:solidFill>
                  <a:schemeClr val="tx1">
                    <a:lumMod val="75000"/>
                    <a:lumOff val="25000"/>
                  </a:schemeClr>
                </a:solidFill>
                <a:cs typeface="Arial" panose="020B0604020202020204" pitchFamily="34" charset="0"/>
              </a:rPr>
              <a:t>04</a:t>
            </a:r>
            <a:endParaRPr lang="ko-KR" altLang="en-US" sz="3200" b="1" dirty="0">
              <a:solidFill>
                <a:schemeClr val="tx1">
                  <a:lumMod val="75000"/>
                  <a:lumOff val="25000"/>
                </a:schemeClr>
              </a:solidFill>
              <a:cs typeface="Arial" panose="020B0604020202020204" pitchFamily="34" charset="0"/>
            </a:endParaRPr>
          </a:p>
        </p:txBody>
      </p:sp>
      <p:sp>
        <p:nvSpPr>
          <p:cNvPr id="30" name="TextBox 29"/>
          <p:cNvSpPr txBox="1"/>
          <p:nvPr/>
        </p:nvSpPr>
        <p:spPr>
          <a:xfrm>
            <a:off x="8418930" y="3696327"/>
            <a:ext cx="504056"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anose="020B0604020202020204" pitchFamily="34" charset="0"/>
              </a:rPr>
              <a:t>04</a:t>
            </a:r>
            <a:endParaRPr lang="ko-KR" altLang="en-US" sz="2000" b="1" dirty="0">
              <a:solidFill>
                <a:schemeClr val="tx1">
                  <a:lumMod val="75000"/>
                  <a:lumOff val="25000"/>
                </a:schemeClr>
              </a:solidFill>
              <a:cs typeface="Arial" panose="020B0604020202020204" pitchFamily="34" charset="0"/>
            </a:endParaRPr>
          </a:p>
        </p:txBody>
      </p:sp>
      <p:sp>
        <p:nvSpPr>
          <p:cNvPr id="31" name="TextBox 30"/>
          <p:cNvSpPr txBox="1"/>
          <p:nvPr/>
        </p:nvSpPr>
        <p:spPr>
          <a:xfrm>
            <a:off x="7299433" y="2731053"/>
            <a:ext cx="504056"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anose="020B0604020202020204" pitchFamily="34" charset="0"/>
              </a:rPr>
              <a:t>03</a:t>
            </a:r>
            <a:endParaRPr lang="ko-KR" altLang="en-US" sz="2000" b="1" dirty="0">
              <a:solidFill>
                <a:schemeClr val="tx1">
                  <a:lumMod val="75000"/>
                  <a:lumOff val="25000"/>
                </a:schemeClr>
              </a:solidFill>
              <a:cs typeface="Arial" panose="020B0604020202020204" pitchFamily="34" charset="0"/>
            </a:endParaRPr>
          </a:p>
        </p:txBody>
      </p:sp>
      <p:sp>
        <p:nvSpPr>
          <p:cNvPr id="32" name="TextBox 31"/>
          <p:cNvSpPr txBox="1"/>
          <p:nvPr/>
        </p:nvSpPr>
        <p:spPr>
          <a:xfrm>
            <a:off x="6165764" y="2743249"/>
            <a:ext cx="504056"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anose="020B0604020202020204" pitchFamily="34" charset="0"/>
              </a:rPr>
              <a:t>02</a:t>
            </a:r>
            <a:endParaRPr lang="ko-KR" altLang="en-US" sz="2000" b="1" dirty="0">
              <a:solidFill>
                <a:schemeClr val="tx1">
                  <a:lumMod val="75000"/>
                  <a:lumOff val="25000"/>
                </a:schemeClr>
              </a:solidFill>
              <a:cs typeface="Arial" panose="020B0604020202020204" pitchFamily="34" charset="0"/>
            </a:endParaRPr>
          </a:p>
        </p:txBody>
      </p:sp>
      <p:sp>
        <p:nvSpPr>
          <p:cNvPr id="33" name="TextBox 32"/>
          <p:cNvSpPr txBox="1"/>
          <p:nvPr/>
        </p:nvSpPr>
        <p:spPr>
          <a:xfrm>
            <a:off x="5516092" y="3324793"/>
            <a:ext cx="504056" cy="400110"/>
          </a:xfrm>
          <a:prstGeom prst="rect">
            <a:avLst/>
          </a:prstGeom>
          <a:noFill/>
        </p:spPr>
        <p:txBody>
          <a:bodyPr wrap="square" rtlCol="0">
            <a:spAutoFit/>
          </a:bodyPr>
          <a:lstStyle/>
          <a:p>
            <a:pPr algn="ctr"/>
            <a:r>
              <a:rPr lang="en-US" altLang="ko-KR" sz="2000" b="1" dirty="0">
                <a:solidFill>
                  <a:schemeClr val="tx1">
                    <a:lumMod val="75000"/>
                    <a:lumOff val="25000"/>
                  </a:schemeClr>
                </a:solidFill>
                <a:cs typeface="Arial" panose="020B0604020202020204" pitchFamily="34" charset="0"/>
              </a:rPr>
              <a:t>01</a:t>
            </a:r>
            <a:endParaRPr lang="ko-KR" altLang="en-US" sz="2000" b="1" dirty="0">
              <a:solidFill>
                <a:schemeClr val="tx1">
                  <a:lumMod val="75000"/>
                  <a:lumOff val="25000"/>
                </a:schemeClr>
              </a:solidFill>
              <a:cs typeface="Arial" panose="020B0604020202020204" pitchFamily="34" charset="0"/>
            </a:endParaRPr>
          </a:p>
        </p:txBody>
      </p:sp>
      <p:sp>
        <p:nvSpPr>
          <p:cNvPr id="34" name="Isosceles Triangle 33"/>
          <p:cNvSpPr/>
          <p:nvPr/>
        </p:nvSpPr>
        <p:spPr>
          <a:xfrm>
            <a:off x="6022192" y="1745673"/>
            <a:ext cx="147616" cy="2446812"/>
          </a:xfrm>
          <a:prstGeom prst="triangle">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icture Placeholder 5"/>
          <p:cNvSpPr>
            <a:spLocks noGrp="1"/>
          </p:cNvSpPr>
          <p:nvPr>
            <p:ph type="pic" sz="quarter" idx="65"/>
          </p:nvPr>
        </p:nvSpPr>
        <p:spPr/>
      </p:sp>
      <p:sp>
        <p:nvSpPr>
          <p:cNvPr id="3" name="직사각형 2"/>
          <p:cNvSpPr/>
          <p:nvPr/>
        </p:nvSpPr>
        <p:spPr>
          <a:xfrm>
            <a:off x="5960445" y="2229266"/>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3"/>
          <p:cNvSpPr/>
          <p:nvPr/>
        </p:nvSpPr>
        <p:spPr>
          <a:xfrm>
            <a:off x="6757919" y="4630146"/>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직사각형 4"/>
          <p:cNvSpPr/>
          <p:nvPr/>
        </p:nvSpPr>
        <p:spPr>
          <a:xfrm>
            <a:off x="7553854" y="3036514"/>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직사각형 7"/>
          <p:cNvSpPr/>
          <p:nvPr/>
        </p:nvSpPr>
        <p:spPr>
          <a:xfrm>
            <a:off x="10746826" y="635634"/>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p:cNvSpPr/>
          <p:nvPr/>
        </p:nvSpPr>
        <p:spPr>
          <a:xfrm>
            <a:off x="8351328" y="1442882"/>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직사각형 9"/>
          <p:cNvSpPr/>
          <p:nvPr/>
        </p:nvSpPr>
        <p:spPr>
          <a:xfrm>
            <a:off x="5955830" y="2250130"/>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직사각형 10"/>
          <p:cNvSpPr/>
          <p:nvPr/>
        </p:nvSpPr>
        <p:spPr>
          <a:xfrm>
            <a:off x="8351328" y="3843762"/>
            <a:ext cx="797474" cy="798195"/>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직사각형 117"/>
          <p:cNvSpPr/>
          <p:nvPr/>
        </p:nvSpPr>
        <p:spPr>
          <a:xfrm>
            <a:off x="4367035" y="1432561"/>
            <a:ext cx="797474" cy="798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18"/>
          <p:cNvSpPr/>
          <p:nvPr/>
        </p:nvSpPr>
        <p:spPr>
          <a:xfrm>
            <a:off x="4367035" y="3826512"/>
            <a:ext cx="797474" cy="798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직사각형 119"/>
          <p:cNvSpPr/>
          <p:nvPr/>
        </p:nvSpPr>
        <p:spPr>
          <a:xfrm>
            <a:off x="5164509" y="4627244"/>
            <a:ext cx="797474" cy="7981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p:cNvSpPr txBox="1"/>
          <p:nvPr/>
        </p:nvSpPr>
        <p:spPr>
          <a:xfrm>
            <a:off x="824743" y="635634"/>
            <a:ext cx="3097218" cy="2062103"/>
          </a:xfrm>
          <a:prstGeom prst="rect">
            <a:avLst/>
          </a:prstGeom>
          <a:noFill/>
        </p:spPr>
        <p:txBody>
          <a:bodyPr wrap="square" rtlCol="0" anchor="ctr">
            <a:spAutoFit/>
          </a:bodyPr>
          <a:lstStyle/>
          <a:p>
            <a:pPr algn="r"/>
            <a:r>
              <a:rPr lang="en-GB" altLang="ko-KR" sz="3200" dirty="0">
                <a:solidFill>
                  <a:schemeClr val="accent4"/>
                </a:solidFill>
                <a:cs typeface="Arial" panose="020B0604020202020204" pitchFamily="34" charset="0"/>
              </a:rPr>
              <a:t>ALLPPT</a:t>
            </a:r>
            <a:r>
              <a:rPr lang="en-GB" altLang="ko-KR" sz="3200" dirty="0">
                <a:cs typeface="Arial" panose="020B0604020202020204" pitchFamily="34" charset="0"/>
              </a:rPr>
              <a:t> Layout</a:t>
            </a:r>
            <a:endParaRPr lang="en-GB" altLang="ko-KR" sz="3200" dirty="0">
              <a:cs typeface="Arial" panose="020B0604020202020204" pitchFamily="34" charset="0"/>
            </a:endParaRPr>
          </a:p>
          <a:p>
            <a:pPr algn="r"/>
            <a:r>
              <a:rPr lang="en-GB" altLang="ko-KR" sz="3200" dirty="0">
                <a:cs typeface="Arial" panose="020B0604020202020204" pitchFamily="34" charset="0"/>
              </a:rPr>
              <a:t>Clean Text Slide for your Presentation</a:t>
            </a:r>
            <a:endParaRPr lang="ko-KR" altLang="en-US" sz="3200" dirty="0">
              <a:cs typeface="Arial" panose="020B0604020202020204" pitchFamily="34" charset="0"/>
            </a:endParaRPr>
          </a:p>
        </p:txBody>
      </p:sp>
      <p:sp>
        <p:nvSpPr>
          <p:cNvPr id="16" name="TextBox 15"/>
          <p:cNvSpPr txBox="1"/>
          <p:nvPr/>
        </p:nvSpPr>
        <p:spPr>
          <a:xfrm>
            <a:off x="1041178" y="3167307"/>
            <a:ext cx="2880783" cy="2492990"/>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a:p>
            <a:pPr algn="r"/>
            <a:r>
              <a:rPr lang="en-US" altLang="ko-KR" sz="1200" dirty="0">
                <a:solidFill>
                  <a:schemeClr val="tx1">
                    <a:lumMod val="75000"/>
                    <a:lumOff val="25000"/>
                  </a:schemeClr>
                </a:solidFill>
                <a:cs typeface="Arial" panose="020B0604020202020204" pitchFamily="34" charset="0"/>
              </a:rPr>
              <a:t>Easy to change colors, photos and Text. 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18" name="TextBox 17"/>
          <p:cNvSpPr txBox="1"/>
          <p:nvPr/>
        </p:nvSpPr>
        <p:spPr>
          <a:xfrm>
            <a:off x="1479957" y="6068475"/>
            <a:ext cx="2371794" cy="307777"/>
          </a:xfrm>
          <a:prstGeom prst="rect">
            <a:avLst/>
          </a:prstGeom>
          <a:solidFill>
            <a:schemeClr val="accent4"/>
          </a:solidFill>
        </p:spPr>
        <p:txBody>
          <a:bodyPr wrap="square" rtlCol="0">
            <a:spAutoFit/>
          </a:bodyPr>
          <a:lstStyle/>
          <a:p>
            <a:pPr algn="ctr"/>
            <a:r>
              <a:rPr lang="en-US" altLang="ko-KR" sz="1400" b="1" dirty="0">
                <a:solidFill>
                  <a:schemeClr val="bg1"/>
                </a:solidFill>
                <a:cs typeface="Arial" panose="020B0604020202020204" pitchFamily="34" charset="0"/>
              </a:rPr>
              <a:t>Add Contents Title</a:t>
            </a:r>
            <a:endParaRPr lang="ko-KR" altLang="en-US" sz="1400" b="1" dirty="0">
              <a:solidFill>
                <a:schemeClr val="bg1"/>
              </a:solidFill>
              <a:cs typeface="Arial" panose="020B0604020202020204" pitchFamily="34"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16" name="Group 15"/>
          <p:cNvGrpSpPr/>
          <p:nvPr/>
        </p:nvGrpSpPr>
        <p:grpSpPr>
          <a:xfrm>
            <a:off x="8686367" y="1788204"/>
            <a:ext cx="2738140" cy="1085948"/>
            <a:chOff x="302738" y="4417056"/>
            <a:chExt cx="2851594" cy="1085948"/>
          </a:xfrm>
        </p:grpSpPr>
        <p:sp>
          <p:nvSpPr>
            <p:cNvPr id="17" name="TextBox 16"/>
            <p:cNvSpPr txBox="1"/>
            <p:nvPr/>
          </p:nvSpPr>
          <p:spPr>
            <a:xfrm>
              <a:off x="302738" y="4417056"/>
              <a:ext cx="2851594" cy="276999"/>
            </a:xfrm>
            <a:prstGeom prst="rect">
              <a:avLst/>
            </a:prstGeom>
            <a:noFill/>
          </p:spPr>
          <p:txBody>
            <a:bodyPr wrap="square" lIns="0" rtlCol="0" anchor="ctr">
              <a:spAutoFit/>
            </a:bodyPr>
            <a:lstStyle/>
            <a:p>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18" name="TextBox 17"/>
            <p:cNvSpPr txBox="1"/>
            <p:nvPr/>
          </p:nvSpPr>
          <p:spPr>
            <a:xfrm>
              <a:off x="302738" y="4672007"/>
              <a:ext cx="2851594" cy="830997"/>
            </a:xfrm>
            <a:prstGeom prst="rect">
              <a:avLst/>
            </a:prstGeom>
            <a:noFill/>
          </p:spPr>
          <p:txBody>
            <a:bodyPr wrap="square" lIns="0"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hope and I believe that this Template will your Time.</a:t>
              </a:r>
              <a:endParaRPr lang="ko-KR" altLang="en-US" sz="1200" dirty="0">
                <a:solidFill>
                  <a:schemeClr val="tx1">
                    <a:lumMod val="75000"/>
                    <a:lumOff val="25000"/>
                  </a:schemeClr>
                </a:solidFill>
                <a:cs typeface="Arial" panose="020B0604020202020204" pitchFamily="34" charset="0"/>
              </a:endParaRPr>
            </a:p>
          </p:txBody>
        </p:sp>
      </p:grpSp>
      <p:grpSp>
        <p:nvGrpSpPr>
          <p:cNvPr id="19" name="Group 18"/>
          <p:cNvGrpSpPr/>
          <p:nvPr/>
        </p:nvGrpSpPr>
        <p:grpSpPr>
          <a:xfrm>
            <a:off x="810431" y="5014332"/>
            <a:ext cx="2738140" cy="1085948"/>
            <a:chOff x="302738" y="4417056"/>
            <a:chExt cx="2851594" cy="1085948"/>
          </a:xfrm>
        </p:grpSpPr>
        <p:sp>
          <p:nvSpPr>
            <p:cNvPr id="20" name="TextBox 19"/>
            <p:cNvSpPr txBox="1"/>
            <p:nvPr/>
          </p:nvSpPr>
          <p:spPr>
            <a:xfrm>
              <a:off x="302738" y="4417056"/>
              <a:ext cx="2851594" cy="276999"/>
            </a:xfrm>
            <a:prstGeom prst="rect">
              <a:avLst/>
            </a:prstGeom>
            <a:noFill/>
          </p:spPr>
          <p:txBody>
            <a:bodyPr wrap="square" lIns="0" rtlCol="0" anchor="ctr">
              <a:spAutoFit/>
            </a:bodyPr>
            <a:lstStyle/>
            <a:p>
              <a:pPr algn="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1" name="TextBox 20"/>
            <p:cNvSpPr txBox="1"/>
            <p:nvPr/>
          </p:nvSpPr>
          <p:spPr>
            <a:xfrm>
              <a:off x="302738" y="4672007"/>
              <a:ext cx="2851594" cy="830997"/>
            </a:xfrm>
            <a:prstGeom prst="rect">
              <a:avLst/>
            </a:prstGeom>
            <a:noFill/>
          </p:spPr>
          <p:txBody>
            <a:bodyPr wrap="square" lIns="0" rtlCol="0">
              <a:spAutoFit/>
            </a:bodyPr>
            <a:lstStyle/>
            <a:p>
              <a:pPr algn="r"/>
              <a:r>
                <a:rPr lang="en-US" altLang="ko-KR" sz="1200" dirty="0">
                  <a:solidFill>
                    <a:schemeClr val="tx1">
                      <a:lumMod val="75000"/>
                      <a:lumOff val="25000"/>
                    </a:schemeClr>
                  </a:solidFill>
                  <a:cs typeface="Arial" panose="020B0604020202020204" pitchFamily="34" charset="0"/>
                </a:rPr>
                <a:t>Get a modern PowerPoint  Presentation that is beautifully designed. hope and I believe that this Template will your Time.</a:t>
              </a:r>
              <a:endParaRPr lang="ko-KR" altLang="en-US" sz="1200" dirty="0">
                <a:solidFill>
                  <a:schemeClr val="tx1">
                    <a:lumMod val="75000"/>
                    <a:lumOff val="25000"/>
                  </a:schemeClr>
                </a:solidFill>
                <a:cs typeface="Arial" panose="020B0604020202020204" pitchFamily="34" charset="0"/>
              </a:endParaRPr>
            </a:p>
          </p:txBody>
        </p:sp>
      </p:grpSp>
      <p:grpSp>
        <p:nvGrpSpPr>
          <p:cNvPr id="22" name="Group 21"/>
          <p:cNvGrpSpPr/>
          <p:nvPr/>
        </p:nvGrpSpPr>
        <p:grpSpPr>
          <a:xfrm>
            <a:off x="810431" y="1846690"/>
            <a:ext cx="2738140" cy="1085948"/>
            <a:chOff x="302738" y="4417056"/>
            <a:chExt cx="2851594" cy="1085948"/>
          </a:xfrm>
        </p:grpSpPr>
        <p:sp>
          <p:nvSpPr>
            <p:cNvPr id="23" name="TextBox 22"/>
            <p:cNvSpPr txBox="1"/>
            <p:nvPr/>
          </p:nvSpPr>
          <p:spPr>
            <a:xfrm>
              <a:off x="302738" y="4417056"/>
              <a:ext cx="2851594" cy="276999"/>
            </a:xfrm>
            <a:prstGeom prst="rect">
              <a:avLst/>
            </a:prstGeom>
            <a:noFill/>
          </p:spPr>
          <p:txBody>
            <a:bodyPr wrap="square" lIns="0" rtlCol="0" anchor="ctr">
              <a:spAutoFit/>
            </a:bodyPr>
            <a:lstStyle/>
            <a:p>
              <a:pPr algn="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4" name="TextBox 23"/>
            <p:cNvSpPr txBox="1"/>
            <p:nvPr/>
          </p:nvSpPr>
          <p:spPr>
            <a:xfrm>
              <a:off x="302738" y="4672007"/>
              <a:ext cx="2851594" cy="830997"/>
            </a:xfrm>
            <a:prstGeom prst="rect">
              <a:avLst/>
            </a:prstGeom>
            <a:noFill/>
          </p:spPr>
          <p:txBody>
            <a:bodyPr wrap="square" lIns="0" rtlCol="0">
              <a:spAutoFit/>
            </a:bodyPr>
            <a:lstStyle/>
            <a:p>
              <a:pPr algn="r"/>
              <a:r>
                <a:rPr lang="en-US" altLang="ko-KR" sz="1200" dirty="0">
                  <a:solidFill>
                    <a:schemeClr val="tx1">
                      <a:lumMod val="75000"/>
                      <a:lumOff val="25000"/>
                    </a:schemeClr>
                  </a:solidFill>
                  <a:cs typeface="Arial" panose="020B0604020202020204" pitchFamily="34" charset="0"/>
                </a:rPr>
                <a:t>Get a modern PowerPoint  Presentation that is beautifully designed. hope and I believe that this Template will your Time.</a:t>
              </a:r>
              <a:endParaRPr lang="ko-KR" altLang="en-US" sz="1200" dirty="0">
                <a:solidFill>
                  <a:schemeClr val="tx1">
                    <a:lumMod val="75000"/>
                    <a:lumOff val="25000"/>
                  </a:schemeClr>
                </a:solidFill>
                <a:cs typeface="Arial" panose="020B0604020202020204" pitchFamily="34" charset="0"/>
              </a:endParaRPr>
            </a:p>
          </p:txBody>
        </p:sp>
      </p:grpSp>
      <p:grpSp>
        <p:nvGrpSpPr>
          <p:cNvPr id="25" name="Group 24"/>
          <p:cNvGrpSpPr/>
          <p:nvPr/>
        </p:nvGrpSpPr>
        <p:grpSpPr>
          <a:xfrm>
            <a:off x="8686367" y="5014332"/>
            <a:ext cx="2738140" cy="1085948"/>
            <a:chOff x="302738" y="4417056"/>
            <a:chExt cx="2851594" cy="1085948"/>
          </a:xfrm>
        </p:grpSpPr>
        <p:sp>
          <p:nvSpPr>
            <p:cNvPr id="26" name="TextBox 25"/>
            <p:cNvSpPr txBox="1"/>
            <p:nvPr/>
          </p:nvSpPr>
          <p:spPr>
            <a:xfrm>
              <a:off x="302738" y="4417056"/>
              <a:ext cx="2851594" cy="276999"/>
            </a:xfrm>
            <a:prstGeom prst="rect">
              <a:avLst/>
            </a:prstGeom>
            <a:noFill/>
          </p:spPr>
          <p:txBody>
            <a:bodyPr wrap="square" lIns="0" rtlCol="0" anchor="ctr">
              <a:spAutoFit/>
            </a:bodyPr>
            <a:lstStyle/>
            <a:p>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7" name="TextBox 26"/>
            <p:cNvSpPr txBox="1"/>
            <p:nvPr/>
          </p:nvSpPr>
          <p:spPr>
            <a:xfrm>
              <a:off x="302738" y="4672007"/>
              <a:ext cx="2851594" cy="830997"/>
            </a:xfrm>
            <a:prstGeom prst="rect">
              <a:avLst/>
            </a:prstGeom>
            <a:noFill/>
          </p:spPr>
          <p:txBody>
            <a:bodyPr wrap="square" lIns="0"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hope and I believe that this Template will your Time.</a:t>
              </a:r>
              <a:endParaRPr lang="ko-KR" altLang="en-US" sz="1200" dirty="0">
                <a:solidFill>
                  <a:schemeClr val="tx1">
                    <a:lumMod val="75000"/>
                    <a:lumOff val="25000"/>
                  </a:schemeClr>
                </a:solidFill>
                <a:cs typeface="Arial" panose="020B0604020202020204" pitchFamily="34" charset="0"/>
              </a:endParaRPr>
            </a:p>
          </p:txBody>
        </p:sp>
      </p:grpSp>
      <p:cxnSp>
        <p:nvCxnSpPr>
          <p:cNvPr id="28" name="Elbow Connector 10"/>
          <p:cNvCxnSpPr/>
          <p:nvPr/>
        </p:nvCxnSpPr>
        <p:spPr>
          <a:xfrm flipV="1">
            <a:off x="6692630" y="1926705"/>
            <a:ext cx="1780165" cy="1332063"/>
          </a:xfrm>
          <a:prstGeom prst="bentConnector3">
            <a:avLst>
              <a:gd name="adj1" fmla="val -274"/>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Elbow Connector 124"/>
          <p:cNvCxnSpPr/>
          <p:nvPr/>
        </p:nvCxnSpPr>
        <p:spPr>
          <a:xfrm rot="10800000">
            <a:off x="7140112" y="4393860"/>
            <a:ext cx="1332682" cy="758972"/>
          </a:xfrm>
          <a:prstGeom prst="bentConnector3">
            <a:avLst>
              <a:gd name="adj1" fmla="val 98905"/>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Elbow Connector 132"/>
          <p:cNvCxnSpPr/>
          <p:nvPr/>
        </p:nvCxnSpPr>
        <p:spPr>
          <a:xfrm flipV="1">
            <a:off x="2845273" y="4423136"/>
            <a:ext cx="1597847" cy="529168"/>
          </a:xfrm>
          <a:prstGeom prst="bentConnector3">
            <a:avLst>
              <a:gd name="adj1" fmla="val -53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Elbow Connector 138"/>
          <p:cNvCxnSpPr/>
          <p:nvPr/>
        </p:nvCxnSpPr>
        <p:spPr>
          <a:xfrm>
            <a:off x="3720911" y="1985190"/>
            <a:ext cx="1150621" cy="270012"/>
          </a:xfrm>
          <a:prstGeom prst="bentConnector3">
            <a:avLst>
              <a:gd name="adj1" fmla="val 9988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2" name="그룹 3"/>
          <p:cNvGrpSpPr/>
          <p:nvPr/>
        </p:nvGrpSpPr>
        <p:grpSpPr>
          <a:xfrm>
            <a:off x="4354680" y="2271244"/>
            <a:ext cx="3852299" cy="3268838"/>
            <a:chOff x="4708647" y="2271244"/>
            <a:chExt cx="3462733" cy="2938275"/>
          </a:xfrm>
        </p:grpSpPr>
        <p:sp>
          <p:nvSpPr>
            <p:cNvPr id="33" name="자유형: 도형 112"/>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자유형: 도형 113"/>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자유형: 도형 114"/>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6" name="자유형: 도형 116"/>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37" name="Rounded Rectangle 25"/>
          <p:cNvSpPr/>
          <p:nvPr/>
        </p:nvSpPr>
        <p:spPr>
          <a:xfrm>
            <a:off x="4816559" y="2751411"/>
            <a:ext cx="435772" cy="31935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Trapezoid 22"/>
          <p:cNvSpPr>
            <a:spLocks noChangeAspect="1"/>
          </p:cNvSpPr>
          <p:nvPr/>
        </p:nvSpPr>
        <p:spPr>
          <a:xfrm>
            <a:off x="7353444" y="3868144"/>
            <a:ext cx="461850" cy="234952"/>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Freeform 53"/>
          <p:cNvSpPr/>
          <p:nvPr/>
        </p:nvSpPr>
        <p:spPr>
          <a:xfrm>
            <a:off x="4813952" y="4734210"/>
            <a:ext cx="370902" cy="380272"/>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1" fmla="*/ 0 w 2305050"/>
              <a:gd name="connsiteY0-2" fmla="*/ 0 h 2352675"/>
              <a:gd name="connsiteX1-3" fmla="*/ 771525 w 2305050"/>
              <a:gd name="connsiteY1-4" fmla="*/ 561975 h 2352675"/>
              <a:gd name="connsiteX2-5" fmla="*/ 2019300 w 2305050"/>
              <a:gd name="connsiteY2-6" fmla="*/ 428625 h 2352675"/>
              <a:gd name="connsiteX3-7" fmla="*/ 2266950 w 2305050"/>
              <a:gd name="connsiteY3-8" fmla="*/ 657225 h 2352675"/>
              <a:gd name="connsiteX4-9" fmla="*/ 1143000 w 2305050"/>
              <a:gd name="connsiteY4-10" fmla="*/ 1009650 h 2352675"/>
              <a:gd name="connsiteX5-11" fmla="*/ 1628775 w 2305050"/>
              <a:gd name="connsiteY5-12" fmla="*/ 1533525 h 2352675"/>
              <a:gd name="connsiteX6-13" fmla="*/ 2076450 w 2305050"/>
              <a:gd name="connsiteY6-14" fmla="*/ 1533525 h 2352675"/>
              <a:gd name="connsiteX7-15" fmla="*/ 2305050 w 2305050"/>
              <a:gd name="connsiteY7-16" fmla="*/ 1724025 h 2352675"/>
              <a:gd name="connsiteX8-17" fmla="*/ 1838325 w 2305050"/>
              <a:gd name="connsiteY8-18" fmla="*/ 1857375 h 2352675"/>
              <a:gd name="connsiteX9-19" fmla="*/ 2009775 w 2305050"/>
              <a:gd name="connsiteY9-20" fmla="*/ 2105025 h 2352675"/>
              <a:gd name="connsiteX10-21" fmla="*/ 1733550 w 2305050"/>
              <a:gd name="connsiteY10-22" fmla="*/ 1971675 h 2352675"/>
              <a:gd name="connsiteX11-23" fmla="*/ 1543050 w 2305050"/>
              <a:gd name="connsiteY11-24" fmla="*/ 2352675 h 2352675"/>
              <a:gd name="connsiteX12-25" fmla="*/ 1314450 w 2305050"/>
              <a:gd name="connsiteY12-26" fmla="*/ 2133600 h 2352675"/>
              <a:gd name="connsiteX13-27" fmla="*/ 1447800 w 2305050"/>
              <a:gd name="connsiteY13-28" fmla="*/ 1771650 h 2352675"/>
              <a:gd name="connsiteX14-29" fmla="*/ 923925 w 2305050"/>
              <a:gd name="connsiteY14-30" fmla="*/ 1190625 h 2352675"/>
              <a:gd name="connsiteX15-31" fmla="*/ 447675 w 2305050"/>
              <a:gd name="connsiteY15-32" fmla="*/ 2276475 h 2352675"/>
              <a:gd name="connsiteX16-33" fmla="*/ 260071 w 2305050"/>
              <a:gd name="connsiteY16-34" fmla="*/ 2087575 h 2352675"/>
              <a:gd name="connsiteX17-35" fmla="*/ 523875 w 2305050"/>
              <a:gd name="connsiteY17-36" fmla="*/ 714375 h 2352675"/>
              <a:gd name="connsiteX18-37" fmla="*/ 0 w 2305050"/>
              <a:gd name="connsiteY18-38" fmla="*/ 0 h 2352675"/>
              <a:gd name="connsiteX0-39" fmla="*/ 0 w 2305050"/>
              <a:gd name="connsiteY0-40" fmla="*/ 0 h 2352675"/>
              <a:gd name="connsiteX1-41" fmla="*/ 771525 w 2305050"/>
              <a:gd name="connsiteY1-42" fmla="*/ 561975 h 2352675"/>
              <a:gd name="connsiteX2-43" fmla="*/ 2019300 w 2305050"/>
              <a:gd name="connsiteY2-44" fmla="*/ 428625 h 2352675"/>
              <a:gd name="connsiteX3-45" fmla="*/ 2266950 w 2305050"/>
              <a:gd name="connsiteY3-46" fmla="*/ 657225 h 2352675"/>
              <a:gd name="connsiteX4-47" fmla="*/ 1143000 w 2305050"/>
              <a:gd name="connsiteY4-48" fmla="*/ 1009650 h 2352675"/>
              <a:gd name="connsiteX5-49" fmla="*/ 1628775 w 2305050"/>
              <a:gd name="connsiteY5-50" fmla="*/ 1533525 h 2352675"/>
              <a:gd name="connsiteX6-51" fmla="*/ 2076450 w 2305050"/>
              <a:gd name="connsiteY6-52" fmla="*/ 1533525 h 2352675"/>
              <a:gd name="connsiteX7-53" fmla="*/ 2305050 w 2305050"/>
              <a:gd name="connsiteY7-54" fmla="*/ 1724025 h 2352675"/>
              <a:gd name="connsiteX8-55" fmla="*/ 1838325 w 2305050"/>
              <a:gd name="connsiteY8-56" fmla="*/ 1857375 h 2352675"/>
              <a:gd name="connsiteX9-57" fmla="*/ 2009775 w 2305050"/>
              <a:gd name="connsiteY9-58" fmla="*/ 2105025 h 2352675"/>
              <a:gd name="connsiteX10-59" fmla="*/ 1733550 w 2305050"/>
              <a:gd name="connsiteY10-60" fmla="*/ 1971675 h 2352675"/>
              <a:gd name="connsiteX11-61" fmla="*/ 1543050 w 2305050"/>
              <a:gd name="connsiteY11-62" fmla="*/ 2352675 h 2352675"/>
              <a:gd name="connsiteX12-63" fmla="*/ 1314450 w 2305050"/>
              <a:gd name="connsiteY12-64" fmla="*/ 2133600 h 2352675"/>
              <a:gd name="connsiteX13-65" fmla="*/ 1447800 w 2305050"/>
              <a:gd name="connsiteY13-66" fmla="*/ 1771650 h 2352675"/>
              <a:gd name="connsiteX14-67" fmla="*/ 923925 w 2305050"/>
              <a:gd name="connsiteY14-68" fmla="*/ 1190625 h 2352675"/>
              <a:gd name="connsiteX15-69" fmla="*/ 447675 w 2305050"/>
              <a:gd name="connsiteY15-70" fmla="*/ 2276475 h 2352675"/>
              <a:gd name="connsiteX16-71" fmla="*/ 296647 w 2305050"/>
              <a:gd name="connsiteY16-72" fmla="*/ 2094890 h 2352675"/>
              <a:gd name="connsiteX17-73" fmla="*/ 523875 w 2305050"/>
              <a:gd name="connsiteY17-74" fmla="*/ 714375 h 2352675"/>
              <a:gd name="connsiteX18-75" fmla="*/ 0 w 2305050"/>
              <a:gd name="connsiteY18-76" fmla="*/ 0 h 2352675"/>
              <a:gd name="connsiteX0-77" fmla="*/ 0 w 2305050"/>
              <a:gd name="connsiteY0-78" fmla="*/ 0 h 2352675"/>
              <a:gd name="connsiteX1-79" fmla="*/ 771525 w 2305050"/>
              <a:gd name="connsiteY1-80" fmla="*/ 561975 h 2352675"/>
              <a:gd name="connsiteX2-81" fmla="*/ 2019300 w 2305050"/>
              <a:gd name="connsiteY2-82" fmla="*/ 428625 h 2352675"/>
              <a:gd name="connsiteX3-83" fmla="*/ 2266950 w 2305050"/>
              <a:gd name="connsiteY3-84" fmla="*/ 657225 h 2352675"/>
              <a:gd name="connsiteX4-85" fmla="*/ 1143000 w 2305050"/>
              <a:gd name="connsiteY4-86" fmla="*/ 1009650 h 2352675"/>
              <a:gd name="connsiteX5-87" fmla="*/ 1628775 w 2305050"/>
              <a:gd name="connsiteY5-88" fmla="*/ 1533525 h 2352675"/>
              <a:gd name="connsiteX6-89" fmla="*/ 2076450 w 2305050"/>
              <a:gd name="connsiteY6-90" fmla="*/ 1533525 h 2352675"/>
              <a:gd name="connsiteX7-91" fmla="*/ 2305050 w 2305050"/>
              <a:gd name="connsiteY7-92" fmla="*/ 1724025 h 2352675"/>
              <a:gd name="connsiteX8-93" fmla="*/ 1838325 w 2305050"/>
              <a:gd name="connsiteY8-94" fmla="*/ 1857375 h 2352675"/>
              <a:gd name="connsiteX9-95" fmla="*/ 2009775 w 2305050"/>
              <a:gd name="connsiteY9-96" fmla="*/ 2105025 h 2352675"/>
              <a:gd name="connsiteX10-97" fmla="*/ 1733550 w 2305050"/>
              <a:gd name="connsiteY10-98" fmla="*/ 1971675 h 2352675"/>
              <a:gd name="connsiteX11-99" fmla="*/ 1543050 w 2305050"/>
              <a:gd name="connsiteY11-100" fmla="*/ 2352675 h 2352675"/>
              <a:gd name="connsiteX12-101" fmla="*/ 1314450 w 2305050"/>
              <a:gd name="connsiteY12-102" fmla="*/ 2133600 h 2352675"/>
              <a:gd name="connsiteX13-103" fmla="*/ 1447800 w 2305050"/>
              <a:gd name="connsiteY13-104" fmla="*/ 1771650 h 2352675"/>
              <a:gd name="connsiteX14-105" fmla="*/ 923925 w 2305050"/>
              <a:gd name="connsiteY14-106" fmla="*/ 1190625 h 2352675"/>
              <a:gd name="connsiteX15-107" fmla="*/ 447675 w 2305050"/>
              <a:gd name="connsiteY15-108" fmla="*/ 2276475 h 2352675"/>
              <a:gd name="connsiteX16-109" fmla="*/ 292990 w 2305050"/>
              <a:gd name="connsiteY16-110" fmla="*/ 2036368 h 2352675"/>
              <a:gd name="connsiteX17-111" fmla="*/ 523875 w 2305050"/>
              <a:gd name="connsiteY17-112" fmla="*/ 714375 h 2352675"/>
              <a:gd name="connsiteX18-113" fmla="*/ 0 w 2305050"/>
              <a:gd name="connsiteY18-114" fmla="*/ 0 h 2352675"/>
              <a:gd name="connsiteX0-115" fmla="*/ 0 w 2305050"/>
              <a:gd name="connsiteY0-116" fmla="*/ 0 h 2352675"/>
              <a:gd name="connsiteX1-117" fmla="*/ 771525 w 2305050"/>
              <a:gd name="connsiteY1-118" fmla="*/ 561975 h 2352675"/>
              <a:gd name="connsiteX2-119" fmla="*/ 2019300 w 2305050"/>
              <a:gd name="connsiteY2-120" fmla="*/ 428625 h 2352675"/>
              <a:gd name="connsiteX3-121" fmla="*/ 2266950 w 2305050"/>
              <a:gd name="connsiteY3-122" fmla="*/ 657225 h 2352675"/>
              <a:gd name="connsiteX4-123" fmla="*/ 1143000 w 2305050"/>
              <a:gd name="connsiteY4-124" fmla="*/ 1009650 h 2352675"/>
              <a:gd name="connsiteX5-125" fmla="*/ 1628775 w 2305050"/>
              <a:gd name="connsiteY5-126" fmla="*/ 1533525 h 2352675"/>
              <a:gd name="connsiteX6-127" fmla="*/ 2076450 w 2305050"/>
              <a:gd name="connsiteY6-128" fmla="*/ 1533525 h 2352675"/>
              <a:gd name="connsiteX7-129" fmla="*/ 2305050 w 2305050"/>
              <a:gd name="connsiteY7-130" fmla="*/ 1724025 h 2352675"/>
              <a:gd name="connsiteX8-131" fmla="*/ 1838325 w 2305050"/>
              <a:gd name="connsiteY8-132" fmla="*/ 1857375 h 2352675"/>
              <a:gd name="connsiteX9-133" fmla="*/ 2009775 w 2305050"/>
              <a:gd name="connsiteY9-134" fmla="*/ 2105025 h 2352675"/>
              <a:gd name="connsiteX10-135" fmla="*/ 1733550 w 2305050"/>
              <a:gd name="connsiteY10-136" fmla="*/ 1971675 h 2352675"/>
              <a:gd name="connsiteX11-137" fmla="*/ 1543050 w 2305050"/>
              <a:gd name="connsiteY11-138" fmla="*/ 2352675 h 2352675"/>
              <a:gd name="connsiteX12-139" fmla="*/ 1314450 w 2305050"/>
              <a:gd name="connsiteY12-140" fmla="*/ 2133600 h 2352675"/>
              <a:gd name="connsiteX13-141" fmla="*/ 1447800 w 2305050"/>
              <a:gd name="connsiteY13-142" fmla="*/ 1771650 h 2352675"/>
              <a:gd name="connsiteX14-143" fmla="*/ 923925 w 2305050"/>
              <a:gd name="connsiteY14-144" fmla="*/ 1190625 h 2352675"/>
              <a:gd name="connsiteX15-145" fmla="*/ 414757 w 2305050"/>
              <a:gd name="connsiteY15-146" fmla="*/ 2305735 h 2352675"/>
              <a:gd name="connsiteX16-147" fmla="*/ 292990 w 2305050"/>
              <a:gd name="connsiteY16-148" fmla="*/ 2036368 h 2352675"/>
              <a:gd name="connsiteX17-149" fmla="*/ 523875 w 2305050"/>
              <a:gd name="connsiteY17-150" fmla="*/ 714375 h 2352675"/>
              <a:gd name="connsiteX18-151" fmla="*/ 0 w 2305050"/>
              <a:gd name="connsiteY18-152" fmla="*/ 0 h 2352675"/>
              <a:gd name="connsiteX0-153" fmla="*/ 0 w 2305050"/>
              <a:gd name="connsiteY0-154" fmla="*/ 0 h 2352675"/>
              <a:gd name="connsiteX1-155" fmla="*/ 771525 w 2305050"/>
              <a:gd name="connsiteY1-156" fmla="*/ 561975 h 2352675"/>
              <a:gd name="connsiteX2-157" fmla="*/ 2019300 w 2305050"/>
              <a:gd name="connsiteY2-158" fmla="*/ 428625 h 2352675"/>
              <a:gd name="connsiteX3-159" fmla="*/ 2292554 w 2305050"/>
              <a:gd name="connsiteY3-160" fmla="*/ 627964 h 2352675"/>
              <a:gd name="connsiteX4-161" fmla="*/ 1143000 w 2305050"/>
              <a:gd name="connsiteY4-162" fmla="*/ 1009650 h 2352675"/>
              <a:gd name="connsiteX5-163" fmla="*/ 1628775 w 2305050"/>
              <a:gd name="connsiteY5-164" fmla="*/ 1533525 h 2352675"/>
              <a:gd name="connsiteX6-165" fmla="*/ 2076450 w 2305050"/>
              <a:gd name="connsiteY6-166" fmla="*/ 1533525 h 2352675"/>
              <a:gd name="connsiteX7-167" fmla="*/ 2305050 w 2305050"/>
              <a:gd name="connsiteY7-168" fmla="*/ 1724025 h 2352675"/>
              <a:gd name="connsiteX8-169" fmla="*/ 1838325 w 2305050"/>
              <a:gd name="connsiteY8-170" fmla="*/ 1857375 h 2352675"/>
              <a:gd name="connsiteX9-171" fmla="*/ 2009775 w 2305050"/>
              <a:gd name="connsiteY9-172" fmla="*/ 2105025 h 2352675"/>
              <a:gd name="connsiteX10-173" fmla="*/ 1733550 w 2305050"/>
              <a:gd name="connsiteY10-174" fmla="*/ 1971675 h 2352675"/>
              <a:gd name="connsiteX11-175" fmla="*/ 1543050 w 2305050"/>
              <a:gd name="connsiteY11-176" fmla="*/ 2352675 h 2352675"/>
              <a:gd name="connsiteX12-177" fmla="*/ 1314450 w 2305050"/>
              <a:gd name="connsiteY12-178" fmla="*/ 2133600 h 2352675"/>
              <a:gd name="connsiteX13-179" fmla="*/ 1447800 w 2305050"/>
              <a:gd name="connsiteY13-180" fmla="*/ 1771650 h 2352675"/>
              <a:gd name="connsiteX14-181" fmla="*/ 923925 w 2305050"/>
              <a:gd name="connsiteY14-182" fmla="*/ 1190625 h 2352675"/>
              <a:gd name="connsiteX15-183" fmla="*/ 414757 w 2305050"/>
              <a:gd name="connsiteY15-184" fmla="*/ 2305735 h 2352675"/>
              <a:gd name="connsiteX16-185" fmla="*/ 292990 w 2305050"/>
              <a:gd name="connsiteY16-186" fmla="*/ 2036368 h 2352675"/>
              <a:gd name="connsiteX17-187" fmla="*/ 523875 w 2305050"/>
              <a:gd name="connsiteY17-188" fmla="*/ 714375 h 2352675"/>
              <a:gd name="connsiteX18-189" fmla="*/ 0 w 2305050"/>
              <a:gd name="connsiteY18-190" fmla="*/ 0 h 2352675"/>
              <a:gd name="connsiteX0-191" fmla="*/ 0 w 2305050"/>
              <a:gd name="connsiteY0-192" fmla="*/ 0 h 2352675"/>
              <a:gd name="connsiteX1-193" fmla="*/ 771525 w 2305050"/>
              <a:gd name="connsiteY1-194" fmla="*/ 561975 h 2352675"/>
              <a:gd name="connsiteX2-195" fmla="*/ 2081480 w 2305050"/>
              <a:gd name="connsiteY2-196" fmla="*/ 476174 h 2352675"/>
              <a:gd name="connsiteX3-197" fmla="*/ 2292554 w 2305050"/>
              <a:gd name="connsiteY3-198" fmla="*/ 627964 h 2352675"/>
              <a:gd name="connsiteX4-199" fmla="*/ 1143000 w 2305050"/>
              <a:gd name="connsiteY4-200" fmla="*/ 1009650 h 2352675"/>
              <a:gd name="connsiteX5-201" fmla="*/ 1628775 w 2305050"/>
              <a:gd name="connsiteY5-202" fmla="*/ 1533525 h 2352675"/>
              <a:gd name="connsiteX6-203" fmla="*/ 2076450 w 2305050"/>
              <a:gd name="connsiteY6-204" fmla="*/ 1533525 h 2352675"/>
              <a:gd name="connsiteX7-205" fmla="*/ 2305050 w 2305050"/>
              <a:gd name="connsiteY7-206" fmla="*/ 1724025 h 2352675"/>
              <a:gd name="connsiteX8-207" fmla="*/ 1838325 w 2305050"/>
              <a:gd name="connsiteY8-208" fmla="*/ 1857375 h 2352675"/>
              <a:gd name="connsiteX9-209" fmla="*/ 2009775 w 2305050"/>
              <a:gd name="connsiteY9-210" fmla="*/ 2105025 h 2352675"/>
              <a:gd name="connsiteX10-211" fmla="*/ 1733550 w 2305050"/>
              <a:gd name="connsiteY10-212" fmla="*/ 1971675 h 2352675"/>
              <a:gd name="connsiteX11-213" fmla="*/ 1543050 w 2305050"/>
              <a:gd name="connsiteY11-214" fmla="*/ 2352675 h 2352675"/>
              <a:gd name="connsiteX12-215" fmla="*/ 1314450 w 2305050"/>
              <a:gd name="connsiteY12-216" fmla="*/ 2133600 h 2352675"/>
              <a:gd name="connsiteX13-217" fmla="*/ 1447800 w 2305050"/>
              <a:gd name="connsiteY13-218" fmla="*/ 1771650 h 2352675"/>
              <a:gd name="connsiteX14-219" fmla="*/ 923925 w 2305050"/>
              <a:gd name="connsiteY14-220" fmla="*/ 1190625 h 2352675"/>
              <a:gd name="connsiteX15-221" fmla="*/ 414757 w 2305050"/>
              <a:gd name="connsiteY15-222" fmla="*/ 2305735 h 2352675"/>
              <a:gd name="connsiteX16-223" fmla="*/ 292990 w 2305050"/>
              <a:gd name="connsiteY16-224" fmla="*/ 2036368 h 2352675"/>
              <a:gd name="connsiteX17-225" fmla="*/ 523875 w 2305050"/>
              <a:gd name="connsiteY17-226" fmla="*/ 714375 h 2352675"/>
              <a:gd name="connsiteX18-227" fmla="*/ 0 w 2305050"/>
              <a:gd name="connsiteY18-228" fmla="*/ 0 h 2352675"/>
              <a:gd name="connsiteX0-229" fmla="*/ 0 w 2305050"/>
              <a:gd name="connsiteY0-230" fmla="*/ 0 h 2352675"/>
              <a:gd name="connsiteX1-231" fmla="*/ 771525 w 2305050"/>
              <a:gd name="connsiteY1-232" fmla="*/ 561975 h 2352675"/>
              <a:gd name="connsiteX2-233" fmla="*/ 2004671 w 2305050"/>
              <a:gd name="connsiteY2-234" fmla="*/ 468859 h 2352675"/>
              <a:gd name="connsiteX3-235" fmla="*/ 2292554 w 2305050"/>
              <a:gd name="connsiteY3-236" fmla="*/ 627964 h 2352675"/>
              <a:gd name="connsiteX4-237" fmla="*/ 1143000 w 2305050"/>
              <a:gd name="connsiteY4-238" fmla="*/ 1009650 h 2352675"/>
              <a:gd name="connsiteX5-239" fmla="*/ 1628775 w 2305050"/>
              <a:gd name="connsiteY5-240" fmla="*/ 1533525 h 2352675"/>
              <a:gd name="connsiteX6-241" fmla="*/ 2076450 w 2305050"/>
              <a:gd name="connsiteY6-242" fmla="*/ 1533525 h 2352675"/>
              <a:gd name="connsiteX7-243" fmla="*/ 2305050 w 2305050"/>
              <a:gd name="connsiteY7-244" fmla="*/ 1724025 h 2352675"/>
              <a:gd name="connsiteX8-245" fmla="*/ 1838325 w 2305050"/>
              <a:gd name="connsiteY8-246" fmla="*/ 1857375 h 2352675"/>
              <a:gd name="connsiteX9-247" fmla="*/ 2009775 w 2305050"/>
              <a:gd name="connsiteY9-248" fmla="*/ 2105025 h 2352675"/>
              <a:gd name="connsiteX10-249" fmla="*/ 1733550 w 2305050"/>
              <a:gd name="connsiteY10-250" fmla="*/ 1971675 h 2352675"/>
              <a:gd name="connsiteX11-251" fmla="*/ 1543050 w 2305050"/>
              <a:gd name="connsiteY11-252" fmla="*/ 2352675 h 2352675"/>
              <a:gd name="connsiteX12-253" fmla="*/ 1314450 w 2305050"/>
              <a:gd name="connsiteY12-254" fmla="*/ 2133600 h 2352675"/>
              <a:gd name="connsiteX13-255" fmla="*/ 1447800 w 2305050"/>
              <a:gd name="connsiteY13-256" fmla="*/ 1771650 h 2352675"/>
              <a:gd name="connsiteX14-257" fmla="*/ 923925 w 2305050"/>
              <a:gd name="connsiteY14-258" fmla="*/ 1190625 h 2352675"/>
              <a:gd name="connsiteX15-259" fmla="*/ 414757 w 2305050"/>
              <a:gd name="connsiteY15-260" fmla="*/ 2305735 h 2352675"/>
              <a:gd name="connsiteX16-261" fmla="*/ 292990 w 2305050"/>
              <a:gd name="connsiteY16-262" fmla="*/ 2036368 h 2352675"/>
              <a:gd name="connsiteX17-263" fmla="*/ 523875 w 2305050"/>
              <a:gd name="connsiteY17-264" fmla="*/ 714375 h 2352675"/>
              <a:gd name="connsiteX18-265" fmla="*/ 0 w 2305050"/>
              <a:gd name="connsiteY18-266" fmla="*/ 0 h 2352675"/>
              <a:gd name="connsiteX0-267" fmla="*/ 0 w 2305050"/>
              <a:gd name="connsiteY0-268" fmla="*/ 0 h 2352675"/>
              <a:gd name="connsiteX1-269" fmla="*/ 771525 w 2305050"/>
              <a:gd name="connsiteY1-270" fmla="*/ 561975 h 2352675"/>
              <a:gd name="connsiteX2-271" fmla="*/ 1960779 w 2305050"/>
              <a:gd name="connsiteY2-272" fmla="*/ 472517 h 2352675"/>
              <a:gd name="connsiteX3-273" fmla="*/ 2292554 w 2305050"/>
              <a:gd name="connsiteY3-274" fmla="*/ 627964 h 2352675"/>
              <a:gd name="connsiteX4-275" fmla="*/ 1143000 w 2305050"/>
              <a:gd name="connsiteY4-276" fmla="*/ 1009650 h 2352675"/>
              <a:gd name="connsiteX5-277" fmla="*/ 1628775 w 2305050"/>
              <a:gd name="connsiteY5-278" fmla="*/ 1533525 h 2352675"/>
              <a:gd name="connsiteX6-279" fmla="*/ 2076450 w 2305050"/>
              <a:gd name="connsiteY6-280" fmla="*/ 1533525 h 2352675"/>
              <a:gd name="connsiteX7-281" fmla="*/ 2305050 w 2305050"/>
              <a:gd name="connsiteY7-282" fmla="*/ 1724025 h 2352675"/>
              <a:gd name="connsiteX8-283" fmla="*/ 1838325 w 2305050"/>
              <a:gd name="connsiteY8-284" fmla="*/ 1857375 h 2352675"/>
              <a:gd name="connsiteX9-285" fmla="*/ 2009775 w 2305050"/>
              <a:gd name="connsiteY9-286" fmla="*/ 2105025 h 2352675"/>
              <a:gd name="connsiteX10-287" fmla="*/ 1733550 w 2305050"/>
              <a:gd name="connsiteY10-288" fmla="*/ 1971675 h 2352675"/>
              <a:gd name="connsiteX11-289" fmla="*/ 1543050 w 2305050"/>
              <a:gd name="connsiteY11-290" fmla="*/ 2352675 h 2352675"/>
              <a:gd name="connsiteX12-291" fmla="*/ 1314450 w 2305050"/>
              <a:gd name="connsiteY12-292" fmla="*/ 2133600 h 2352675"/>
              <a:gd name="connsiteX13-293" fmla="*/ 1447800 w 2305050"/>
              <a:gd name="connsiteY13-294" fmla="*/ 1771650 h 2352675"/>
              <a:gd name="connsiteX14-295" fmla="*/ 923925 w 2305050"/>
              <a:gd name="connsiteY14-296" fmla="*/ 1190625 h 2352675"/>
              <a:gd name="connsiteX15-297" fmla="*/ 414757 w 2305050"/>
              <a:gd name="connsiteY15-298" fmla="*/ 2305735 h 2352675"/>
              <a:gd name="connsiteX16-299" fmla="*/ 292990 w 2305050"/>
              <a:gd name="connsiteY16-300" fmla="*/ 2036368 h 2352675"/>
              <a:gd name="connsiteX17-301" fmla="*/ 523875 w 2305050"/>
              <a:gd name="connsiteY17-302" fmla="*/ 714375 h 2352675"/>
              <a:gd name="connsiteX18-303" fmla="*/ 0 w 2305050"/>
              <a:gd name="connsiteY18-304" fmla="*/ 0 h 2352675"/>
              <a:gd name="connsiteX0-305" fmla="*/ 0 w 2305050"/>
              <a:gd name="connsiteY0-306" fmla="*/ 0 h 2352675"/>
              <a:gd name="connsiteX1-307" fmla="*/ 771525 w 2305050"/>
              <a:gd name="connsiteY1-308" fmla="*/ 561975 h 2352675"/>
              <a:gd name="connsiteX2-309" fmla="*/ 1960779 w 2305050"/>
              <a:gd name="connsiteY2-310" fmla="*/ 472517 h 2352675"/>
              <a:gd name="connsiteX3-311" fmla="*/ 2270609 w 2305050"/>
              <a:gd name="connsiteY3-312" fmla="*/ 649910 h 2352675"/>
              <a:gd name="connsiteX4-313" fmla="*/ 1143000 w 2305050"/>
              <a:gd name="connsiteY4-314" fmla="*/ 1009650 h 2352675"/>
              <a:gd name="connsiteX5-315" fmla="*/ 1628775 w 2305050"/>
              <a:gd name="connsiteY5-316" fmla="*/ 1533525 h 2352675"/>
              <a:gd name="connsiteX6-317" fmla="*/ 2076450 w 2305050"/>
              <a:gd name="connsiteY6-318" fmla="*/ 1533525 h 2352675"/>
              <a:gd name="connsiteX7-319" fmla="*/ 2305050 w 2305050"/>
              <a:gd name="connsiteY7-320" fmla="*/ 1724025 h 2352675"/>
              <a:gd name="connsiteX8-321" fmla="*/ 1838325 w 2305050"/>
              <a:gd name="connsiteY8-322" fmla="*/ 1857375 h 2352675"/>
              <a:gd name="connsiteX9-323" fmla="*/ 2009775 w 2305050"/>
              <a:gd name="connsiteY9-324" fmla="*/ 2105025 h 2352675"/>
              <a:gd name="connsiteX10-325" fmla="*/ 1733550 w 2305050"/>
              <a:gd name="connsiteY10-326" fmla="*/ 1971675 h 2352675"/>
              <a:gd name="connsiteX11-327" fmla="*/ 1543050 w 2305050"/>
              <a:gd name="connsiteY11-328" fmla="*/ 2352675 h 2352675"/>
              <a:gd name="connsiteX12-329" fmla="*/ 1314450 w 2305050"/>
              <a:gd name="connsiteY12-330" fmla="*/ 2133600 h 2352675"/>
              <a:gd name="connsiteX13-331" fmla="*/ 1447800 w 2305050"/>
              <a:gd name="connsiteY13-332" fmla="*/ 1771650 h 2352675"/>
              <a:gd name="connsiteX14-333" fmla="*/ 923925 w 2305050"/>
              <a:gd name="connsiteY14-334" fmla="*/ 1190625 h 2352675"/>
              <a:gd name="connsiteX15-335" fmla="*/ 414757 w 2305050"/>
              <a:gd name="connsiteY15-336" fmla="*/ 2305735 h 2352675"/>
              <a:gd name="connsiteX16-337" fmla="*/ 292990 w 2305050"/>
              <a:gd name="connsiteY16-338" fmla="*/ 2036368 h 2352675"/>
              <a:gd name="connsiteX17-339" fmla="*/ 523875 w 2305050"/>
              <a:gd name="connsiteY17-340" fmla="*/ 714375 h 2352675"/>
              <a:gd name="connsiteX18-341" fmla="*/ 0 w 2305050"/>
              <a:gd name="connsiteY18-342" fmla="*/ 0 h 2352675"/>
              <a:gd name="connsiteX0-343" fmla="*/ 0 w 2305050"/>
              <a:gd name="connsiteY0-344" fmla="*/ 0 h 2352675"/>
              <a:gd name="connsiteX1-345" fmla="*/ 771525 w 2305050"/>
              <a:gd name="connsiteY1-346" fmla="*/ 561975 h 2352675"/>
              <a:gd name="connsiteX2-347" fmla="*/ 1960779 w 2305050"/>
              <a:gd name="connsiteY2-348" fmla="*/ 472517 h 2352675"/>
              <a:gd name="connsiteX3-349" fmla="*/ 2296212 w 2305050"/>
              <a:gd name="connsiteY3-350" fmla="*/ 646252 h 2352675"/>
              <a:gd name="connsiteX4-351" fmla="*/ 1143000 w 2305050"/>
              <a:gd name="connsiteY4-352" fmla="*/ 1009650 h 2352675"/>
              <a:gd name="connsiteX5-353" fmla="*/ 1628775 w 2305050"/>
              <a:gd name="connsiteY5-354" fmla="*/ 1533525 h 2352675"/>
              <a:gd name="connsiteX6-355" fmla="*/ 2076450 w 2305050"/>
              <a:gd name="connsiteY6-356" fmla="*/ 1533525 h 2352675"/>
              <a:gd name="connsiteX7-357" fmla="*/ 2305050 w 2305050"/>
              <a:gd name="connsiteY7-358" fmla="*/ 1724025 h 2352675"/>
              <a:gd name="connsiteX8-359" fmla="*/ 1838325 w 2305050"/>
              <a:gd name="connsiteY8-360" fmla="*/ 1857375 h 2352675"/>
              <a:gd name="connsiteX9-361" fmla="*/ 2009775 w 2305050"/>
              <a:gd name="connsiteY9-362" fmla="*/ 2105025 h 2352675"/>
              <a:gd name="connsiteX10-363" fmla="*/ 1733550 w 2305050"/>
              <a:gd name="connsiteY10-364" fmla="*/ 1971675 h 2352675"/>
              <a:gd name="connsiteX11-365" fmla="*/ 1543050 w 2305050"/>
              <a:gd name="connsiteY11-366" fmla="*/ 2352675 h 2352675"/>
              <a:gd name="connsiteX12-367" fmla="*/ 1314450 w 2305050"/>
              <a:gd name="connsiteY12-368" fmla="*/ 2133600 h 2352675"/>
              <a:gd name="connsiteX13-369" fmla="*/ 1447800 w 2305050"/>
              <a:gd name="connsiteY13-370" fmla="*/ 1771650 h 2352675"/>
              <a:gd name="connsiteX14-371" fmla="*/ 923925 w 2305050"/>
              <a:gd name="connsiteY14-372" fmla="*/ 1190625 h 2352675"/>
              <a:gd name="connsiteX15-373" fmla="*/ 414757 w 2305050"/>
              <a:gd name="connsiteY15-374" fmla="*/ 2305735 h 2352675"/>
              <a:gd name="connsiteX16-375" fmla="*/ 292990 w 2305050"/>
              <a:gd name="connsiteY16-376" fmla="*/ 2036368 h 2352675"/>
              <a:gd name="connsiteX17-377" fmla="*/ 523875 w 2305050"/>
              <a:gd name="connsiteY17-378" fmla="*/ 714375 h 2352675"/>
              <a:gd name="connsiteX18-379" fmla="*/ 0 w 2305050"/>
              <a:gd name="connsiteY18-380" fmla="*/ 0 h 2352675"/>
              <a:gd name="connsiteX0-381" fmla="*/ 0 w 2305050"/>
              <a:gd name="connsiteY0-382" fmla="*/ 0 h 2352675"/>
              <a:gd name="connsiteX1-383" fmla="*/ 771525 w 2305050"/>
              <a:gd name="connsiteY1-384" fmla="*/ 561975 h 2352675"/>
              <a:gd name="connsiteX2-385" fmla="*/ 1982725 w 2305050"/>
              <a:gd name="connsiteY2-386" fmla="*/ 494463 h 2352675"/>
              <a:gd name="connsiteX3-387" fmla="*/ 2296212 w 2305050"/>
              <a:gd name="connsiteY3-388" fmla="*/ 646252 h 2352675"/>
              <a:gd name="connsiteX4-389" fmla="*/ 1143000 w 2305050"/>
              <a:gd name="connsiteY4-390" fmla="*/ 1009650 h 2352675"/>
              <a:gd name="connsiteX5-391" fmla="*/ 1628775 w 2305050"/>
              <a:gd name="connsiteY5-392" fmla="*/ 1533525 h 2352675"/>
              <a:gd name="connsiteX6-393" fmla="*/ 2076450 w 2305050"/>
              <a:gd name="connsiteY6-394" fmla="*/ 1533525 h 2352675"/>
              <a:gd name="connsiteX7-395" fmla="*/ 2305050 w 2305050"/>
              <a:gd name="connsiteY7-396" fmla="*/ 1724025 h 2352675"/>
              <a:gd name="connsiteX8-397" fmla="*/ 1838325 w 2305050"/>
              <a:gd name="connsiteY8-398" fmla="*/ 1857375 h 2352675"/>
              <a:gd name="connsiteX9-399" fmla="*/ 2009775 w 2305050"/>
              <a:gd name="connsiteY9-400" fmla="*/ 2105025 h 2352675"/>
              <a:gd name="connsiteX10-401" fmla="*/ 1733550 w 2305050"/>
              <a:gd name="connsiteY10-402" fmla="*/ 1971675 h 2352675"/>
              <a:gd name="connsiteX11-403" fmla="*/ 1543050 w 2305050"/>
              <a:gd name="connsiteY11-404" fmla="*/ 2352675 h 2352675"/>
              <a:gd name="connsiteX12-405" fmla="*/ 1314450 w 2305050"/>
              <a:gd name="connsiteY12-406" fmla="*/ 2133600 h 2352675"/>
              <a:gd name="connsiteX13-407" fmla="*/ 1447800 w 2305050"/>
              <a:gd name="connsiteY13-408" fmla="*/ 1771650 h 2352675"/>
              <a:gd name="connsiteX14-409" fmla="*/ 923925 w 2305050"/>
              <a:gd name="connsiteY14-410" fmla="*/ 1190625 h 2352675"/>
              <a:gd name="connsiteX15-411" fmla="*/ 414757 w 2305050"/>
              <a:gd name="connsiteY15-412" fmla="*/ 2305735 h 2352675"/>
              <a:gd name="connsiteX16-413" fmla="*/ 292990 w 2305050"/>
              <a:gd name="connsiteY16-414" fmla="*/ 2036368 h 2352675"/>
              <a:gd name="connsiteX17-415" fmla="*/ 523875 w 2305050"/>
              <a:gd name="connsiteY17-416" fmla="*/ 714375 h 2352675"/>
              <a:gd name="connsiteX18-417" fmla="*/ 0 w 2305050"/>
              <a:gd name="connsiteY18-418" fmla="*/ 0 h 2352675"/>
              <a:gd name="connsiteX0-419" fmla="*/ 0 w 2305050"/>
              <a:gd name="connsiteY0-420" fmla="*/ 0 h 2352675"/>
              <a:gd name="connsiteX1-421" fmla="*/ 771525 w 2305050"/>
              <a:gd name="connsiteY1-422" fmla="*/ 561975 h 2352675"/>
              <a:gd name="connsiteX2-423" fmla="*/ 2041246 w 2305050"/>
              <a:gd name="connsiteY2-424" fmla="*/ 498120 h 2352675"/>
              <a:gd name="connsiteX3-425" fmla="*/ 2296212 w 2305050"/>
              <a:gd name="connsiteY3-426" fmla="*/ 646252 h 2352675"/>
              <a:gd name="connsiteX4-427" fmla="*/ 1143000 w 2305050"/>
              <a:gd name="connsiteY4-428" fmla="*/ 1009650 h 2352675"/>
              <a:gd name="connsiteX5-429" fmla="*/ 1628775 w 2305050"/>
              <a:gd name="connsiteY5-430" fmla="*/ 1533525 h 2352675"/>
              <a:gd name="connsiteX6-431" fmla="*/ 2076450 w 2305050"/>
              <a:gd name="connsiteY6-432" fmla="*/ 1533525 h 2352675"/>
              <a:gd name="connsiteX7-433" fmla="*/ 2305050 w 2305050"/>
              <a:gd name="connsiteY7-434" fmla="*/ 1724025 h 2352675"/>
              <a:gd name="connsiteX8-435" fmla="*/ 1838325 w 2305050"/>
              <a:gd name="connsiteY8-436" fmla="*/ 1857375 h 2352675"/>
              <a:gd name="connsiteX9-437" fmla="*/ 2009775 w 2305050"/>
              <a:gd name="connsiteY9-438" fmla="*/ 2105025 h 2352675"/>
              <a:gd name="connsiteX10-439" fmla="*/ 1733550 w 2305050"/>
              <a:gd name="connsiteY10-440" fmla="*/ 1971675 h 2352675"/>
              <a:gd name="connsiteX11-441" fmla="*/ 1543050 w 2305050"/>
              <a:gd name="connsiteY11-442" fmla="*/ 2352675 h 2352675"/>
              <a:gd name="connsiteX12-443" fmla="*/ 1314450 w 2305050"/>
              <a:gd name="connsiteY12-444" fmla="*/ 2133600 h 2352675"/>
              <a:gd name="connsiteX13-445" fmla="*/ 1447800 w 2305050"/>
              <a:gd name="connsiteY13-446" fmla="*/ 1771650 h 2352675"/>
              <a:gd name="connsiteX14-447" fmla="*/ 923925 w 2305050"/>
              <a:gd name="connsiteY14-448" fmla="*/ 1190625 h 2352675"/>
              <a:gd name="connsiteX15-449" fmla="*/ 414757 w 2305050"/>
              <a:gd name="connsiteY15-450" fmla="*/ 2305735 h 2352675"/>
              <a:gd name="connsiteX16-451" fmla="*/ 292990 w 2305050"/>
              <a:gd name="connsiteY16-452" fmla="*/ 2036368 h 2352675"/>
              <a:gd name="connsiteX17-453" fmla="*/ 523875 w 2305050"/>
              <a:gd name="connsiteY17-454" fmla="*/ 714375 h 2352675"/>
              <a:gd name="connsiteX18-455" fmla="*/ 0 w 2305050"/>
              <a:gd name="connsiteY18-456" fmla="*/ 0 h 2352675"/>
              <a:gd name="connsiteX0-457" fmla="*/ 0 w 2305050"/>
              <a:gd name="connsiteY0-458" fmla="*/ 0 h 2352675"/>
              <a:gd name="connsiteX1-459" fmla="*/ 771525 w 2305050"/>
              <a:gd name="connsiteY1-460" fmla="*/ 561975 h 2352675"/>
              <a:gd name="connsiteX2-461" fmla="*/ 2041246 w 2305050"/>
              <a:gd name="connsiteY2-462" fmla="*/ 498120 h 2352675"/>
              <a:gd name="connsiteX3-463" fmla="*/ 2296212 w 2305050"/>
              <a:gd name="connsiteY3-464" fmla="*/ 646252 h 2352675"/>
              <a:gd name="connsiteX4-465" fmla="*/ 1143000 w 2305050"/>
              <a:gd name="connsiteY4-466" fmla="*/ 1009650 h 2352675"/>
              <a:gd name="connsiteX5-467" fmla="*/ 1628775 w 2305050"/>
              <a:gd name="connsiteY5-468" fmla="*/ 1533525 h 2352675"/>
              <a:gd name="connsiteX6-469" fmla="*/ 2076450 w 2305050"/>
              <a:gd name="connsiteY6-470" fmla="*/ 1533525 h 2352675"/>
              <a:gd name="connsiteX7-471" fmla="*/ 2305050 w 2305050"/>
              <a:gd name="connsiteY7-472" fmla="*/ 1724025 h 2352675"/>
              <a:gd name="connsiteX8-473" fmla="*/ 1838325 w 2305050"/>
              <a:gd name="connsiteY8-474" fmla="*/ 1857375 h 2352675"/>
              <a:gd name="connsiteX9-475" fmla="*/ 2009775 w 2305050"/>
              <a:gd name="connsiteY9-476" fmla="*/ 2105025 h 2352675"/>
              <a:gd name="connsiteX10-477" fmla="*/ 1733550 w 2305050"/>
              <a:gd name="connsiteY10-478" fmla="*/ 1971675 h 2352675"/>
              <a:gd name="connsiteX11-479" fmla="*/ 1543050 w 2305050"/>
              <a:gd name="connsiteY11-480" fmla="*/ 2352675 h 2352675"/>
              <a:gd name="connsiteX12-481" fmla="*/ 1314450 w 2305050"/>
              <a:gd name="connsiteY12-482" fmla="*/ 2133600 h 2352675"/>
              <a:gd name="connsiteX13-483" fmla="*/ 1447800 w 2305050"/>
              <a:gd name="connsiteY13-484" fmla="*/ 1771650 h 2352675"/>
              <a:gd name="connsiteX14-485" fmla="*/ 923925 w 2305050"/>
              <a:gd name="connsiteY14-486" fmla="*/ 1190625 h 2352675"/>
              <a:gd name="connsiteX15-487" fmla="*/ 414757 w 2305050"/>
              <a:gd name="connsiteY15-488" fmla="*/ 2305735 h 2352675"/>
              <a:gd name="connsiteX16-489" fmla="*/ 292990 w 2305050"/>
              <a:gd name="connsiteY16-490" fmla="*/ 2036368 h 2352675"/>
              <a:gd name="connsiteX17-491" fmla="*/ 520217 w 2305050"/>
              <a:gd name="connsiteY17-492" fmla="*/ 750951 h 2352675"/>
              <a:gd name="connsiteX18-493" fmla="*/ 0 w 2305050"/>
              <a:gd name="connsiteY18-494" fmla="*/ 0 h 2352675"/>
              <a:gd name="connsiteX0-495" fmla="*/ 0 w 2305050"/>
              <a:gd name="connsiteY0-496" fmla="*/ 0 h 2352675"/>
              <a:gd name="connsiteX1-497" fmla="*/ 771525 w 2305050"/>
              <a:gd name="connsiteY1-498" fmla="*/ 561975 h 2352675"/>
              <a:gd name="connsiteX2-499" fmla="*/ 2041246 w 2305050"/>
              <a:gd name="connsiteY2-500" fmla="*/ 498120 h 2352675"/>
              <a:gd name="connsiteX3-501" fmla="*/ 2296212 w 2305050"/>
              <a:gd name="connsiteY3-502" fmla="*/ 646252 h 2352675"/>
              <a:gd name="connsiteX4-503" fmla="*/ 1143000 w 2305050"/>
              <a:gd name="connsiteY4-504" fmla="*/ 1009650 h 2352675"/>
              <a:gd name="connsiteX5-505" fmla="*/ 1628775 w 2305050"/>
              <a:gd name="connsiteY5-506" fmla="*/ 1533525 h 2352675"/>
              <a:gd name="connsiteX6-507" fmla="*/ 2076450 w 2305050"/>
              <a:gd name="connsiteY6-508" fmla="*/ 1533525 h 2352675"/>
              <a:gd name="connsiteX7-509" fmla="*/ 2305050 w 2305050"/>
              <a:gd name="connsiteY7-510" fmla="*/ 1724025 h 2352675"/>
              <a:gd name="connsiteX8-511" fmla="*/ 1838325 w 2305050"/>
              <a:gd name="connsiteY8-512" fmla="*/ 1857375 h 2352675"/>
              <a:gd name="connsiteX9-513" fmla="*/ 2009775 w 2305050"/>
              <a:gd name="connsiteY9-514" fmla="*/ 2105025 h 2352675"/>
              <a:gd name="connsiteX10-515" fmla="*/ 1733550 w 2305050"/>
              <a:gd name="connsiteY10-516" fmla="*/ 1971675 h 2352675"/>
              <a:gd name="connsiteX11-517" fmla="*/ 1543050 w 2305050"/>
              <a:gd name="connsiteY11-518" fmla="*/ 2352675 h 2352675"/>
              <a:gd name="connsiteX12-519" fmla="*/ 1314450 w 2305050"/>
              <a:gd name="connsiteY12-520" fmla="*/ 2133600 h 2352675"/>
              <a:gd name="connsiteX13-521" fmla="*/ 1447800 w 2305050"/>
              <a:gd name="connsiteY13-522" fmla="*/ 1771650 h 2352675"/>
              <a:gd name="connsiteX14-523" fmla="*/ 923925 w 2305050"/>
              <a:gd name="connsiteY14-524" fmla="*/ 1190625 h 2352675"/>
              <a:gd name="connsiteX15-525" fmla="*/ 414757 w 2305050"/>
              <a:gd name="connsiteY15-526" fmla="*/ 2305735 h 2352675"/>
              <a:gd name="connsiteX16-527" fmla="*/ 292990 w 2305050"/>
              <a:gd name="connsiteY16-528" fmla="*/ 2036368 h 2352675"/>
              <a:gd name="connsiteX17-529" fmla="*/ 520217 w 2305050"/>
              <a:gd name="connsiteY17-530" fmla="*/ 750951 h 2352675"/>
              <a:gd name="connsiteX18-531" fmla="*/ 0 w 2305050"/>
              <a:gd name="connsiteY18-532" fmla="*/ 0 h 2352675"/>
              <a:gd name="connsiteX0-533" fmla="*/ 0 w 2305050"/>
              <a:gd name="connsiteY0-534" fmla="*/ 0 h 2352675"/>
              <a:gd name="connsiteX1-535" fmla="*/ 771525 w 2305050"/>
              <a:gd name="connsiteY1-536" fmla="*/ 561975 h 2352675"/>
              <a:gd name="connsiteX2-537" fmla="*/ 2041246 w 2305050"/>
              <a:gd name="connsiteY2-538" fmla="*/ 498120 h 2352675"/>
              <a:gd name="connsiteX3-539" fmla="*/ 2296212 w 2305050"/>
              <a:gd name="connsiteY3-540" fmla="*/ 646252 h 2352675"/>
              <a:gd name="connsiteX4-541" fmla="*/ 1143000 w 2305050"/>
              <a:gd name="connsiteY4-542" fmla="*/ 1009650 h 2352675"/>
              <a:gd name="connsiteX5-543" fmla="*/ 1628775 w 2305050"/>
              <a:gd name="connsiteY5-544" fmla="*/ 1533525 h 2352675"/>
              <a:gd name="connsiteX6-545" fmla="*/ 2076450 w 2305050"/>
              <a:gd name="connsiteY6-546" fmla="*/ 1533525 h 2352675"/>
              <a:gd name="connsiteX7-547" fmla="*/ 2305050 w 2305050"/>
              <a:gd name="connsiteY7-548" fmla="*/ 1724025 h 2352675"/>
              <a:gd name="connsiteX8-549" fmla="*/ 1838325 w 2305050"/>
              <a:gd name="connsiteY8-550" fmla="*/ 1857375 h 2352675"/>
              <a:gd name="connsiteX9-551" fmla="*/ 2009775 w 2305050"/>
              <a:gd name="connsiteY9-552" fmla="*/ 2105025 h 2352675"/>
              <a:gd name="connsiteX10-553" fmla="*/ 1733550 w 2305050"/>
              <a:gd name="connsiteY10-554" fmla="*/ 1971675 h 2352675"/>
              <a:gd name="connsiteX11-555" fmla="*/ 1543050 w 2305050"/>
              <a:gd name="connsiteY11-556" fmla="*/ 2352675 h 2352675"/>
              <a:gd name="connsiteX12-557" fmla="*/ 1314450 w 2305050"/>
              <a:gd name="connsiteY12-558" fmla="*/ 2133600 h 2352675"/>
              <a:gd name="connsiteX13-559" fmla="*/ 1447800 w 2305050"/>
              <a:gd name="connsiteY13-560" fmla="*/ 1771650 h 2352675"/>
              <a:gd name="connsiteX14-561" fmla="*/ 923925 w 2305050"/>
              <a:gd name="connsiteY14-562" fmla="*/ 1190625 h 2352675"/>
              <a:gd name="connsiteX15-563" fmla="*/ 414757 w 2305050"/>
              <a:gd name="connsiteY15-564" fmla="*/ 2305735 h 2352675"/>
              <a:gd name="connsiteX16-565" fmla="*/ 292990 w 2305050"/>
              <a:gd name="connsiteY16-566" fmla="*/ 2036368 h 2352675"/>
              <a:gd name="connsiteX17-567" fmla="*/ 520217 w 2305050"/>
              <a:gd name="connsiteY17-568" fmla="*/ 750951 h 2352675"/>
              <a:gd name="connsiteX18-569" fmla="*/ 0 w 2305050"/>
              <a:gd name="connsiteY18-570" fmla="*/ 0 h 2352675"/>
              <a:gd name="connsiteX0-571" fmla="*/ 0 w 2305050"/>
              <a:gd name="connsiteY0-572" fmla="*/ 0 h 2352675"/>
              <a:gd name="connsiteX1-573" fmla="*/ 771525 w 2305050"/>
              <a:gd name="connsiteY1-574" fmla="*/ 561975 h 2352675"/>
              <a:gd name="connsiteX2-575" fmla="*/ 2041246 w 2305050"/>
              <a:gd name="connsiteY2-576" fmla="*/ 498120 h 2352675"/>
              <a:gd name="connsiteX3-577" fmla="*/ 2296212 w 2305050"/>
              <a:gd name="connsiteY3-578" fmla="*/ 646252 h 2352675"/>
              <a:gd name="connsiteX4-579" fmla="*/ 1143000 w 2305050"/>
              <a:gd name="connsiteY4-580" fmla="*/ 1009650 h 2352675"/>
              <a:gd name="connsiteX5-581" fmla="*/ 1628775 w 2305050"/>
              <a:gd name="connsiteY5-582" fmla="*/ 1533525 h 2352675"/>
              <a:gd name="connsiteX6-583" fmla="*/ 2076450 w 2305050"/>
              <a:gd name="connsiteY6-584" fmla="*/ 1533525 h 2352675"/>
              <a:gd name="connsiteX7-585" fmla="*/ 2305050 w 2305050"/>
              <a:gd name="connsiteY7-586" fmla="*/ 1724025 h 2352675"/>
              <a:gd name="connsiteX8-587" fmla="*/ 1838325 w 2305050"/>
              <a:gd name="connsiteY8-588" fmla="*/ 1857375 h 2352675"/>
              <a:gd name="connsiteX9-589" fmla="*/ 2009775 w 2305050"/>
              <a:gd name="connsiteY9-590" fmla="*/ 2105025 h 2352675"/>
              <a:gd name="connsiteX10-591" fmla="*/ 1733550 w 2305050"/>
              <a:gd name="connsiteY10-592" fmla="*/ 1971675 h 2352675"/>
              <a:gd name="connsiteX11-593" fmla="*/ 1543050 w 2305050"/>
              <a:gd name="connsiteY11-594" fmla="*/ 2352675 h 2352675"/>
              <a:gd name="connsiteX12-595" fmla="*/ 1314450 w 2305050"/>
              <a:gd name="connsiteY12-596" fmla="*/ 2133600 h 2352675"/>
              <a:gd name="connsiteX13-597" fmla="*/ 1447800 w 2305050"/>
              <a:gd name="connsiteY13-598" fmla="*/ 1771650 h 2352675"/>
              <a:gd name="connsiteX14-599" fmla="*/ 923925 w 2305050"/>
              <a:gd name="connsiteY14-600" fmla="*/ 1190625 h 2352675"/>
              <a:gd name="connsiteX15-601" fmla="*/ 414757 w 2305050"/>
              <a:gd name="connsiteY15-602" fmla="*/ 2305735 h 2352675"/>
              <a:gd name="connsiteX16-603" fmla="*/ 292990 w 2305050"/>
              <a:gd name="connsiteY16-604" fmla="*/ 2036368 h 2352675"/>
              <a:gd name="connsiteX17-605" fmla="*/ 520217 w 2305050"/>
              <a:gd name="connsiteY17-606" fmla="*/ 750951 h 2352675"/>
              <a:gd name="connsiteX18-607" fmla="*/ 0 w 2305050"/>
              <a:gd name="connsiteY18-608" fmla="*/ 0 h 2352675"/>
              <a:gd name="connsiteX0-609" fmla="*/ 0 w 2294077"/>
              <a:gd name="connsiteY0-610" fmla="*/ 0 h 2363647"/>
              <a:gd name="connsiteX1-611" fmla="*/ 760552 w 2294077"/>
              <a:gd name="connsiteY1-612" fmla="*/ 572947 h 2363647"/>
              <a:gd name="connsiteX2-613" fmla="*/ 2030273 w 2294077"/>
              <a:gd name="connsiteY2-614" fmla="*/ 509092 h 2363647"/>
              <a:gd name="connsiteX3-615" fmla="*/ 2285239 w 2294077"/>
              <a:gd name="connsiteY3-616" fmla="*/ 657224 h 2363647"/>
              <a:gd name="connsiteX4-617" fmla="*/ 1132027 w 2294077"/>
              <a:gd name="connsiteY4-618" fmla="*/ 1020622 h 2363647"/>
              <a:gd name="connsiteX5-619" fmla="*/ 1617802 w 2294077"/>
              <a:gd name="connsiteY5-620" fmla="*/ 1544497 h 2363647"/>
              <a:gd name="connsiteX6-621" fmla="*/ 2065477 w 2294077"/>
              <a:gd name="connsiteY6-622" fmla="*/ 1544497 h 2363647"/>
              <a:gd name="connsiteX7-623" fmla="*/ 2294077 w 2294077"/>
              <a:gd name="connsiteY7-624" fmla="*/ 1734997 h 2363647"/>
              <a:gd name="connsiteX8-625" fmla="*/ 1827352 w 2294077"/>
              <a:gd name="connsiteY8-626" fmla="*/ 1868347 h 2363647"/>
              <a:gd name="connsiteX9-627" fmla="*/ 1998802 w 2294077"/>
              <a:gd name="connsiteY9-628" fmla="*/ 2115997 h 2363647"/>
              <a:gd name="connsiteX10-629" fmla="*/ 1722577 w 2294077"/>
              <a:gd name="connsiteY10-630" fmla="*/ 1982647 h 2363647"/>
              <a:gd name="connsiteX11-631" fmla="*/ 1532077 w 2294077"/>
              <a:gd name="connsiteY11-632" fmla="*/ 2363647 h 2363647"/>
              <a:gd name="connsiteX12-633" fmla="*/ 1303477 w 2294077"/>
              <a:gd name="connsiteY12-634" fmla="*/ 2144572 h 2363647"/>
              <a:gd name="connsiteX13-635" fmla="*/ 1436827 w 2294077"/>
              <a:gd name="connsiteY13-636" fmla="*/ 1782622 h 2363647"/>
              <a:gd name="connsiteX14-637" fmla="*/ 912952 w 2294077"/>
              <a:gd name="connsiteY14-638" fmla="*/ 1201597 h 2363647"/>
              <a:gd name="connsiteX15-639" fmla="*/ 403784 w 2294077"/>
              <a:gd name="connsiteY15-640" fmla="*/ 2316707 h 2363647"/>
              <a:gd name="connsiteX16-641" fmla="*/ 282017 w 2294077"/>
              <a:gd name="connsiteY16-642" fmla="*/ 2047340 h 2363647"/>
              <a:gd name="connsiteX17-643" fmla="*/ 509244 w 2294077"/>
              <a:gd name="connsiteY17-644" fmla="*/ 761923 h 2363647"/>
              <a:gd name="connsiteX18-645" fmla="*/ 0 w 2294077"/>
              <a:gd name="connsiteY18-646" fmla="*/ 0 h 2363647"/>
              <a:gd name="connsiteX0-647" fmla="*/ 6569 w 2300646"/>
              <a:gd name="connsiteY0-648" fmla="*/ 0 h 2363647"/>
              <a:gd name="connsiteX1-649" fmla="*/ 767121 w 2300646"/>
              <a:gd name="connsiteY1-650" fmla="*/ 572947 h 2363647"/>
              <a:gd name="connsiteX2-651" fmla="*/ 2036842 w 2300646"/>
              <a:gd name="connsiteY2-652" fmla="*/ 509092 h 2363647"/>
              <a:gd name="connsiteX3-653" fmla="*/ 2291808 w 2300646"/>
              <a:gd name="connsiteY3-654" fmla="*/ 657224 h 2363647"/>
              <a:gd name="connsiteX4-655" fmla="*/ 1138596 w 2300646"/>
              <a:gd name="connsiteY4-656" fmla="*/ 1020622 h 2363647"/>
              <a:gd name="connsiteX5-657" fmla="*/ 1624371 w 2300646"/>
              <a:gd name="connsiteY5-658" fmla="*/ 1544497 h 2363647"/>
              <a:gd name="connsiteX6-659" fmla="*/ 2072046 w 2300646"/>
              <a:gd name="connsiteY6-660" fmla="*/ 1544497 h 2363647"/>
              <a:gd name="connsiteX7-661" fmla="*/ 2300646 w 2300646"/>
              <a:gd name="connsiteY7-662" fmla="*/ 1734997 h 2363647"/>
              <a:gd name="connsiteX8-663" fmla="*/ 1833921 w 2300646"/>
              <a:gd name="connsiteY8-664" fmla="*/ 1868347 h 2363647"/>
              <a:gd name="connsiteX9-665" fmla="*/ 2005371 w 2300646"/>
              <a:gd name="connsiteY9-666" fmla="*/ 2115997 h 2363647"/>
              <a:gd name="connsiteX10-667" fmla="*/ 1729146 w 2300646"/>
              <a:gd name="connsiteY10-668" fmla="*/ 1982647 h 2363647"/>
              <a:gd name="connsiteX11-669" fmla="*/ 1538646 w 2300646"/>
              <a:gd name="connsiteY11-670" fmla="*/ 2363647 h 2363647"/>
              <a:gd name="connsiteX12-671" fmla="*/ 1310046 w 2300646"/>
              <a:gd name="connsiteY12-672" fmla="*/ 2144572 h 2363647"/>
              <a:gd name="connsiteX13-673" fmla="*/ 1443396 w 2300646"/>
              <a:gd name="connsiteY13-674" fmla="*/ 1782622 h 2363647"/>
              <a:gd name="connsiteX14-675" fmla="*/ 919521 w 2300646"/>
              <a:gd name="connsiteY14-676" fmla="*/ 1201597 h 2363647"/>
              <a:gd name="connsiteX15-677" fmla="*/ 410353 w 2300646"/>
              <a:gd name="connsiteY15-678" fmla="*/ 2316707 h 2363647"/>
              <a:gd name="connsiteX16-679" fmla="*/ 288586 w 2300646"/>
              <a:gd name="connsiteY16-680" fmla="*/ 2047340 h 2363647"/>
              <a:gd name="connsiteX17-681" fmla="*/ 515813 w 2300646"/>
              <a:gd name="connsiteY17-682" fmla="*/ 761923 h 2363647"/>
              <a:gd name="connsiteX18-683" fmla="*/ 6569 w 2300646"/>
              <a:gd name="connsiteY18-684" fmla="*/ 0 h 2363647"/>
              <a:gd name="connsiteX0-685" fmla="*/ 6569 w 2300646"/>
              <a:gd name="connsiteY0-686" fmla="*/ 5505 h 2369152"/>
              <a:gd name="connsiteX1-687" fmla="*/ 767121 w 2300646"/>
              <a:gd name="connsiteY1-688" fmla="*/ 578452 h 2369152"/>
              <a:gd name="connsiteX2-689" fmla="*/ 2036842 w 2300646"/>
              <a:gd name="connsiteY2-690" fmla="*/ 514597 h 2369152"/>
              <a:gd name="connsiteX3-691" fmla="*/ 2291808 w 2300646"/>
              <a:gd name="connsiteY3-692" fmla="*/ 662729 h 2369152"/>
              <a:gd name="connsiteX4-693" fmla="*/ 1138596 w 2300646"/>
              <a:gd name="connsiteY4-694" fmla="*/ 1026127 h 2369152"/>
              <a:gd name="connsiteX5-695" fmla="*/ 1624371 w 2300646"/>
              <a:gd name="connsiteY5-696" fmla="*/ 1550002 h 2369152"/>
              <a:gd name="connsiteX6-697" fmla="*/ 2072046 w 2300646"/>
              <a:gd name="connsiteY6-698" fmla="*/ 1550002 h 2369152"/>
              <a:gd name="connsiteX7-699" fmla="*/ 2300646 w 2300646"/>
              <a:gd name="connsiteY7-700" fmla="*/ 1740502 h 2369152"/>
              <a:gd name="connsiteX8-701" fmla="*/ 1833921 w 2300646"/>
              <a:gd name="connsiteY8-702" fmla="*/ 1873852 h 2369152"/>
              <a:gd name="connsiteX9-703" fmla="*/ 2005371 w 2300646"/>
              <a:gd name="connsiteY9-704" fmla="*/ 2121502 h 2369152"/>
              <a:gd name="connsiteX10-705" fmla="*/ 1729146 w 2300646"/>
              <a:gd name="connsiteY10-706" fmla="*/ 1988152 h 2369152"/>
              <a:gd name="connsiteX11-707" fmla="*/ 1538646 w 2300646"/>
              <a:gd name="connsiteY11-708" fmla="*/ 2369152 h 2369152"/>
              <a:gd name="connsiteX12-709" fmla="*/ 1310046 w 2300646"/>
              <a:gd name="connsiteY12-710" fmla="*/ 2150077 h 2369152"/>
              <a:gd name="connsiteX13-711" fmla="*/ 1443396 w 2300646"/>
              <a:gd name="connsiteY13-712" fmla="*/ 1788127 h 2369152"/>
              <a:gd name="connsiteX14-713" fmla="*/ 919521 w 2300646"/>
              <a:gd name="connsiteY14-714" fmla="*/ 1207102 h 2369152"/>
              <a:gd name="connsiteX15-715" fmla="*/ 410353 w 2300646"/>
              <a:gd name="connsiteY15-716" fmla="*/ 2322212 h 2369152"/>
              <a:gd name="connsiteX16-717" fmla="*/ 288586 w 2300646"/>
              <a:gd name="connsiteY16-718" fmla="*/ 2052845 h 2369152"/>
              <a:gd name="connsiteX17-719" fmla="*/ 515813 w 2300646"/>
              <a:gd name="connsiteY17-720" fmla="*/ 767428 h 2369152"/>
              <a:gd name="connsiteX18-721" fmla="*/ 6569 w 2300646"/>
              <a:gd name="connsiteY18-722" fmla="*/ 5505 h 2369152"/>
              <a:gd name="connsiteX0-723" fmla="*/ 11167 w 2305244"/>
              <a:gd name="connsiteY0-724" fmla="*/ 5505 h 2369152"/>
              <a:gd name="connsiteX1-725" fmla="*/ 771719 w 2305244"/>
              <a:gd name="connsiteY1-726" fmla="*/ 578452 h 2369152"/>
              <a:gd name="connsiteX2-727" fmla="*/ 2041440 w 2305244"/>
              <a:gd name="connsiteY2-728" fmla="*/ 514597 h 2369152"/>
              <a:gd name="connsiteX3-729" fmla="*/ 2296406 w 2305244"/>
              <a:gd name="connsiteY3-730" fmla="*/ 662729 h 2369152"/>
              <a:gd name="connsiteX4-731" fmla="*/ 1143194 w 2305244"/>
              <a:gd name="connsiteY4-732" fmla="*/ 1026127 h 2369152"/>
              <a:gd name="connsiteX5-733" fmla="*/ 1628969 w 2305244"/>
              <a:gd name="connsiteY5-734" fmla="*/ 1550002 h 2369152"/>
              <a:gd name="connsiteX6-735" fmla="*/ 2076644 w 2305244"/>
              <a:gd name="connsiteY6-736" fmla="*/ 1550002 h 2369152"/>
              <a:gd name="connsiteX7-737" fmla="*/ 2305244 w 2305244"/>
              <a:gd name="connsiteY7-738" fmla="*/ 1740502 h 2369152"/>
              <a:gd name="connsiteX8-739" fmla="*/ 1838519 w 2305244"/>
              <a:gd name="connsiteY8-740" fmla="*/ 1873852 h 2369152"/>
              <a:gd name="connsiteX9-741" fmla="*/ 2009969 w 2305244"/>
              <a:gd name="connsiteY9-742" fmla="*/ 2121502 h 2369152"/>
              <a:gd name="connsiteX10-743" fmla="*/ 1733744 w 2305244"/>
              <a:gd name="connsiteY10-744" fmla="*/ 1988152 h 2369152"/>
              <a:gd name="connsiteX11-745" fmla="*/ 1543244 w 2305244"/>
              <a:gd name="connsiteY11-746" fmla="*/ 2369152 h 2369152"/>
              <a:gd name="connsiteX12-747" fmla="*/ 1314644 w 2305244"/>
              <a:gd name="connsiteY12-748" fmla="*/ 2150077 h 2369152"/>
              <a:gd name="connsiteX13-749" fmla="*/ 1447994 w 2305244"/>
              <a:gd name="connsiteY13-750" fmla="*/ 1788127 h 2369152"/>
              <a:gd name="connsiteX14-751" fmla="*/ 924119 w 2305244"/>
              <a:gd name="connsiteY14-752" fmla="*/ 1207102 h 2369152"/>
              <a:gd name="connsiteX15-753" fmla="*/ 414951 w 2305244"/>
              <a:gd name="connsiteY15-754" fmla="*/ 2322212 h 2369152"/>
              <a:gd name="connsiteX16-755" fmla="*/ 293184 w 2305244"/>
              <a:gd name="connsiteY16-756" fmla="*/ 2052845 h 2369152"/>
              <a:gd name="connsiteX17-757" fmla="*/ 520411 w 2305244"/>
              <a:gd name="connsiteY17-758" fmla="*/ 767428 h 2369152"/>
              <a:gd name="connsiteX18-759" fmla="*/ 11167 w 2305244"/>
              <a:gd name="connsiteY18-760" fmla="*/ 5505 h 2369152"/>
              <a:gd name="connsiteX0-761" fmla="*/ 11167 w 2305244"/>
              <a:gd name="connsiteY0-762" fmla="*/ 5505 h 2369152"/>
              <a:gd name="connsiteX1-763" fmla="*/ 771719 w 2305244"/>
              <a:gd name="connsiteY1-764" fmla="*/ 578452 h 2369152"/>
              <a:gd name="connsiteX2-765" fmla="*/ 2041440 w 2305244"/>
              <a:gd name="connsiteY2-766" fmla="*/ 514597 h 2369152"/>
              <a:gd name="connsiteX3-767" fmla="*/ 2296406 w 2305244"/>
              <a:gd name="connsiteY3-768" fmla="*/ 662729 h 2369152"/>
              <a:gd name="connsiteX4-769" fmla="*/ 1143194 w 2305244"/>
              <a:gd name="connsiteY4-770" fmla="*/ 1026127 h 2369152"/>
              <a:gd name="connsiteX5-771" fmla="*/ 1628969 w 2305244"/>
              <a:gd name="connsiteY5-772" fmla="*/ 1550002 h 2369152"/>
              <a:gd name="connsiteX6-773" fmla="*/ 2076644 w 2305244"/>
              <a:gd name="connsiteY6-774" fmla="*/ 1550002 h 2369152"/>
              <a:gd name="connsiteX7-775" fmla="*/ 2305244 w 2305244"/>
              <a:gd name="connsiteY7-776" fmla="*/ 1740502 h 2369152"/>
              <a:gd name="connsiteX8-777" fmla="*/ 1838519 w 2305244"/>
              <a:gd name="connsiteY8-778" fmla="*/ 1873852 h 2369152"/>
              <a:gd name="connsiteX9-779" fmla="*/ 2009969 w 2305244"/>
              <a:gd name="connsiteY9-780" fmla="*/ 2121502 h 2369152"/>
              <a:gd name="connsiteX10-781" fmla="*/ 1733744 w 2305244"/>
              <a:gd name="connsiteY10-782" fmla="*/ 1988152 h 2369152"/>
              <a:gd name="connsiteX11-783" fmla="*/ 1543244 w 2305244"/>
              <a:gd name="connsiteY11-784" fmla="*/ 2369152 h 2369152"/>
              <a:gd name="connsiteX12-785" fmla="*/ 1314644 w 2305244"/>
              <a:gd name="connsiteY12-786" fmla="*/ 2150077 h 2369152"/>
              <a:gd name="connsiteX13-787" fmla="*/ 1447994 w 2305244"/>
              <a:gd name="connsiteY13-788" fmla="*/ 1788127 h 2369152"/>
              <a:gd name="connsiteX14-789" fmla="*/ 909489 w 2305244"/>
              <a:gd name="connsiteY14-790" fmla="*/ 1185156 h 2369152"/>
              <a:gd name="connsiteX15-791" fmla="*/ 414951 w 2305244"/>
              <a:gd name="connsiteY15-792" fmla="*/ 2322212 h 2369152"/>
              <a:gd name="connsiteX16-793" fmla="*/ 293184 w 2305244"/>
              <a:gd name="connsiteY16-794" fmla="*/ 2052845 h 2369152"/>
              <a:gd name="connsiteX17-795" fmla="*/ 520411 w 2305244"/>
              <a:gd name="connsiteY17-796" fmla="*/ 767428 h 2369152"/>
              <a:gd name="connsiteX18-797" fmla="*/ 11167 w 2305244"/>
              <a:gd name="connsiteY18-798" fmla="*/ 5505 h 2369152"/>
              <a:gd name="connsiteX0-799" fmla="*/ 11167 w 2305244"/>
              <a:gd name="connsiteY0-800" fmla="*/ 5505 h 2369152"/>
              <a:gd name="connsiteX1-801" fmla="*/ 771719 w 2305244"/>
              <a:gd name="connsiteY1-802" fmla="*/ 578452 h 2369152"/>
              <a:gd name="connsiteX2-803" fmla="*/ 2041440 w 2305244"/>
              <a:gd name="connsiteY2-804" fmla="*/ 514597 h 2369152"/>
              <a:gd name="connsiteX3-805" fmla="*/ 2296406 w 2305244"/>
              <a:gd name="connsiteY3-806" fmla="*/ 662729 h 2369152"/>
              <a:gd name="connsiteX4-807" fmla="*/ 1106618 w 2305244"/>
              <a:gd name="connsiteY4-808" fmla="*/ 1004182 h 2369152"/>
              <a:gd name="connsiteX5-809" fmla="*/ 1628969 w 2305244"/>
              <a:gd name="connsiteY5-810" fmla="*/ 1550002 h 2369152"/>
              <a:gd name="connsiteX6-811" fmla="*/ 2076644 w 2305244"/>
              <a:gd name="connsiteY6-812" fmla="*/ 1550002 h 2369152"/>
              <a:gd name="connsiteX7-813" fmla="*/ 2305244 w 2305244"/>
              <a:gd name="connsiteY7-814" fmla="*/ 1740502 h 2369152"/>
              <a:gd name="connsiteX8-815" fmla="*/ 1838519 w 2305244"/>
              <a:gd name="connsiteY8-816" fmla="*/ 1873852 h 2369152"/>
              <a:gd name="connsiteX9-817" fmla="*/ 2009969 w 2305244"/>
              <a:gd name="connsiteY9-818" fmla="*/ 2121502 h 2369152"/>
              <a:gd name="connsiteX10-819" fmla="*/ 1733744 w 2305244"/>
              <a:gd name="connsiteY10-820" fmla="*/ 1988152 h 2369152"/>
              <a:gd name="connsiteX11-821" fmla="*/ 1543244 w 2305244"/>
              <a:gd name="connsiteY11-822" fmla="*/ 2369152 h 2369152"/>
              <a:gd name="connsiteX12-823" fmla="*/ 1314644 w 2305244"/>
              <a:gd name="connsiteY12-824" fmla="*/ 2150077 h 2369152"/>
              <a:gd name="connsiteX13-825" fmla="*/ 1447994 w 2305244"/>
              <a:gd name="connsiteY13-826" fmla="*/ 1788127 h 2369152"/>
              <a:gd name="connsiteX14-827" fmla="*/ 909489 w 2305244"/>
              <a:gd name="connsiteY14-828" fmla="*/ 1185156 h 2369152"/>
              <a:gd name="connsiteX15-829" fmla="*/ 414951 w 2305244"/>
              <a:gd name="connsiteY15-830" fmla="*/ 2322212 h 2369152"/>
              <a:gd name="connsiteX16-831" fmla="*/ 293184 w 2305244"/>
              <a:gd name="connsiteY16-832" fmla="*/ 2052845 h 2369152"/>
              <a:gd name="connsiteX17-833" fmla="*/ 520411 w 2305244"/>
              <a:gd name="connsiteY17-834" fmla="*/ 767428 h 2369152"/>
              <a:gd name="connsiteX18-835" fmla="*/ 11167 w 2305244"/>
              <a:gd name="connsiteY18-836" fmla="*/ 5505 h 2369152"/>
              <a:gd name="connsiteX0-837" fmla="*/ 11167 w 2305244"/>
              <a:gd name="connsiteY0-838" fmla="*/ 5505 h 2369152"/>
              <a:gd name="connsiteX1-839" fmla="*/ 771719 w 2305244"/>
              <a:gd name="connsiteY1-840" fmla="*/ 578452 h 2369152"/>
              <a:gd name="connsiteX2-841" fmla="*/ 2041440 w 2305244"/>
              <a:gd name="connsiteY2-842" fmla="*/ 514597 h 2369152"/>
              <a:gd name="connsiteX3-843" fmla="*/ 2296406 w 2305244"/>
              <a:gd name="connsiteY3-844" fmla="*/ 662729 h 2369152"/>
              <a:gd name="connsiteX4-845" fmla="*/ 1106618 w 2305244"/>
              <a:gd name="connsiteY4-846" fmla="*/ 1004182 h 2369152"/>
              <a:gd name="connsiteX5-847" fmla="*/ 1628969 w 2305244"/>
              <a:gd name="connsiteY5-848" fmla="*/ 1550002 h 2369152"/>
              <a:gd name="connsiteX6-849" fmla="*/ 2076644 w 2305244"/>
              <a:gd name="connsiteY6-850" fmla="*/ 1550002 h 2369152"/>
              <a:gd name="connsiteX7-851" fmla="*/ 2305244 w 2305244"/>
              <a:gd name="connsiteY7-852" fmla="*/ 1740502 h 2369152"/>
              <a:gd name="connsiteX8-853" fmla="*/ 1838519 w 2305244"/>
              <a:gd name="connsiteY8-854" fmla="*/ 1873852 h 2369152"/>
              <a:gd name="connsiteX9-855" fmla="*/ 2009969 w 2305244"/>
              <a:gd name="connsiteY9-856" fmla="*/ 2121502 h 2369152"/>
              <a:gd name="connsiteX10-857" fmla="*/ 1733744 w 2305244"/>
              <a:gd name="connsiteY10-858" fmla="*/ 1988152 h 2369152"/>
              <a:gd name="connsiteX11-859" fmla="*/ 1543244 w 2305244"/>
              <a:gd name="connsiteY11-860" fmla="*/ 2369152 h 2369152"/>
              <a:gd name="connsiteX12-861" fmla="*/ 1314644 w 2305244"/>
              <a:gd name="connsiteY12-862" fmla="*/ 2150077 h 2369152"/>
              <a:gd name="connsiteX13-863" fmla="*/ 1447994 w 2305244"/>
              <a:gd name="connsiteY13-864" fmla="*/ 1788127 h 2369152"/>
              <a:gd name="connsiteX14-865" fmla="*/ 898516 w 2305244"/>
              <a:gd name="connsiteY14-866" fmla="*/ 1196129 h 2369152"/>
              <a:gd name="connsiteX15-867" fmla="*/ 414951 w 2305244"/>
              <a:gd name="connsiteY15-868" fmla="*/ 2322212 h 2369152"/>
              <a:gd name="connsiteX16-869" fmla="*/ 293184 w 2305244"/>
              <a:gd name="connsiteY16-870" fmla="*/ 2052845 h 2369152"/>
              <a:gd name="connsiteX17-871" fmla="*/ 520411 w 2305244"/>
              <a:gd name="connsiteY17-872" fmla="*/ 767428 h 2369152"/>
              <a:gd name="connsiteX18-873" fmla="*/ 11167 w 2305244"/>
              <a:gd name="connsiteY18-874" fmla="*/ 5505 h 2369152"/>
              <a:gd name="connsiteX0-875" fmla="*/ 11167 w 2305244"/>
              <a:gd name="connsiteY0-876" fmla="*/ 5505 h 2369152"/>
              <a:gd name="connsiteX1-877" fmla="*/ 771719 w 2305244"/>
              <a:gd name="connsiteY1-878" fmla="*/ 578452 h 2369152"/>
              <a:gd name="connsiteX2-879" fmla="*/ 2041440 w 2305244"/>
              <a:gd name="connsiteY2-880" fmla="*/ 514597 h 2369152"/>
              <a:gd name="connsiteX3-881" fmla="*/ 2296406 w 2305244"/>
              <a:gd name="connsiteY3-882" fmla="*/ 662729 h 2369152"/>
              <a:gd name="connsiteX4-883" fmla="*/ 1124906 w 2305244"/>
              <a:gd name="connsiteY4-884" fmla="*/ 1004182 h 2369152"/>
              <a:gd name="connsiteX5-885" fmla="*/ 1628969 w 2305244"/>
              <a:gd name="connsiteY5-886" fmla="*/ 1550002 h 2369152"/>
              <a:gd name="connsiteX6-887" fmla="*/ 2076644 w 2305244"/>
              <a:gd name="connsiteY6-888" fmla="*/ 1550002 h 2369152"/>
              <a:gd name="connsiteX7-889" fmla="*/ 2305244 w 2305244"/>
              <a:gd name="connsiteY7-890" fmla="*/ 1740502 h 2369152"/>
              <a:gd name="connsiteX8-891" fmla="*/ 1838519 w 2305244"/>
              <a:gd name="connsiteY8-892" fmla="*/ 1873852 h 2369152"/>
              <a:gd name="connsiteX9-893" fmla="*/ 2009969 w 2305244"/>
              <a:gd name="connsiteY9-894" fmla="*/ 2121502 h 2369152"/>
              <a:gd name="connsiteX10-895" fmla="*/ 1733744 w 2305244"/>
              <a:gd name="connsiteY10-896" fmla="*/ 1988152 h 2369152"/>
              <a:gd name="connsiteX11-897" fmla="*/ 1543244 w 2305244"/>
              <a:gd name="connsiteY11-898" fmla="*/ 2369152 h 2369152"/>
              <a:gd name="connsiteX12-899" fmla="*/ 1314644 w 2305244"/>
              <a:gd name="connsiteY12-900" fmla="*/ 2150077 h 2369152"/>
              <a:gd name="connsiteX13-901" fmla="*/ 1447994 w 2305244"/>
              <a:gd name="connsiteY13-902" fmla="*/ 1788127 h 2369152"/>
              <a:gd name="connsiteX14-903" fmla="*/ 898516 w 2305244"/>
              <a:gd name="connsiteY14-904" fmla="*/ 1196129 h 2369152"/>
              <a:gd name="connsiteX15-905" fmla="*/ 414951 w 2305244"/>
              <a:gd name="connsiteY15-906" fmla="*/ 2322212 h 2369152"/>
              <a:gd name="connsiteX16-907" fmla="*/ 293184 w 2305244"/>
              <a:gd name="connsiteY16-908" fmla="*/ 2052845 h 2369152"/>
              <a:gd name="connsiteX17-909" fmla="*/ 520411 w 2305244"/>
              <a:gd name="connsiteY17-910" fmla="*/ 767428 h 2369152"/>
              <a:gd name="connsiteX18-911" fmla="*/ 11167 w 2305244"/>
              <a:gd name="connsiteY18-912" fmla="*/ 5505 h 2369152"/>
              <a:gd name="connsiteX0-913" fmla="*/ 11167 w 2305244"/>
              <a:gd name="connsiteY0-914" fmla="*/ 5505 h 2369152"/>
              <a:gd name="connsiteX1-915" fmla="*/ 771719 w 2305244"/>
              <a:gd name="connsiteY1-916" fmla="*/ 578452 h 2369152"/>
              <a:gd name="connsiteX2-917" fmla="*/ 2041440 w 2305244"/>
              <a:gd name="connsiteY2-918" fmla="*/ 514597 h 2369152"/>
              <a:gd name="connsiteX3-919" fmla="*/ 2296406 w 2305244"/>
              <a:gd name="connsiteY3-920" fmla="*/ 662729 h 2369152"/>
              <a:gd name="connsiteX4-921" fmla="*/ 1124906 w 2305244"/>
              <a:gd name="connsiteY4-922" fmla="*/ 1004182 h 2369152"/>
              <a:gd name="connsiteX5-923" fmla="*/ 1628969 w 2305244"/>
              <a:gd name="connsiteY5-924" fmla="*/ 1550002 h 2369152"/>
              <a:gd name="connsiteX6-925" fmla="*/ 2076644 w 2305244"/>
              <a:gd name="connsiteY6-926" fmla="*/ 1550002 h 2369152"/>
              <a:gd name="connsiteX7-927" fmla="*/ 2305244 w 2305244"/>
              <a:gd name="connsiteY7-928" fmla="*/ 1740502 h 2369152"/>
              <a:gd name="connsiteX8-929" fmla="*/ 1838519 w 2305244"/>
              <a:gd name="connsiteY8-930" fmla="*/ 1873852 h 2369152"/>
              <a:gd name="connsiteX9-931" fmla="*/ 2009969 w 2305244"/>
              <a:gd name="connsiteY9-932" fmla="*/ 2121502 h 2369152"/>
              <a:gd name="connsiteX10-933" fmla="*/ 1733744 w 2305244"/>
              <a:gd name="connsiteY10-934" fmla="*/ 1988152 h 2369152"/>
              <a:gd name="connsiteX11-935" fmla="*/ 1543244 w 2305244"/>
              <a:gd name="connsiteY11-936" fmla="*/ 2369152 h 2369152"/>
              <a:gd name="connsiteX12-937" fmla="*/ 1314644 w 2305244"/>
              <a:gd name="connsiteY12-938" fmla="*/ 2150077 h 2369152"/>
              <a:gd name="connsiteX13-939" fmla="*/ 1447994 w 2305244"/>
              <a:gd name="connsiteY13-940" fmla="*/ 1788127 h 2369152"/>
              <a:gd name="connsiteX14-941" fmla="*/ 909489 w 2305244"/>
              <a:gd name="connsiteY14-942" fmla="*/ 1225390 h 2369152"/>
              <a:gd name="connsiteX15-943" fmla="*/ 414951 w 2305244"/>
              <a:gd name="connsiteY15-944" fmla="*/ 2322212 h 2369152"/>
              <a:gd name="connsiteX16-945" fmla="*/ 293184 w 2305244"/>
              <a:gd name="connsiteY16-946" fmla="*/ 2052845 h 2369152"/>
              <a:gd name="connsiteX17-947" fmla="*/ 520411 w 2305244"/>
              <a:gd name="connsiteY17-948" fmla="*/ 767428 h 2369152"/>
              <a:gd name="connsiteX18-949" fmla="*/ 11167 w 2305244"/>
              <a:gd name="connsiteY18-950" fmla="*/ 5505 h 2369152"/>
              <a:gd name="connsiteX0-951" fmla="*/ 11167 w 2305244"/>
              <a:gd name="connsiteY0-952" fmla="*/ 5505 h 2369152"/>
              <a:gd name="connsiteX1-953" fmla="*/ 771719 w 2305244"/>
              <a:gd name="connsiteY1-954" fmla="*/ 578452 h 2369152"/>
              <a:gd name="connsiteX2-955" fmla="*/ 2041440 w 2305244"/>
              <a:gd name="connsiteY2-956" fmla="*/ 514597 h 2369152"/>
              <a:gd name="connsiteX3-957" fmla="*/ 2296406 w 2305244"/>
              <a:gd name="connsiteY3-958" fmla="*/ 662729 h 2369152"/>
              <a:gd name="connsiteX4-959" fmla="*/ 1124906 w 2305244"/>
              <a:gd name="connsiteY4-960" fmla="*/ 1004182 h 2369152"/>
              <a:gd name="connsiteX5-961" fmla="*/ 1628969 w 2305244"/>
              <a:gd name="connsiteY5-962" fmla="*/ 1550002 h 2369152"/>
              <a:gd name="connsiteX6-963" fmla="*/ 2076644 w 2305244"/>
              <a:gd name="connsiteY6-964" fmla="*/ 1550002 h 2369152"/>
              <a:gd name="connsiteX7-965" fmla="*/ 2305244 w 2305244"/>
              <a:gd name="connsiteY7-966" fmla="*/ 1740502 h 2369152"/>
              <a:gd name="connsiteX8-967" fmla="*/ 1838519 w 2305244"/>
              <a:gd name="connsiteY8-968" fmla="*/ 1873852 h 2369152"/>
              <a:gd name="connsiteX9-969" fmla="*/ 2009969 w 2305244"/>
              <a:gd name="connsiteY9-970" fmla="*/ 2121502 h 2369152"/>
              <a:gd name="connsiteX10-971" fmla="*/ 1733744 w 2305244"/>
              <a:gd name="connsiteY10-972" fmla="*/ 1988152 h 2369152"/>
              <a:gd name="connsiteX11-973" fmla="*/ 1543244 w 2305244"/>
              <a:gd name="connsiteY11-974" fmla="*/ 2369152 h 2369152"/>
              <a:gd name="connsiteX12-975" fmla="*/ 1314644 w 2305244"/>
              <a:gd name="connsiteY12-976" fmla="*/ 2150077 h 2369152"/>
              <a:gd name="connsiteX13-977" fmla="*/ 1473597 w 2305244"/>
              <a:gd name="connsiteY13-978" fmla="*/ 1788127 h 2369152"/>
              <a:gd name="connsiteX14-979" fmla="*/ 909489 w 2305244"/>
              <a:gd name="connsiteY14-980" fmla="*/ 1225390 h 2369152"/>
              <a:gd name="connsiteX15-981" fmla="*/ 414951 w 2305244"/>
              <a:gd name="connsiteY15-982" fmla="*/ 2322212 h 2369152"/>
              <a:gd name="connsiteX16-983" fmla="*/ 293184 w 2305244"/>
              <a:gd name="connsiteY16-984" fmla="*/ 2052845 h 2369152"/>
              <a:gd name="connsiteX17-985" fmla="*/ 520411 w 2305244"/>
              <a:gd name="connsiteY17-986" fmla="*/ 767428 h 2369152"/>
              <a:gd name="connsiteX18-987" fmla="*/ 11167 w 2305244"/>
              <a:gd name="connsiteY18-988" fmla="*/ 5505 h 2369152"/>
              <a:gd name="connsiteX0-989" fmla="*/ 11167 w 2305244"/>
              <a:gd name="connsiteY0-990" fmla="*/ 5505 h 2369152"/>
              <a:gd name="connsiteX1-991" fmla="*/ 771719 w 2305244"/>
              <a:gd name="connsiteY1-992" fmla="*/ 578452 h 2369152"/>
              <a:gd name="connsiteX2-993" fmla="*/ 2041440 w 2305244"/>
              <a:gd name="connsiteY2-994" fmla="*/ 514597 h 2369152"/>
              <a:gd name="connsiteX3-995" fmla="*/ 2296406 w 2305244"/>
              <a:gd name="connsiteY3-996" fmla="*/ 662729 h 2369152"/>
              <a:gd name="connsiteX4-997" fmla="*/ 1124906 w 2305244"/>
              <a:gd name="connsiteY4-998" fmla="*/ 1004182 h 2369152"/>
              <a:gd name="connsiteX5-999" fmla="*/ 1628969 w 2305244"/>
              <a:gd name="connsiteY5-1000" fmla="*/ 1550002 h 2369152"/>
              <a:gd name="connsiteX6-1001" fmla="*/ 2076644 w 2305244"/>
              <a:gd name="connsiteY6-1002" fmla="*/ 1550002 h 2369152"/>
              <a:gd name="connsiteX7-1003" fmla="*/ 2305244 w 2305244"/>
              <a:gd name="connsiteY7-1004" fmla="*/ 1740502 h 2369152"/>
              <a:gd name="connsiteX8-1005" fmla="*/ 1838519 w 2305244"/>
              <a:gd name="connsiteY8-1006" fmla="*/ 1873852 h 2369152"/>
              <a:gd name="connsiteX9-1007" fmla="*/ 2009969 w 2305244"/>
              <a:gd name="connsiteY9-1008" fmla="*/ 2121502 h 2369152"/>
              <a:gd name="connsiteX10-1009" fmla="*/ 1733744 w 2305244"/>
              <a:gd name="connsiteY10-1010" fmla="*/ 1988152 h 2369152"/>
              <a:gd name="connsiteX11-1011" fmla="*/ 1543244 w 2305244"/>
              <a:gd name="connsiteY11-1012" fmla="*/ 2369152 h 2369152"/>
              <a:gd name="connsiteX12-1013" fmla="*/ 1314644 w 2305244"/>
              <a:gd name="connsiteY12-1014" fmla="*/ 2150077 h 2369152"/>
              <a:gd name="connsiteX13-1015" fmla="*/ 1513830 w 2305244"/>
              <a:gd name="connsiteY13-1016" fmla="*/ 1784469 h 2369152"/>
              <a:gd name="connsiteX14-1017" fmla="*/ 909489 w 2305244"/>
              <a:gd name="connsiteY14-1018" fmla="*/ 1225390 h 2369152"/>
              <a:gd name="connsiteX15-1019" fmla="*/ 414951 w 2305244"/>
              <a:gd name="connsiteY15-1020" fmla="*/ 2322212 h 2369152"/>
              <a:gd name="connsiteX16-1021" fmla="*/ 293184 w 2305244"/>
              <a:gd name="connsiteY16-1022" fmla="*/ 2052845 h 2369152"/>
              <a:gd name="connsiteX17-1023" fmla="*/ 520411 w 2305244"/>
              <a:gd name="connsiteY17-1024" fmla="*/ 767428 h 2369152"/>
              <a:gd name="connsiteX18-1025" fmla="*/ 11167 w 2305244"/>
              <a:gd name="connsiteY18-1026" fmla="*/ 5505 h 2369152"/>
              <a:gd name="connsiteX0-1027" fmla="*/ 11167 w 2305244"/>
              <a:gd name="connsiteY0-1028" fmla="*/ 5505 h 2369152"/>
              <a:gd name="connsiteX1-1029" fmla="*/ 771719 w 2305244"/>
              <a:gd name="connsiteY1-1030" fmla="*/ 578452 h 2369152"/>
              <a:gd name="connsiteX2-1031" fmla="*/ 2041440 w 2305244"/>
              <a:gd name="connsiteY2-1032" fmla="*/ 514597 h 2369152"/>
              <a:gd name="connsiteX3-1033" fmla="*/ 2296406 w 2305244"/>
              <a:gd name="connsiteY3-1034" fmla="*/ 662729 h 2369152"/>
              <a:gd name="connsiteX4-1035" fmla="*/ 1124906 w 2305244"/>
              <a:gd name="connsiteY4-1036" fmla="*/ 1004182 h 2369152"/>
              <a:gd name="connsiteX5-1037" fmla="*/ 1628969 w 2305244"/>
              <a:gd name="connsiteY5-1038" fmla="*/ 1550002 h 2369152"/>
              <a:gd name="connsiteX6-1039" fmla="*/ 2076644 w 2305244"/>
              <a:gd name="connsiteY6-1040" fmla="*/ 1550002 h 2369152"/>
              <a:gd name="connsiteX7-1041" fmla="*/ 2305244 w 2305244"/>
              <a:gd name="connsiteY7-1042" fmla="*/ 1740502 h 2369152"/>
              <a:gd name="connsiteX8-1043" fmla="*/ 1838519 w 2305244"/>
              <a:gd name="connsiteY8-1044" fmla="*/ 1873852 h 2369152"/>
              <a:gd name="connsiteX9-1045" fmla="*/ 2009969 w 2305244"/>
              <a:gd name="connsiteY9-1046" fmla="*/ 2121502 h 2369152"/>
              <a:gd name="connsiteX10-1047" fmla="*/ 1733744 w 2305244"/>
              <a:gd name="connsiteY10-1048" fmla="*/ 1988152 h 2369152"/>
              <a:gd name="connsiteX11-1049" fmla="*/ 1543244 w 2305244"/>
              <a:gd name="connsiteY11-1050" fmla="*/ 2369152 h 2369152"/>
              <a:gd name="connsiteX12-1051" fmla="*/ 1314644 w 2305244"/>
              <a:gd name="connsiteY12-1052" fmla="*/ 2150077 h 2369152"/>
              <a:gd name="connsiteX13-1053" fmla="*/ 1495542 w 2305244"/>
              <a:gd name="connsiteY13-1054" fmla="*/ 1788127 h 2369152"/>
              <a:gd name="connsiteX14-1055" fmla="*/ 909489 w 2305244"/>
              <a:gd name="connsiteY14-1056" fmla="*/ 1225390 h 2369152"/>
              <a:gd name="connsiteX15-1057" fmla="*/ 414951 w 2305244"/>
              <a:gd name="connsiteY15-1058" fmla="*/ 2322212 h 2369152"/>
              <a:gd name="connsiteX16-1059" fmla="*/ 293184 w 2305244"/>
              <a:gd name="connsiteY16-1060" fmla="*/ 2052845 h 2369152"/>
              <a:gd name="connsiteX17-1061" fmla="*/ 520411 w 2305244"/>
              <a:gd name="connsiteY17-1062" fmla="*/ 767428 h 2369152"/>
              <a:gd name="connsiteX18-1063" fmla="*/ 11167 w 2305244"/>
              <a:gd name="connsiteY18-1064" fmla="*/ 5505 h 2369152"/>
              <a:gd name="connsiteX0-1065" fmla="*/ 11167 w 2305244"/>
              <a:gd name="connsiteY0-1066" fmla="*/ 5505 h 2369152"/>
              <a:gd name="connsiteX1-1067" fmla="*/ 771719 w 2305244"/>
              <a:gd name="connsiteY1-1068" fmla="*/ 578452 h 2369152"/>
              <a:gd name="connsiteX2-1069" fmla="*/ 2041440 w 2305244"/>
              <a:gd name="connsiteY2-1070" fmla="*/ 514597 h 2369152"/>
              <a:gd name="connsiteX3-1071" fmla="*/ 2296406 w 2305244"/>
              <a:gd name="connsiteY3-1072" fmla="*/ 662729 h 2369152"/>
              <a:gd name="connsiteX4-1073" fmla="*/ 1124906 w 2305244"/>
              <a:gd name="connsiteY4-1074" fmla="*/ 1004182 h 2369152"/>
              <a:gd name="connsiteX5-1075" fmla="*/ 1650914 w 2305244"/>
              <a:gd name="connsiteY5-1076" fmla="*/ 1597551 h 2369152"/>
              <a:gd name="connsiteX6-1077" fmla="*/ 2076644 w 2305244"/>
              <a:gd name="connsiteY6-1078" fmla="*/ 1550002 h 2369152"/>
              <a:gd name="connsiteX7-1079" fmla="*/ 2305244 w 2305244"/>
              <a:gd name="connsiteY7-1080" fmla="*/ 1740502 h 2369152"/>
              <a:gd name="connsiteX8-1081" fmla="*/ 1838519 w 2305244"/>
              <a:gd name="connsiteY8-1082" fmla="*/ 1873852 h 2369152"/>
              <a:gd name="connsiteX9-1083" fmla="*/ 2009969 w 2305244"/>
              <a:gd name="connsiteY9-1084" fmla="*/ 2121502 h 2369152"/>
              <a:gd name="connsiteX10-1085" fmla="*/ 1733744 w 2305244"/>
              <a:gd name="connsiteY10-1086" fmla="*/ 1988152 h 2369152"/>
              <a:gd name="connsiteX11-1087" fmla="*/ 1543244 w 2305244"/>
              <a:gd name="connsiteY11-1088" fmla="*/ 2369152 h 2369152"/>
              <a:gd name="connsiteX12-1089" fmla="*/ 1314644 w 2305244"/>
              <a:gd name="connsiteY12-1090" fmla="*/ 2150077 h 2369152"/>
              <a:gd name="connsiteX13-1091" fmla="*/ 1495542 w 2305244"/>
              <a:gd name="connsiteY13-1092" fmla="*/ 1788127 h 2369152"/>
              <a:gd name="connsiteX14-1093" fmla="*/ 909489 w 2305244"/>
              <a:gd name="connsiteY14-1094" fmla="*/ 1225390 h 2369152"/>
              <a:gd name="connsiteX15-1095" fmla="*/ 414951 w 2305244"/>
              <a:gd name="connsiteY15-1096" fmla="*/ 2322212 h 2369152"/>
              <a:gd name="connsiteX16-1097" fmla="*/ 293184 w 2305244"/>
              <a:gd name="connsiteY16-1098" fmla="*/ 2052845 h 2369152"/>
              <a:gd name="connsiteX17-1099" fmla="*/ 520411 w 2305244"/>
              <a:gd name="connsiteY17-1100" fmla="*/ 767428 h 2369152"/>
              <a:gd name="connsiteX18-1101" fmla="*/ 11167 w 2305244"/>
              <a:gd name="connsiteY18-1102" fmla="*/ 5505 h 2369152"/>
              <a:gd name="connsiteX0-1103" fmla="*/ 11167 w 2305244"/>
              <a:gd name="connsiteY0-1104" fmla="*/ 5505 h 2369152"/>
              <a:gd name="connsiteX1-1105" fmla="*/ 771719 w 2305244"/>
              <a:gd name="connsiteY1-1106" fmla="*/ 578452 h 2369152"/>
              <a:gd name="connsiteX2-1107" fmla="*/ 2041440 w 2305244"/>
              <a:gd name="connsiteY2-1108" fmla="*/ 514597 h 2369152"/>
              <a:gd name="connsiteX3-1109" fmla="*/ 2296406 w 2305244"/>
              <a:gd name="connsiteY3-1110" fmla="*/ 662729 h 2369152"/>
              <a:gd name="connsiteX4-1111" fmla="*/ 1124906 w 2305244"/>
              <a:gd name="connsiteY4-1112" fmla="*/ 1004182 h 2369152"/>
              <a:gd name="connsiteX5-1113" fmla="*/ 1676517 w 2305244"/>
              <a:gd name="connsiteY5-1114" fmla="*/ 1608523 h 2369152"/>
              <a:gd name="connsiteX6-1115" fmla="*/ 2076644 w 2305244"/>
              <a:gd name="connsiteY6-1116" fmla="*/ 1550002 h 2369152"/>
              <a:gd name="connsiteX7-1117" fmla="*/ 2305244 w 2305244"/>
              <a:gd name="connsiteY7-1118" fmla="*/ 1740502 h 2369152"/>
              <a:gd name="connsiteX8-1119" fmla="*/ 1838519 w 2305244"/>
              <a:gd name="connsiteY8-1120" fmla="*/ 1873852 h 2369152"/>
              <a:gd name="connsiteX9-1121" fmla="*/ 2009969 w 2305244"/>
              <a:gd name="connsiteY9-1122" fmla="*/ 2121502 h 2369152"/>
              <a:gd name="connsiteX10-1123" fmla="*/ 1733744 w 2305244"/>
              <a:gd name="connsiteY10-1124" fmla="*/ 1988152 h 2369152"/>
              <a:gd name="connsiteX11-1125" fmla="*/ 1543244 w 2305244"/>
              <a:gd name="connsiteY11-1126" fmla="*/ 2369152 h 2369152"/>
              <a:gd name="connsiteX12-1127" fmla="*/ 1314644 w 2305244"/>
              <a:gd name="connsiteY12-1128" fmla="*/ 2150077 h 2369152"/>
              <a:gd name="connsiteX13-1129" fmla="*/ 1495542 w 2305244"/>
              <a:gd name="connsiteY13-1130" fmla="*/ 1788127 h 2369152"/>
              <a:gd name="connsiteX14-1131" fmla="*/ 909489 w 2305244"/>
              <a:gd name="connsiteY14-1132" fmla="*/ 1225390 h 2369152"/>
              <a:gd name="connsiteX15-1133" fmla="*/ 414951 w 2305244"/>
              <a:gd name="connsiteY15-1134" fmla="*/ 2322212 h 2369152"/>
              <a:gd name="connsiteX16-1135" fmla="*/ 293184 w 2305244"/>
              <a:gd name="connsiteY16-1136" fmla="*/ 2052845 h 2369152"/>
              <a:gd name="connsiteX17-1137" fmla="*/ 520411 w 2305244"/>
              <a:gd name="connsiteY17-1138" fmla="*/ 767428 h 2369152"/>
              <a:gd name="connsiteX18-1139" fmla="*/ 11167 w 2305244"/>
              <a:gd name="connsiteY18-1140" fmla="*/ 5505 h 2369152"/>
              <a:gd name="connsiteX0-1141" fmla="*/ 11167 w 2305244"/>
              <a:gd name="connsiteY0-1142" fmla="*/ 5505 h 2369152"/>
              <a:gd name="connsiteX1-1143" fmla="*/ 771719 w 2305244"/>
              <a:gd name="connsiteY1-1144" fmla="*/ 578452 h 2369152"/>
              <a:gd name="connsiteX2-1145" fmla="*/ 2041440 w 2305244"/>
              <a:gd name="connsiteY2-1146" fmla="*/ 514597 h 2369152"/>
              <a:gd name="connsiteX3-1147" fmla="*/ 2296406 w 2305244"/>
              <a:gd name="connsiteY3-1148" fmla="*/ 662729 h 2369152"/>
              <a:gd name="connsiteX4-1149" fmla="*/ 1124906 w 2305244"/>
              <a:gd name="connsiteY4-1150" fmla="*/ 1004182 h 2369152"/>
              <a:gd name="connsiteX5-1151" fmla="*/ 1676517 w 2305244"/>
              <a:gd name="connsiteY5-1152" fmla="*/ 1608523 h 2369152"/>
              <a:gd name="connsiteX6-1153" fmla="*/ 2032752 w 2305244"/>
              <a:gd name="connsiteY6-1154" fmla="*/ 1550002 h 2369152"/>
              <a:gd name="connsiteX7-1155" fmla="*/ 2305244 w 2305244"/>
              <a:gd name="connsiteY7-1156" fmla="*/ 1740502 h 2369152"/>
              <a:gd name="connsiteX8-1157" fmla="*/ 1838519 w 2305244"/>
              <a:gd name="connsiteY8-1158" fmla="*/ 1873852 h 2369152"/>
              <a:gd name="connsiteX9-1159" fmla="*/ 2009969 w 2305244"/>
              <a:gd name="connsiteY9-1160" fmla="*/ 2121502 h 2369152"/>
              <a:gd name="connsiteX10-1161" fmla="*/ 1733744 w 2305244"/>
              <a:gd name="connsiteY10-1162" fmla="*/ 1988152 h 2369152"/>
              <a:gd name="connsiteX11-1163" fmla="*/ 1543244 w 2305244"/>
              <a:gd name="connsiteY11-1164" fmla="*/ 2369152 h 2369152"/>
              <a:gd name="connsiteX12-1165" fmla="*/ 1314644 w 2305244"/>
              <a:gd name="connsiteY12-1166" fmla="*/ 2150077 h 2369152"/>
              <a:gd name="connsiteX13-1167" fmla="*/ 1495542 w 2305244"/>
              <a:gd name="connsiteY13-1168" fmla="*/ 1788127 h 2369152"/>
              <a:gd name="connsiteX14-1169" fmla="*/ 909489 w 2305244"/>
              <a:gd name="connsiteY14-1170" fmla="*/ 1225390 h 2369152"/>
              <a:gd name="connsiteX15-1171" fmla="*/ 414951 w 2305244"/>
              <a:gd name="connsiteY15-1172" fmla="*/ 2322212 h 2369152"/>
              <a:gd name="connsiteX16-1173" fmla="*/ 293184 w 2305244"/>
              <a:gd name="connsiteY16-1174" fmla="*/ 2052845 h 2369152"/>
              <a:gd name="connsiteX17-1175" fmla="*/ 520411 w 2305244"/>
              <a:gd name="connsiteY17-1176" fmla="*/ 767428 h 2369152"/>
              <a:gd name="connsiteX18-1177" fmla="*/ 11167 w 2305244"/>
              <a:gd name="connsiteY18-1178" fmla="*/ 5505 h 2369152"/>
              <a:gd name="connsiteX0-1179" fmla="*/ 2305244 w 2305244"/>
              <a:gd name="connsiteY0-1180" fmla="*/ 1740502 h 2369152"/>
              <a:gd name="connsiteX1-1181" fmla="*/ 1838519 w 2305244"/>
              <a:gd name="connsiteY1-1182" fmla="*/ 1873852 h 2369152"/>
              <a:gd name="connsiteX2-1183" fmla="*/ 2009969 w 2305244"/>
              <a:gd name="connsiteY2-1184" fmla="*/ 2121502 h 2369152"/>
              <a:gd name="connsiteX3-1185" fmla="*/ 1733744 w 2305244"/>
              <a:gd name="connsiteY3-1186" fmla="*/ 1988152 h 2369152"/>
              <a:gd name="connsiteX4-1187" fmla="*/ 1543244 w 2305244"/>
              <a:gd name="connsiteY4-1188" fmla="*/ 2369152 h 2369152"/>
              <a:gd name="connsiteX5-1189" fmla="*/ 1314644 w 2305244"/>
              <a:gd name="connsiteY5-1190" fmla="*/ 2150077 h 2369152"/>
              <a:gd name="connsiteX6-1191" fmla="*/ 1495542 w 2305244"/>
              <a:gd name="connsiteY6-1192" fmla="*/ 1788127 h 2369152"/>
              <a:gd name="connsiteX7-1193" fmla="*/ 909489 w 2305244"/>
              <a:gd name="connsiteY7-1194" fmla="*/ 1225390 h 2369152"/>
              <a:gd name="connsiteX8-1195" fmla="*/ 414951 w 2305244"/>
              <a:gd name="connsiteY8-1196" fmla="*/ 2322212 h 2369152"/>
              <a:gd name="connsiteX9-1197" fmla="*/ 293184 w 2305244"/>
              <a:gd name="connsiteY9-1198" fmla="*/ 2052845 h 2369152"/>
              <a:gd name="connsiteX10-1199" fmla="*/ 520411 w 2305244"/>
              <a:gd name="connsiteY10-1200" fmla="*/ 767428 h 2369152"/>
              <a:gd name="connsiteX11-1201" fmla="*/ 11167 w 2305244"/>
              <a:gd name="connsiteY11-1202" fmla="*/ 5505 h 2369152"/>
              <a:gd name="connsiteX12-1203" fmla="*/ 771719 w 2305244"/>
              <a:gd name="connsiteY12-1204" fmla="*/ 578452 h 2369152"/>
              <a:gd name="connsiteX13-1205" fmla="*/ 2041440 w 2305244"/>
              <a:gd name="connsiteY13-1206" fmla="*/ 514597 h 2369152"/>
              <a:gd name="connsiteX14-1207" fmla="*/ 2296406 w 2305244"/>
              <a:gd name="connsiteY14-1208" fmla="*/ 662729 h 2369152"/>
              <a:gd name="connsiteX15-1209" fmla="*/ 1124906 w 2305244"/>
              <a:gd name="connsiteY15-1210" fmla="*/ 1004182 h 2369152"/>
              <a:gd name="connsiteX16-1211" fmla="*/ 1676517 w 2305244"/>
              <a:gd name="connsiteY16-1212" fmla="*/ 1608523 h 2369152"/>
              <a:gd name="connsiteX17-1213" fmla="*/ 2124192 w 2305244"/>
              <a:gd name="connsiteY17-1214" fmla="*/ 1641442 h 2369152"/>
              <a:gd name="connsiteX0-1215" fmla="*/ 2305244 w 2305244"/>
              <a:gd name="connsiteY0-1216" fmla="*/ 1740502 h 2369152"/>
              <a:gd name="connsiteX1-1217" fmla="*/ 1838519 w 2305244"/>
              <a:gd name="connsiteY1-1218" fmla="*/ 1873852 h 2369152"/>
              <a:gd name="connsiteX2-1219" fmla="*/ 2009969 w 2305244"/>
              <a:gd name="connsiteY2-1220" fmla="*/ 2121502 h 2369152"/>
              <a:gd name="connsiteX3-1221" fmla="*/ 1733744 w 2305244"/>
              <a:gd name="connsiteY3-1222" fmla="*/ 1988152 h 2369152"/>
              <a:gd name="connsiteX4-1223" fmla="*/ 1543244 w 2305244"/>
              <a:gd name="connsiteY4-1224" fmla="*/ 2369152 h 2369152"/>
              <a:gd name="connsiteX5-1225" fmla="*/ 1314644 w 2305244"/>
              <a:gd name="connsiteY5-1226" fmla="*/ 2150077 h 2369152"/>
              <a:gd name="connsiteX6-1227" fmla="*/ 1495542 w 2305244"/>
              <a:gd name="connsiteY6-1228" fmla="*/ 1788127 h 2369152"/>
              <a:gd name="connsiteX7-1229" fmla="*/ 909489 w 2305244"/>
              <a:gd name="connsiteY7-1230" fmla="*/ 1225390 h 2369152"/>
              <a:gd name="connsiteX8-1231" fmla="*/ 414951 w 2305244"/>
              <a:gd name="connsiteY8-1232" fmla="*/ 2322212 h 2369152"/>
              <a:gd name="connsiteX9-1233" fmla="*/ 293184 w 2305244"/>
              <a:gd name="connsiteY9-1234" fmla="*/ 2052845 h 2369152"/>
              <a:gd name="connsiteX10-1235" fmla="*/ 520411 w 2305244"/>
              <a:gd name="connsiteY10-1236" fmla="*/ 767428 h 2369152"/>
              <a:gd name="connsiteX11-1237" fmla="*/ 11167 w 2305244"/>
              <a:gd name="connsiteY11-1238" fmla="*/ 5505 h 2369152"/>
              <a:gd name="connsiteX12-1239" fmla="*/ 771719 w 2305244"/>
              <a:gd name="connsiteY12-1240" fmla="*/ 578452 h 2369152"/>
              <a:gd name="connsiteX13-1241" fmla="*/ 2041440 w 2305244"/>
              <a:gd name="connsiteY13-1242" fmla="*/ 514597 h 2369152"/>
              <a:gd name="connsiteX14-1243" fmla="*/ 2296406 w 2305244"/>
              <a:gd name="connsiteY14-1244" fmla="*/ 662729 h 2369152"/>
              <a:gd name="connsiteX15-1245" fmla="*/ 1124906 w 2305244"/>
              <a:gd name="connsiteY15-1246" fmla="*/ 1004182 h 2369152"/>
              <a:gd name="connsiteX16-1247" fmla="*/ 1676517 w 2305244"/>
              <a:gd name="connsiteY16-1248" fmla="*/ 1608523 h 2369152"/>
              <a:gd name="connsiteX17-1249" fmla="*/ 2102246 w 2305244"/>
              <a:gd name="connsiteY17-1250" fmla="*/ 1579262 h 2369152"/>
              <a:gd name="connsiteX0-1251" fmla="*/ 2275983 w 2296406"/>
              <a:gd name="connsiteY0-1252" fmla="*/ 1747817 h 2369152"/>
              <a:gd name="connsiteX1-1253" fmla="*/ 1838519 w 2296406"/>
              <a:gd name="connsiteY1-1254" fmla="*/ 1873852 h 2369152"/>
              <a:gd name="connsiteX2-1255" fmla="*/ 2009969 w 2296406"/>
              <a:gd name="connsiteY2-1256" fmla="*/ 2121502 h 2369152"/>
              <a:gd name="connsiteX3-1257" fmla="*/ 1733744 w 2296406"/>
              <a:gd name="connsiteY3-1258" fmla="*/ 1988152 h 2369152"/>
              <a:gd name="connsiteX4-1259" fmla="*/ 1543244 w 2296406"/>
              <a:gd name="connsiteY4-1260" fmla="*/ 2369152 h 2369152"/>
              <a:gd name="connsiteX5-1261" fmla="*/ 1314644 w 2296406"/>
              <a:gd name="connsiteY5-1262" fmla="*/ 2150077 h 2369152"/>
              <a:gd name="connsiteX6-1263" fmla="*/ 1495542 w 2296406"/>
              <a:gd name="connsiteY6-1264" fmla="*/ 1788127 h 2369152"/>
              <a:gd name="connsiteX7-1265" fmla="*/ 909489 w 2296406"/>
              <a:gd name="connsiteY7-1266" fmla="*/ 1225390 h 2369152"/>
              <a:gd name="connsiteX8-1267" fmla="*/ 414951 w 2296406"/>
              <a:gd name="connsiteY8-1268" fmla="*/ 2322212 h 2369152"/>
              <a:gd name="connsiteX9-1269" fmla="*/ 293184 w 2296406"/>
              <a:gd name="connsiteY9-1270" fmla="*/ 2052845 h 2369152"/>
              <a:gd name="connsiteX10-1271" fmla="*/ 520411 w 2296406"/>
              <a:gd name="connsiteY10-1272" fmla="*/ 767428 h 2369152"/>
              <a:gd name="connsiteX11-1273" fmla="*/ 11167 w 2296406"/>
              <a:gd name="connsiteY11-1274" fmla="*/ 5505 h 2369152"/>
              <a:gd name="connsiteX12-1275" fmla="*/ 771719 w 2296406"/>
              <a:gd name="connsiteY12-1276" fmla="*/ 578452 h 2369152"/>
              <a:gd name="connsiteX13-1277" fmla="*/ 2041440 w 2296406"/>
              <a:gd name="connsiteY13-1278" fmla="*/ 514597 h 2369152"/>
              <a:gd name="connsiteX14-1279" fmla="*/ 2296406 w 2296406"/>
              <a:gd name="connsiteY14-1280" fmla="*/ 662729 h 2369152"/>
              <a:gd name="connsiteX15-1281" fmla="*/ 1124906 w 2296406"/>
              <a:gd name="connsiteY15-1282" fmla="*/ 1004182 h 2369152"/>
              <a:gd name="connsiteX16-1283" fmla="*/ 1676517 w 2296406"/>
              <a:gd name="connsiteY16-1284" fmla="*/ 1608523 h 2369152"/>
              <a:gd name="connsiteX17-1285" fmla="*/ 2102246 w 2296406"/>
              <a:gd name="connsiteY17-1286" fmla="*/ 1579262 h 2369152"/>
              <a:gd name="connsiteX0-1287" fmla="*/ 2290614 w 2296406"/>
              <a:gd name="connsiteY0-1288" fmla="*/ 1777078 h 2369152"/>
              <a:gd name="connsiteX1-1289" fmla="*/ 1838519 w 2296406"/>
              <a:gd name="connsiteY1-1290" fmla="*/ 1873852 h 2369152"/>
              <a:gd name="connsiteX2-1291" fmla="*/ 2009969 w 2296406"/>
              <a:gd name="connsiteY2-1292" fmla="*/ 2121502 h 2369152"/>
              <a:gd name="connsiteX3-1293" fmla="*/ 1733744 w 2296406"/>
              <a:gd name="connsiteY3-1294" fmla="*/ 1988152 h 2369152"/>
              <a:gd name="connsiteX4-1295" fmla="*/ 1543244 w 2296406"/>
              <a:gd name="connsiteY4-1296" fmla="*/ 2369152 h 2369152"/>
              <a:gd name="connsiteX5-1297" fmla="*/ 1314644 w 2296406"/>
              <a:gd name="connsiteY5-1298" fmla="*/ 2150077 h 2369152"/>
              <a:gd name="connsiteX6-1299" fmla="*/ 1495542 w 2296406"/>
              <a:gd name="connsiteY6-1300" fmla="*/ 1788127 h 2369152"/>
              <a:gd name="connsiteX7-1301" fmla="*/ 909489 w 2296406"/>
              <a:gd name="connsiteY7-1302" fmla="*/ 1225390 h 2369152"/>
              <a:gd name="connsiteX8-1303" fmla="*/ 414951 w 2296406"/>
              <a:gd name="connsiteY8-1304" fmla="*/ 2322212 h 2369152"/>
              <a:gd name="connsiteX9-1305" fmla="*/ 293184 w 2296406"/>
              <a:gd name="connsiteY9-1306" fmla="*/ 2052845 h 2369152"/>
              <a:gd name="connsiteX10-1307" fmla="*/ 520411 w 2296406"/>
              <a:gd name="connsiteY10-1308" fmla="*/ 767428 h 2369152"/>
              <a:gd name="connsiteX11-1309" fmla="*/ 11167 w 2296406"/>
              <a:gd name="connsiteY11-1310" fmla="*/ 5505 h 2369152"/>
              <a:gd name="connsiteX12-1311" fmla="*/ 771719 w 2296406"/>
              <a:gd name="connsiteY12-1312" fmla="*/ 578452 h 2369152"/>
              <a:gd name="connsiteX13-1313" fmla="*/ 2041440 w 2296406"/>
              <a:gd name="connsiteY13-1314" fmla="*/ 514597 h 2369152"/>
              <a:gd name="connsiteX14-1315" fmla="*/ 2296406 w 2296406"/>
              <a:gd name="connsiteY14-1316" fmla="*/ 662729 h 2369152"/>
              <a:gd name="connsiteX15-1317" fmla="*/ 1124906 w 2296406"/>
              <a:gd name="connsiteY15-1318" fmla="*/ 1004182 h 2369152"/>
              <a:gd name="connsiteX16-1319" fmla="*/ 1676517 w 2296406"/>
              <a:gd name="connsiteY16-1320" fmla="*/ 1608523 h 2369152"/>
              <a:gd name="connsiteX17-1321" fmla="*/ 2102246 w 2296406"/>
              <a:gd name="connsiteY17-1322" fmla="*/ 1579262 h 2369152"/>
              <a:gd name="connsiteX0-1323" fmla="*/ 2290614 w 2296406"/>
              <a:gd name="connsiteY0-1324" fmla="*/ 1740502 h 2369152"/>
              <a:gd name="connsiteX1-1325" fmla="*/ 1838519 w 2296406"/>
              <a:gd name="connsiteY1-1326" fmla="*/ 1873852 h 2369152"/>
              <a:gd name="connsiteX2-1327" fmla="*/ 2009969 w 2296406"/>
              <a:gd name="connsiteY2-1328" fmla="*/ 2121502 h 2369152"/>
              <a:gd name="connsiteX3-1329" fmla="*/ 1733744 w 2296406"/>
              <a:gd name="connsiteY3-1330" fmla="*/ 1988152 h 2369152"/>
              <a:gd name="connsiteX4-1331" fmla="*/ 1543244 w 2296406"/>
              <a:gd name="connsiteY4-1332" fmla="*/ 2369152 h 2369152"/>
              <a:gd name="connsiteX5-1333" fmla="*/ 1314644 w 2296406"/>
              <a:gd name="connsiteY5-1334" fmla="*/ 2150077 h 2369152"/>
              <a:gd name="connsiteX6-1335" fmla="*/ 1495542 w 2296406"/>
              <a:gd name="connsiteY6-1336" fmla="*/ 1788127 h 2369152"/>
              <a:gd name="connsiteX7-1337" fmla="*/ 909489 w 2296406"/>
              <a:gd name="connsiteY7-1338" fmla="*/ 1225390 h 2369152"/>
              <a:gd name="connsiteX8-1339" fmla="*/ 414951 w 2296406"/>
              <a:gd name="connsiteY8-1340" fmla="*/ 2322212 h 2369152"/>
              <a:gd name="connsiteX9-1341" fmla="*/ 293184 w 2296406"/>
              <a:gd name="connsiteY9-1342" fmla="*/ 2052845 h 2369152"/>
              <a:gd name="connsiteX10-1343" fmla="*/ 520411 w 2296406"/>
              <a:gd name="connsiteY10-1344" fmla="*/ 767428 h 2369152"/>
              <a:gd name="connsiteX11-1345" fmla="*/ 11167 w 2296406"/>
              <a:gd name="connsiteY11-1346" fmla="*/ 5505 h 2369152"/>
              <a:gd name="connsiteX12-1347" fmla="*/ 771719 w 2296406"/>
              <a:gd name="connsiteY12-1348" fmla="*/ 578452 h 2369152"/>
              <a:gd name="connsiteX13-1349" fmla="*/ 2041440 w 2296406"/>
              <a:gd name="connsiteY13-1350" fmla="*/ 514597 h 2369152"/>
              <a:gd name="connsiteX14-1351" fmla="*/ 2296406 w 2296406"/>
              <a:gd name="connsiteY14-1352" fmla="*/ 662729 h 2369152"/>
              <a:gd name="connsiteX15-1353" fmla="*/ 1124906 w 2296406"/>
              <a:gd name="connsiteY15-1354" fmla="*/ 1004182 h 2369152"/>
              <a:gd name="connsiteX16-1355" fmla="*/ 1676517 w 2296406"/>
              <a:gd name="connsiteY16-1356" fmla="*/ 1608523 h 2369152"/>
              <a:gd name="connsiteX17-1357" fmla="*/ 2102246 w 2296406"/>
              <a:gd name="connsiteY17-1358" fmla="*/ 1579262 h 2369152"/>
              <a:gd name="connsiteX0-1359" fmla="*/ 2290614 w 2296406"/>
              <a:gd name="connsiteY0-1360" fmla="*/ 1740502 h 2369152"/>
              <a:gd name="connsiteX1-1361" fmla="*/ 1838519 w 2296406"/>
              <a:gd name="connsiteY1-1362" fmla="*/ 1873852 h 2369152"/>
              <a:gd name="connsiteX2-1363" fmla="*/ 2009969 w 2296406"/>
              <a:gd name="connsiteY2-1364" fmla="*/ 2121502 h 2369152"/>
              <a:gd name="connsiteX3-1365" fmla="*/ 1733744 w 2296406"/>
              <a:gd name="connsiteY3-1366" fmla="*/ 1988152 h 2369152"/>
              <a:gd name="connsiteX4-1367" fmla="*/ 1543244 w 2296406"/>
              <a:gd name="connsiteY4-1368" fmla="*/ 2369152 h 2369152"/>
              <a:gd name="connsiteX5-1369" fmla="*/ 1314644 w 2296406"/>
              <a:gd name="connsiteY5-1370" fmla="*/ 2150077 h 2369152"/>
              <a:gd name="connsiteX6-1371" fmla="*/ 1495542 w 2296406"/>
              <a:gd name="connsiteY6-1372" fmla="*/ 1788127 h 2369152"/>
              <a:gd name="connsiteX7-1373" fmla="*/ 909489 w 2296406"/>
              <a:gd name="connsiteY7-1374" fmla="*/ 1225390 h 2369152"/>
              <a:gd name="connsiteX8-1375" fmla="*/ 414951 w 2296406"/>
              <a:gd name="connsiteY8-1376" fmla="*/ 2322212 h 2369152"/>
              <a:gd name="connsiteX9-1377" fmla="*/ 293184 w 2296406"/>
              <a:gd name="connsiteY9-1378" fmla="*/ 2052845 h 2369152"/>
              <a:gd name="connsiteX10-1379" fmla="*/ 520411 w 2296406"/>
              <a:gd name="connsiteY10-1380" fmla="*/ 767428 h 2369152"/>
              <a:gd name="connsiteX11-1381" fmla="*/ 11167 w 2296406"/>
              <a:gd name="connsiteY11-1382" fmla="*/ 5505 h 2369152"/>
              <a:gd name="connsiteX12-1383" fmla="*/ 771719 w 2296406"/>
              <a:gd name="connsiteY12-1384" fmla="*/ 578452 h 2369152"/>
              <a:gd name="connsiteX13-1385" fmla="*/ 2041440 w 2296406"/>
              <a:gd name="connsiteY13-1386" fmla="*/ 514597 h 2369152"/>
              <a:gd name="connsiteX14-1387" fmla="*/ 2296406 w 2296406"/>
              <a:gd name="connsiteY14-1388" fmla="*/ 662729 h 2369152"/>
              <a:gd name="connsiteX15-1389" fmla="*/ 1124906 w 2296406"/>
              <a:gd name="connsiteY15-1390" fmla="*/ 1004182 h 2369152"/>
              <a:gd name="connsiteX16-1391" fmla="*/ 1676517 w 2296406"/>
              <a:gd name="connsiteY16-1392" fmla="*/ 1608523 h 2369152"/>
              <a:gd name="connsiteX17-1393" fmla="*/ 2062012 w 2296406"/>
              <a:gd name="connsiteY17-1394" fmla="*/ 1560974 h 2369152"/>
              <a:gd name="connsiteX0-1395" fmla="*/ 2257695 w 2296406"/>
              <a:gd name="connsiteY0-1396" fmla="*/ 1755133 h 2369152"/>
              <a:gd name="connsiteX1-1397" fmla="*/ 1838519 w 2296406"/>
              <a:gd name="connsiteY1-1398" fmla="*/ 1873852 h 2369152"/>
              <a:gd name="connsiteX2-1399" fmla="*/ 2009969 w 2296406"/>
              <a:gd name="connsiteY2-1400" fmla="*/ 2121502 h 2369152"/>
              <a:gd name="connsiteX3-1401" fmla="*/ 1733744 w 2296406"/>
              <a:gd name="connsiteY3-1402" fmla="*/ 1988152 h 2369152"/>
              <a:gd name="connsiteX4-1403" fmla="*/ 1543244 w 2296406"/>
              <a:gd name="connsiteY4-1404" fmla="*/ 2369152 h 2369152"/>
              <a:gd name="connsiteX5-1405" fmla="*/ 1314644 w 2296406"/>
              <a:gd name="connsiteY5-1406" fmla="*/ 2150077 h 2369152"/>
              <a:gd name="connsiteX6-1407" fmla="*/ 1495542 w 2296406"/>
              <a:gd name="connsiteY6-1408" fmla="*/ 1788127 h 2369152"/>
              <a:gd name="connsiteX7-1409" fmla="*/ 909489 w 2296406"/>
              <a:gd name="connsiteY7-1410" fmla="*/ 1225390 h 2369152"/>
              <a:gd name="connsiteX8-1411" fmla="*/ 414951 w 2296406"/>
              <a:gd name="connsiteY8-1412" fmla="*/ 2322212 h 2369152"/>
              <a:gd name="connsiteX9-1413" fmla="*/ 293184 w 2296406"/>
              <a:gd name="connsiteY9-1414" fmla="*/ 2052845 h 2369152"/>
              <a:gd name="connsiteX10-1415" fmla="*/ 520411 w 2296406"/>
              <a:gd name="connsiteY10-1416" fmla="*/ 767428 h 2369152"/>
              <a:gd name="connsiteX11-1417" fmla="*/ 11167 w 2296406"/>
              <a:gd name="connsiteY11-1418" fmla="*/ 5505 h 2369152"/>
              <a:gd name="connsiteX12-1419" fmla="*/ 771719 w 2296406"/>
              <a:gd name="connsiteY12-1420" fmla="*/ 578452 h 2369152"/>
              <a:gd name="connsiteX13-1421" fmla="*/ 2041440 w 2296406"/>
              <a:gd name="connsiteY13-1422" fmla="*/ 514597 h 2369152"/>
              <a:gd name="connsiteX14-1423" fmla="*/ 2296406 w 2296406"/>
              <a:gd name="connsiteY14-1424" fmla="*/ 662729 h 2369152"/>
              <a:gd name="connsiteX15-1425" fmla="*/ 1124906 w 2296406"/>
              <a:gd name="connsiteY15-1426" fmla="*/ 1004182 h 2369152"/>
              <a:gd name="connsiteX16-1427" fmla="*/ 1676517 w 2296406"/>
              <a:gd name="connsiteY16-1428" fmla="*/ 1608523 h 2369152"/>
              <a:gd name="connsiteX17-1429" fmla="*/ 2062012 w 2296406"/>
              <a:gd name="connsiteY17-1430" fmla="*/ 1560974 h 2369152"/>
              <a:gd name="connsiteX0-1431" fmla="*/ 2279640 w 2296406"/>
              <a:gd name="connsiteY0-1432" fmla="*/ 1747818 h 2369152"/>
              <a:gd name="connsiteX1-1433" fmla="*/ 1838519 w 2296406"/>
              <a:gd name="connsiteY1-1434" fmla="*/ 1873852 h 2369152"/>
              <a:gd name="connsiteX2-1435" fmla="*/ 2009969 w 2296406"/>
              <a:gd name="connsiteY2-1436" fmla="*/ 2121502 h 2369152"/>
              <a:gd name="connsiteX3-1437" fmla="*/ 1733744 w 2296406"/>
              <a:gd name="connsiteY3-1438" fmla="*/ 1988152 h 2369152"/>
              <a:gd name="connsiteX4-1439" fmla="*/ 1543244 w 2296406"/>
              <a:gd name="connsiteY4-1440" fmla="*/ 2369152 h 2369152"/>
              <a:gd name="connsiteX5-1441" fmla="*/ 1314644 w 2296406"/>
              <a:gd name="connsiteY5-1442" fmla="*/ 2150077 h 2369152"/>
              <a:gd name="connsiteX6-1443" fmla="*/ 1495542 w 2296406"/>
              <a:gd name="connsiteY6-1444" fmla="*/ 1788127 h 2369152"/>
              <a:gd name="connsiteX7-1445" fmla="*/ 909489 w 2296406"/>
              <a:gd name="connsiteY7-1446" fmla="*/ 1225390 h 2369152"/>
              <a:gd name="connsiteX8-1447" fmla="*/ 414951 w 2296406"/>
              <a:gd name="connsiteY8-1448" fmla="*/ 2322212 h 2369152"/>
              <a:gd name="connsiteX9-1449" fmla="*/ 293184 w 2296406"/>
              <a:gd name="connsiteY9-1450" fmla="*/ 2052845 h 2369152"/>
              <a:gd name="connsiteX10-1451" fmla="*/ 520411 w 2296406"/>
              <a:gd name="connsiteY10-1452" fmla="*/ 767428 h 2369152"/>
              <a:gd name="connsiteX11-1453" fmla="*/ 11167 w 2296406"/>
              <a:gd name="connsiteY11-1454" fmla="*/ 5505 h 2369152"/>
              <a:gd name="connsiteX12-1455" fmla="*/ 771719 w 2296406"/>
              <a:gd name="connsiteY12-1456" fmla="*/ 578452 h 2369152"/>
              <a:gd name="connsiteX13-1457" fmla="*/ 2041440 w 2296406"/>
              <a:gd name="connsiteY13-1458" fmla="*/ 514597 h 2369152"/>
              <a:gd name="connsiteX14-1459" fmla="*/ 2296406 w 2296406"/>
              <a:gd name="connsiteY14-1460" fmla="*/ 662729 h 2369152"/>
              <a:gd name="connsiteX15-1461" fmla="*/ 1124906 w 2296406"/>
              <a:gd name="connsiteY15-1462" fmla="*/ 1004182 h 2369152"/>
              <a:gd name="connsiteX16-1463" fmla="*/ 1676517 w 2296406"/>
              <a:gd name="connsiteY16-1464" fmla="*/ 1608523 h 2369152"/>
              <a:gd name="connsiteX17-1465" fmla="*/ 2062012 w 2296406"/>
              <a:gd name="connsiteY17-1466" fmla="*/ 1560974 h 2369152"/>
              <a:gd name="connsiteX0-1467" fmla="*/ 2279640 w 2296406"/>
              <a:gd name="connsiteY0-1468" fmla="*/ 1747818 h 2369152"/>
              <a:gd name="connsiteX1-1469" fmla="*/ 1838519 w 2296406"/>
              <a:gd name="connsiteY1-1470" fmla="*/ 1873852 h 2369152"/>
              <a:gd name="connsiteX2-1471" fmla="*/ 2009969 w 2296406"/>
              <a:gd name="connsiteY2-1472" fmla="*/ 2121502 h 2369152"/>
              <a:gd name="connsiteX3-1473" fmla="*/ 1733744 w 2296406"/>
              <a:gd name="connsiteY3-1474" fmla="*/ 1988152 h 2369152"/>
              <a:gd name="connsiteX4-1475" fmla="*/ 1543244 w 2296406"/>
              <a:gd name="connsiteY4-1476" fmla="*/ 2369152 h 2369152"/>
              <a:gd name="connsiteX5-1477" fmla="*/ 1314644 w 2296406"/>
              <a:gd name="connsiteY5-1478" fmla="*/ 2150077 h 2369152"/>
              <a:gd name="connsiteX6-1479" fmla="*/ 1495542 w 2296406"/>
              <a:gd name="connsiteY6-1480" fmla="*/ 1788127 h 2369152"/>
              <a:gd name="connsiteX7-1481" fmla="*/ 909489 w 2296406"/>
              <a:gd name="connsiteY7-1482" fmla="*/ 1225390 h 2369152"/>
              <a:gd name="connsiteX8-1483" fmla="*/ 414951 w 2296406"/>
              <a:gd name="connsiteY8-1484" fmla="*/ 2322212 h 2369152"/>
              <a:gd name="connsiteX9-1485" fmla="*/ 293184 w 2296406"/>
              <a:gd name="connsiteY9-1486" fmla="*/ 2052845 h 2369152"/>
              <a:gd name="connsiteX10-1487" fmla="*/ 520411 w 2296406"/>
              <a:gd name="connsiteY10-1488" fmla="*/ 767428 h 2369152"/>
              <a:gd name="connsiteX11-1489" fmla="*/ 11167 w 2296406"/>
              <a:gd name="connsiteY11-1490" fmla="*/ 5505 h 2369152"/>
              <a:gd name="connsiteX12-1491" fmla="*/ 771719 w 2296406"/>
              <a:gd name="connsiteY12-1492" fmla="*/ 578452 h 2369152"/>
              <a:gd name="connsiteX13-1493" fmla="*/ 2041440 w 2296406"/>
              <a:gd name="connsiteY13-1494" fmla="*/ 514597 h 2369152"/>
              <a:gd name="connsiteX14-1495" fmla="*/ 2296406 w 2296406"/>
              <a:gd name="connsiteY14-1496" fmla="*/ 662729 h 2369152"/>
              <a:gd name="connsiteX15-1497" fmla="*/ 1124906 w 2296406"/>
              <a:gd name="connsiteY15-1498" fmla="*/ 1004182 h 2369152"/>
              <a:gd name="connsiteX16-1499" fmla="*/ 1676517 w 2296406"/>
              <a:gd name="connsiteY16-1500" fmla="*/ 1608523 h 2369152"/>
              <a:gd name="connsiteX17-1501" fmla="*/ 2094931 w 2296406"/>
              <a:gd name="connsiteY17-1502" fmla="*/ 1557316 h 2369152"/>
              <a:gd name="connsiteX0-1503" fmla="*/ 2279640 w 2296406"/>
              <a:gd name="connsiteY0-1504" fmla="*/ 1747818 h 2369152"/>
              <a:gd name="connsiteX1-1505" fmla="*/ 1838519 w 2296406"/>
              <a:gd name="connsiteY1-1506" fmla="*/ 1873852 h 2369152"/>
              <a:gd name="connsiteX2-1507" fmla="*/ 2009969 w 2296406"/>
              <a:gd name="connsiteY2-1508" fmla="*/ 2121502 h 2369152"/>
              <a:gd name="connsiteX3-1509" fmla="*/ 1733744 w 2296406"/>
              <a:gd name="connsiteY3-1510" fmla="*/ 1988152 h 2369152"/>
              <a:gd name="connsiteX4-1511" fmla="*/ 1543244 w 2296406"/>
              <a:gd name="connsiteY4-1512" fmla="*/ 2369152 h 2369152"/>
              <a:gd name="connsiteX5-1513" fmla="*/ 1391454 w 2296406"/>
              <a:gd name="connsiteY5-1514" fmla="*/ 2150077 h 2369152"/>
              <a:gd name="connsiteX6-1515" fmla="*/ 1495542 w 2296406"/>
              <a:gd name="connsiteY6-1516" fmla="*/ 1788127 h 2369152"/>
              <a:gd name="connsiteX7-1517" fmla="*/ 909489 w 2296406"/>
              <a:gd name="connsiteY7-1518" fmla="*/ 1225390 h 2369152"/>
              <a:gd name="connsiteX8-1519" fmla="*/ 414951 w 2296406"/>
              <a:gd name="connsiteY8-1520" fmla="*/ 2322212 h 2369152"/>
              <a:gd name="connsiteX9-1521" fmla="*/ 293184 w 2296406"/>
              <a:gd name="connsiteY9-1522" fmla="*/ 2052845 h 2369152"/>
              <a:gd name="connsiteX10-1523" fmla="*/ 520411 w 2296406"/>
              <a:gd name="connsiteY10-1524" fmla="*/ 767428 h 2369152"/>
              <a:gd name="connsiteX11-1525" fmla="*/ 11167 w 2296406"/>
              <a:gd name="connsiteY11-1526" fmla="*/ 5505 h 2369152"/>
              <a:gd name="connsiteX12-1527" fmla="*/ 771719 w 2296406"/>
              <a:gd name="connsiteY12-1528" fmla="*/ 578452 h 2369152"/>
              <a:gd name="connsiteX13-1529" fmla="*/ 2041440 w 2296406"/>
              <a:gd name="connsiteY13-1530" fmla="*/ 514597 h 2369152"/>
              <a:gd name="connsiteX14-1531" fmla="*/ 2296406 w 2296406"/>
              <a:gd name="connsiteY14-1532" fmla="*/ 662729 h 2369152"/>
              <a:gd name="connsiteX15-1533" fmla="*/ 1124906 w 2296406"/>
              <a:gd name="connsiteY15-1534" fmla="*/ 1004182 h 2369152"/>
              <a:gd name="connsiteX16-1535" fmla="*/ 1676517 w 2296406"/>
              <a:gd name="connsiteY16-1536" fmla="*/ 1608523 h 2369152"/>
              <a:gd name="connsiteX17-1537" fmla="*/ 2094931 w 2296406"/>
              <a:gd name="connsiteY17-1538" fmla="*/ 1557316 h 2369152"/>
              <a:gd name="connsiteX0-1539" fmla="*/ 2279640 w 2296406"/>
              <a:gd name="connsiteY0-1540" fmla="*/ 1747818 h 2369152"/>
              <a:gd name="connsiteX1-1541" fmla="*/ 1838519 w 2296406"/>
              <a:gd name="connsiteY1-1542" fmla="*/ 1873852 h 2369152"/>
              <a:gd name="connsiteX2-1543" fmla="*/ 2009969 w 2296406"/>
              <a:gd name="connsiteY2-1544" fmla="*/ 2121502 h 2369152"/>
              <a:gd name="connsiteX3-1545" fmla="*/ 1733744 w 2296406"/>
              <a:gd name="connsiteY3-1546" fmla="*/ 1988152 h 2369152"/>
              <a:gd name="connsiteX4-1547" fmla="*/ 1543244 w 2296406"/>
              <a:gd name="connsiteY4-1548" fmla="*/ 2369152 h 2369152"/>
              <a:gd name="connsiteX5-1549" fmla="*/ 1380482 w 2296406"/>
              <a:gd name="connsiteY5-1550" fmla="*/ 2120816 h 2369152"/>
              <a:gd name="connsiteX6-1551" fmla="*/ 1495542 w 2296406"/>
              <a:gd name="connsiteY6-1552" fmla="*/ 1788127 h 2369152"/>
              <a:gd name="connsiteX7-1553" fmla="*/ 909489 w 2296406"/>
              <a:gd name="connsiteY7-1554" fmla="*/ 1225390 h 2369152"/>
              <a:gd name="connsiteX8-1555" fmla="*/ 414951 w 2296406"/>
              <a:gd name="connsiteY8-1556" fmla="*/ 2322212 h 2369152"/>
              <a:gd name="connsiteX9-1557" fmla="*/ 293184 w 2296406"/>
              <a:gd name="connsiteY9-1558" fmla="*/ 2052845 h 2369152"/>
              <a:gd name="connsiteX10-1559" fmla="*/ 520411 w 2296406"/>
              <a:gd name="connsiteY10-1560" fmla="*/ 767428 h 2369152"/>
              <a:gd name="connsiteX11-1561" fmla="*/ 11167 w 2296406"/>
              <a:gd name="connsiteY11-1562" fmla="*/ 5505 h 2369152"/>
              <a:gd name="connsiteX12-1563" fmla="*/ 771719 w 2296406"/>
              <a:gd name="connsiteY12-1564" fmla="*/ 578452 h 2369152"/>
              <a:gd name="connsiteX13-1565" fmla="*/ 2041440 w 2296406"/>
              <a:gd name="connsiteY13-1566" fmla="*/ 514597 h 2369152"/>
              <a:gd name="connsiteX14-1567" fmla="*/ 2296406 w 2296406"/>
              <a:gd name="connsiteY14-1568" fmla="*/ 662729 h 2369152"/>
              <a:gd name="connsiteX15-1569" fmla="*/ 1124906 w 2296406"/>
              <a:gd name="connsiteY15-1570" fmla="*/ 1004182 h 2369152"/>
              <a:gd name="connsiteX16-1571" fmla="*/ 1676517 w 2296406"/>
              <a:gd name="connsiteY16-1572" fmla="*/ 1608523 h 2369152"/>
              <a:gd name="connsiteX17-1573" fmla="*/ 2094931 w 2296406"/>
              <a:gd name="connsiteY17-1574" fmla="*/ 1557316 h 2369152"/>
              <a:gd name="connsiteX0-1575" fmla="*/ 2279640 w 2296406"/>
              <a:gd name="connsiteY0-1576" fmla="*/ 1747818 h 2354521"/>
              <a:gd name="connsiteX1-1577" fmla="*/ 1838519 w 2296406"/>
              <a:gd name="connsiteY1-1578" fmla="*/ 1873852 h 2354521"/>
              <a:gd name="connsiteX2-1579" fmla="*/ 2009969 w 2296406"/>
              <a:gd name="connsiteY2-1580" fmla="*/ 2121502 h 2354521"/>
              <a:gd name="connsiteX3-1581" fmla="*/ 1733744 w 2296406"/>
              <a:gd name="connsiteY3-1582" fmla="*/ 1988152 h 2354521"/>
              <a:gd name="connsiteX4-1583" fmla="*/ 1528613 w 2296406"/>
              <a:gd name="connsiteY4-1584" fmla="*/ 2354521 h 2354521"/>
              <a:gd name="connsiteX5-1585" fmla="*/ 1380482 w 2296406"/>
              <a:gd name="connsiteY5-1586" fmla="*/ 2120816 h 2354521"/>
              <a:gd name="connsiteX6-1587" fmla="*/ 1495542 w 2296406"/>
              <a:gd name="connsiteY6-1588" fmla="*/ 1788127 h 2354521"/>
              <a:gd name="connsiteX7-1589" fmla="*/ 909489 w 2296406"/>
              <a:gd name="connsiteY7-1590" fmla="*/ 1225390 h 2354521"/>
              <a:gd name="connsiteX8-1591" fmla="*/ 414951 w 2296406"/>
              <a:gd name="connsiteY8-1592" fmla="*/ 2322212 h 2354521"/>
              <a:gd name="connsiteX9-1593" fmla="*/ 293184 w 2296406"/>
              <a:gd name="connsiteY9-1594" fmla="*/ 2052845 h 2354521"/>
              <a:gd name="connsiteX10-1595" fmla="*/ 520411 w 2296406"/>
              <a:gd name="connsiteY10-1596" fmla="*/ 767428 h 2354521"/>
              <a:gd name="connsiteX11-1597" fmla="*/ 11167 w 2296406"/>
              <a:gd name="connsiteY11-1598" fmla="*/ 5505 h 2354521"/>
              <a:gd name="connsiteX12-1599" fmla="*/ 771719 w 2296406"/>
              <a:gd name="connsiteY12-1600" fmla="*/ 578452 h 2354521"/>
              <a:gd name="connsiteX13-1601" fmla="*/ 2041440 w 2296406"/>
              <a:gd name="connsiteY13-1602" fmla="*/ 514597 h 2354521"/>
              <a:gd name="connsiteX14-1603" fmla="*/ 2296406 w 2296406"/>
              <a:gd name="connsiteY14-1604" fmla="*/ 662729 h 2354521"/>
              <a:gd name="connsiteX15-1605" fmla="*/ 1124906 w 2296406"/>
              <a:gd name="connsiteY15-1606" fmla="*/ 1004182 h 2354521"/>
              <a:gd name="connsiteX16-1607" fmla="*/ 1676517 w 2296406"/>
              <a:gd name="connsiteY16-1608" fmla="*/ 1608523 h 2354521"/>
              <a:gd name="connsiteX17-1609" fmla="*/ 2094931 w 2296406"/>
              <a:gd name="connsiteY17-1610" fmla="*/ 1557316 h 2354521"/>
              <a:gd name="connsiteX0-1611" fmla="*/ 2279640 w 2296406"/>
              <a:gd name="connsiteY0-1612" fmla="*/ 1747818 h 2354521"/>
              <a:gd name="connsiteX1-1613" fmla="*/ 1838519 w 2296406"/>
              <a:gd name="connsiteY1-1614" fmla="*/ 1873852 h 2354521"/>
              <a:gd name="connsiteX2-1615" fmla="*/ 2009969 w 2296406"/>
              <a:gd name="connsiteY2-1616" fmla="*/ 2121502 h 2354521"/>
              <a:gd name="connsiteX3-1617" fmla="*/ 1682537 w 2296406"/>
              <a:gd name="connsiteY3-1618" fmla="*/ 1962549 h 2354521"/>
              <a:gd name="connsiteX4-1619" fmla="*/ 1528613 w 2296406"/>
              <a:gd name="connsiteY4-1620" fmla="*/ 2354521 h 2354521"/>
              <a:gd name="connsiteX5-1621" fmla="*/ 1380482 w 2296406"/>
              <a:gd name="connsiteY5-1622" fmla="*/ 2120816 h 2354521"/>
              <a:gd name="connsiteX6-1623" fmla="*/ 1495542 w 2296406"/>
              <a:gd name="connsiteY6-1624" fmla="*/ 1788127 h 2354521"/>
              <a:gd name="connsiteX7-1625" fmla="*/ 909489 w 2296406"/>
              <a:gd name="connsiteY7-1626" fmla="*/ 1225390 h 2354521"/>
              <a:gd name="connsiteX8-1627" fmla="*/ 414951 w 2296406"/>
              <a:gd name="connsiteY8-1628" fmla="*/ 2322212 h 2354521"/>
              <a:gd name="connsiteX9-1629" fmla="*/ 293184 w 2296406"/>
              <a:gd name="connsiteY9-1630" fmla="*/ 2052845 h 2354521"/>
              <a:gd name="connsiteX10-1631" fmla="*/ 520411 w 2296406"/>
              <a:gd name="connsiteY10-1632" fmla="*/ 767428 h 2354521"/>
              <a:gd name="connsiteX11-1633" fmla="*/ 11167 w 2296406"/>
              <a:gd name="connsiteY11-1634" fmla="*/ 5505 h 2354521"/>
              <a:gd name="connsiteX12-1635" fmla="*/ 771719 w 2296406"/>
              <a:gd name="connsiteY12-1636" fmla="*/ 578452 h 2354521"/>
              <a:gd name="connsiteX13-1637" fmla="*/ 2041440 w 2296406"/>
              <a:gd name="connsiteY13-1638" fmla="*/ 514597 h 2354521"/>
              <a:gd name="connsiteX14-1639" fmla="*/ 2296406 w 2296406"/>
              <a:gd name="connsiteY14-1640" fmla="*/ 662729 h 2354521"/>
              <a:gd name="connsiteX15-1641" fmla="*/ 1124906 w 2296406"/>
              <a:gd name="connsiteY15-1642" fmla="*/ 1004182 h 2354521"/>
              <a:gd name="connsiteX16-1643" fmla="*/ 1676517 w 2296406"/>
              <a:gd name="connsiteY16-1644" fmla="*/ 1608523 h 2354521"/>
              <a:gd name="connsiteX17-1645" fmla="*/ 2094931 w 2296406"/>
              <a:gd name="connsiteY17-1646" fmla="*/ 1557316 h 2354521"/>
              <a:gd name="connsiteX0-1647" fmla="*/ 2279640 w 2296406"/>
              <a:gd name="connsiteY0-1648" fmla="*/ 1747818 h 2354521"/>
              <a:gd name="connsiteX1-1649" fmla="*/ 1816574 w 2296406"/>
              <a:gd name="connsiteY1-1650" fmla="*/ 1851907 h 2354521"/>
              <a:gd name="connsiteX2-1651" fmla="*/ 2009969 w 2296406"/>
              <a:gd name="connsiteY2-1652" fmla="*/ 2121502 h 2354521"/>
              <a:gd name="connsiteX3-1653" fmla="*/ 1682537 w 2296406"/>
              <a:gd name="connsiteY3-1654" fmla="*/ 1962549 h 2354521"/>
              <a:gd name="connsiteX4-1655" fmla="*/ 1528613 w 2296406"/>
              <a:gd name="connsiteY4-1656" fmla="*/ 2354521 h 2354521"/>
              <a:gd name="connsiteX5-1657" fmla="*/ 1380482 w 2296406"/>
              <a:gd name="connsiteY5-1658" fmla="*/ 2120816 h 2354521"/>
              <a:gd name="connsiteX6-1659" fmla="*/ 1495542 w 2296406"/>
              <a:gd name="connsiteY6-1660" fmla="*/ 1788127 h 2354521"/>
              <a:gd name="connsiteX7-1661" fmla="*/ 909489 w 2296406"/>
              <a:gd name="connsiteY7-1662" fmla="*/ 1225390 h 2354521"/>
              <a:gd name="connsiteX8-1663" fmla="*/ 414951 w 2296406"/>
              <a:gd name="connsiteY8-1664" fmla="*/ 2322212 h 2354521"/>
              <a:gd name="connsiteX9-1665" fmla="*/ 293184 w 2296406"/>
              <a:gd name="connsiteY9-1666" fmla="*/ 2052845 h 2354521"/>
              <a:gd name="connsiteX10-1667" fmla="*/ 520411 w 2296406"/>
              <a:gd name="connsiteY10-1668" fmla="*/ 767428 h 2354521"/>
              <a:gd name="connsiteX11-1669" fmla="*/ 11167 w 2296406"/>
              <a:gd name="connsiteY11-1670" fmla="*/ 5505 h 2354521"/>
              <a:gd name="connsiteX12-1671" fmla="*/ 771719 w 2296406"/>
              <a:gd name="connsiteY12-1672" fmla="*/ 578452 h 2354521"/>
              <a:gd name="connsiteX13-1673" fmla="*/ 2041440 w 2296406"/>
              <a:gd name="connsiteY13-1674" fmla="*/ 514597 h 2354521"/>
              <a:gd name="connsiteX14-1675" fmla="*/ 2296406 w 2296406"/>
              <a:gd name="connsiteY14-1676" fmla="*/ 662729 h 2354521"/>
              <a:gd name="connsiteX15-1677" fmla="*/ 1124906 w 2296406"/>
              <a:gd name="connsiteY15-1678" fmla="*/ 1004182 h 2354521"/>
              <a:gd name="connsiteX16-1679" fmla="*/ 1676517 w 2296406"/>
              <a:gd name="connsiteY16-1680" fmla="*/ 1608523 h 2354521"/>
              <a:gd name="connsiteX17-1681" fmla="*/ 2094931 w 2296406"/>
              <a:gd name="connsiteY17-1682" fmla="*/ 1557316 h 2354521"/>
              <a:gd name="connsiteX0-1683" fmla="*/ 2279640 w 2296406"/>
              <a:gd name="connsiteY0-1684" fmla="*/ 1747818 h 2354521"/>
              <a:gd name="connsiteX1-1685" fmla="*/ 1816574 w 2296406"/>
              <a:gd name="connsiteY1-1686" fmla="*/ 1851907 h 2354521"/>
              <a:gd name="connsiteX2-1687" fmla="*/ 1991681 w 2296406"/>
              <a:gd name="connsiteY2-1688" fmla="*/ 2136133 h 2354521"/>
              <a:gd name="connsiteX3-1689" fmla="*/ 1682537 w 2296406"/>
              <a:gd name="connsiteY3-1690" fmla="*/ 1962549 h 2354521"/>
              <a:gd name="connsiteX4-1691" fmla="*/ 1528613 w 2296406"/>
              <a:gd name="connsiteY4-1692" fmla="*/ 2354521 h 2354521"/>
              <a:gd name="connsiteX5-1693" fmla="*/ 1380482 w 2296406"/>
              <a:gd name="connsiteY5-1694" fmla="*/ 2120816 h 2354521"/>
              <a:gd name="connsiteX6-1695" fmla="*/ 1495542 w 2296406"/>
              <a:gd name="connsiteY6-1696" fmla="*/ 1788127 h 2354521"/>
              <a:gd name="connsiteX7-1697" fmla="*/ 909489 w 2296406"/>
              <a:gd name="connsiteY7-1698" fmla="*/ 1225390 h 2354521"/>
              <a:gd name="connsiteX8-1699" fmla="*/ 414951 w 2296406"/>
              <a:gd name="connsiteY8-1700" fmla="*/ 2322212 h 2354521"/>
              <a:gd name="connsiteX9-1701" fmla="*/ 293184 w 2296406"/>
              <a:gd name="connsiteY9-1702" fmla="*/ 2052845 h 2354521"/>
              <a:gd name="connsiteX10-1703" fmla="*/ 520411 w 2296406"/>
              <a:gd name="connsiteY10-1704" fmla="*/ 767428 h 2354521"/>
              <a:gd name="connsiteX11-1705" fmla="*/ 11167 w 2296406"/>
              <a:gd name="connsiteY11-1706" fmla="*/ 5505 h 2354521"/>
              <a:gd name="connsiteX12-1707" fmla="*/ 771719 w 2296406"/>
              <a:gd name="connsiteY12-1708" fmla="*/ 578452 h 2354521"/>
              <a:gd name="connsiteX13-1709" fmla="*/ 2041440 w 2296406"/>
              <a:gd name="connsiteY13-1710" fmla="*/ 514597 h 2354521"/>
              <a:gd name="connsiteX14-1711" fmla="*/ 2296406 w 2296406"/>
              <a:gd name="connsiteY14-1712" fmla="*/ 662729 h 2354521"/>
              <a:gd name="connsiteX15-1713" fmla="*/ 1124906 w 2296406"/>
              <a:gd name="connsiteY15-1714" fmla="*/ 1004182 h 2354521"/>
              <a:gd name="connsiteX16-1715" fmla="*/ 1676517 w 2296406"/>
              <a:gd name="connsiteY16-1716" fmla="*/ 1608523 h 2354521"/>
              <a:gd name="connsiteX17-1717" fmla="*/ 2094931 w 2296406"/>
              <a:gd name="connsiteY17-1718" fmla="*/ 1557316 h 2354521"/>
              <a:gd name="connsiteX0-1719" fmla="*/ 2279640 w 2296406"/>
              <a:gd name="connsiteY0-1720" fmla="*/ 1747818 h 2354521"/>
              <a:gd name="connsiteX1-1721" fmla="*/ 1816574 w 2296406"/>
              <a:gd name="connsiteY1-1722" fmla="*/ 1851907 h 2354521"/>
              <a:gd name="connsiteX2-1723" fmla="*/ 2042887 w 2296406"/>
              <a:gd name="connsiteY2-1724" fmla="*/ 2194655 h 2354521"/>
              <a:gd name="connsiteX3-1725" fmla="*/ 1682537 w 2296406"/>
              <a:gd name="connsiteY3-1726" fmla="*/ 1962549 h 2354521"/>
              <a:gd name="connsiteX4-1727" fmla="*/ 1528613 w 2296406"/>
              <a:gd name="connsiteY4-1728" fmla="*/ 2354521 h 2354521"/>
              <a:gd name="connsiteX5-1729" fmla="*/ 1380482 w 2296406"/>
              <a:gd name="connsiteY5-1730" fmla="*/ 2120816 h 2354521"/>
              <a:gd name="connsiteX6-1731" fmla="*/ 1495542 w 2296406"/>
              <a:gd name="connsiteY6-1732" fmla="*/ 1788127 h 2354521"/>
              <a:gd name="connsiteX7-1733" fmla="*/ 909489 w 2296406"/>
              <a:gd name="connsiteY7-1734" fmla="*/ 1225390 h 2354521"/>
              <a:gd name="connsiteX8-1735" fmla="*/ 414951 w 2296406"/>
              <a:gd name="connsiteY8-1736" fmla="*/ 2322212 h 2354521"/>
              <a:gd name="connsiteX9-1737" fmla="*/ 293184 w 2296406"/>
              <a:gd name="connsiteY9-1738" fmla="*/ 2052845 h 2354521"/>
              <a:gd name="connsiteX10-1739" fmla="*/ 520411 w 2296406"/>
              <a:gd name="connsiteY10-1740" fmla="*/ 767428 h 2354521"/>
              <a:gd name="connsiteX11-1741" fmla="*/ 11167 w 2296406"/>
              <a:gd name="connsiteY11-1742" fmla="*/ 5505 h 2354521"/>
              <a:gd name="connsiteX12-1743" fmla="*/ 771719 w 2296406"/>
              <a:gd name="connsiteY12-1744" fmla="*/ 578452 h 2354521"/>
              <a:gd name="connsiteX13-1745" fmla="*/ 2041440 w 2296406"/>
              <a:gd name="connsiteY13-1746" fmla="*/ 514597 h 2354521"/>
              <a:gd name="connsiteX14-1747" fmla="*/ 2296406 w 2296406"/>
              <a:gd name="connsiteY14-1748" fmla="*/ 662729 h 2354521"/>
              <a:gd name="connsiteX15-1749" fmla="*/ 1124906 w 2296406"/>
              <a:gd name="connsiteY15-1750" fmla="*/ 1004182 h 2354521"/>
              <a:gd name="connsiteX16-1751" fmla="*/ 1676517 w 2296406"/>
              <a:gd name="connsiteY16-1752" fmla="*/ 1608523 h 2354521"/>
              <a:gd name="connsiteX17-1753" fmla="*/ 2094931 w 2296406"/>
              <a:gd name="connsiteY17-1754" fmla="*/ 1557316 h 2354521"/>
              <a:gd name="connsiteX0-1755" fmla="*/ 2279640 w 2296406"/>
              <a:gd name="connsiteY0-1756" fmla="*/ 1747818 h 2354521"/>
              <a:gd name="connsiteX1-1757" fmla="*/ 1816574 w 2296406"/>
              <a:gd name="connsiteY1-1758" fmla="*/ 1851907 h 2354521"/>
              <a:gd name="connsiteX2-1759" fmla="*/ 1955104 w 2296406"/>
              <a:gd name="connsiteY2-1760" fmla="*/ 2095900 h 2354521"/>
              <a:gd name="connsiteX3-1761" fmla="*/ 1682537 w 2296406"/>
              <a:gd name="connsiteY3-1762" fmla="*/ 1962549 h 2354521"/>
              <a:gd name="connsiteX4-1763" fmla="*/ 1528613 w 2296406"/>
              <a:gd name="connsiteY4-1764" fmla="*/ 2354521 h 2354521"/>
              <a:gd name="connsiteX5-1765" fmla="*/ 1380482 w 2296406"/>
              <a:gd name="connsiteY5-1766" fmla="*/ 2120816 h 2354521"/>
              <a:gd name="connsiteX6-1767" fmla="*/ 1495542 w 2296406"/>
              <a:gd name="connsiteY6-1768" fmla="*/ 1788127 h 2354521"/>
              <a:gd name="connsiteX7-1769" fmla="*/ 909489 w 2296406"/>
              <a:gd name="connsiteY7-1770" fmla="*/ 1225390 h 2354521"/>
              <a:gd name="connsiteX8-1771" fmla="*/ 414951 w 2296406"/>
              <a:gd name="connsiteY8-1772" fmla="*/ 2322212 h 2354521"/>
              <a:gd name="connsiteX9-1773" fmla="*/ 293184 w 2296406"/>
              <a:gd name="connsiteY9-1774" fmla="*/ 2052845 h 2354521"/>
              <a:gd name="connsiteX10-1775" fmla="*/ 520411 w 2296406"/>
              <a:gd name="connsiteY10-1776" fmla="*/ 767428 h 2354521"/>
              <a:gd name="connsiteX11-1777" fmla="*/ 11167 w 2296406"/>
              <a:gd name="connsiteY11-1778" fmla="*/ 5505 h 2354521"/>
              <a:gd name="connsiteX12-1779" fmla="*/ 771719 w 2296406"/>
              <a:gd name="connsiteY12-1780" fmla="*/ 578452 h 2354521"/>
              <a:gd name="connsiteX13-1781" fmla="*/ 2041440 w 2296406"/>
              <a:gd name="connsiteY13-1782" fmla="*/ 514597 h 2354521"/>
              <a:gd name="connsiteX14-1783" fmla="*/ 2296406 w 2296406"/>
              <a:gd name="connsiteY14-1784" fmla="*/ 662729 h 2354521"/>
              <a:gd name="connsiteX15-1785" fmla="*/ 1124906 w 2296406"/>
              <a:gd name="connsiteY15-1786" fmla="*/ 1004182 h 2354521"/>
              <a:gd name="connsiteX16-1787" fmla="*/ 1676517 w 2296406"/>
              <a:gd name="connsiteY16-1788" fmla="*/ 1608523 h 2354521"/>
              <a:gd name="connsiteX17-1789" fmla="*/ 2094931 w 2296406"/>
              <a:gd name="connsiteY17-1790" fmla="*/ 1557316 h 2354521"/>
              <a:gd name="connsiteX0-1791" fmla="*/ 2279640 w 2296406"/>
              <a:gd name="connsiteY0-1792" fmla="*/ 1747818 h 2354521"/>
              <a:gd name="connsiteX1-1793" fmla="*/ 1816574 w 2296406"/>
              <a:gd name="connsiteY1-1794" fmla="*/ 1851907 h 2354521"/>
              <a:gd name="connsiteX2-1795" fmla="*/ 1955104 w 2296406"/>
              <a:gd name="connsiteY2-1796" fmla="*/ 2095900 h 2354521"/>
              <a:gd name="connsiteX3-1797" fmla="*/ 1682537 w 2296406"/>
              <a:gd name="connsiteY3-1798" fmla="*/ 1962549 h 2354521"/>
              <a:gd name="connsiteX4-1799" fmla="*/ 1528613 w 2296406"/>
              <a:gd name="connsiteY4-1800" fmla="*/ 2354521 h 2354521"/>
              <a:gd name="connsiteX5-1801" fmla="*/ 1380482 w 2296406"/>
              <a:gd name="connsiteY5-1802" fmla="*/ 2120816 h 2354521"/>
              <a:gd name="connsiteX6-1803" fmla="*/ 1495542 w 2296406"/>
              <a:gd name="connsiteY6-1804" fmla="*/ 1788127 h 2354521"/>
              <a:gd name="connsiteX7-1805" fmla="*/ 909489 w 2296406"/>
              <a:gd name="connsiteY7-1806" fmla="*/ 1225390 h 2354521"/>
              <a:gd name="connsiteX8-1807" fmla="*/ 414951 w 2296406"/>
              <a:gd name="connsiteY8-1808" fmla="*/ 2322212 h 2354521"/>
              <a:gd name="connsiteX9-1809" fmla="*/ 293184 w 2296406"/>
              <a:gd name="connsiteY9-1810" fmla="*/ 2052845 h 2354521"/>
              <a:gd name="connsiteX10-1811" fmla="*/ 520411 w 2296406"/>
              <a:gd name="connsiteY10-1812" fmla="*/ 767428 h 2354521"/>
              <a:gd name="connsiteX11-1813" fmla="*/ 11167 w 2296406"/>
              <a:gd name="connsiteY11-1814" fmla="*/ 5505 h 2354521"/>
              <a:gd name="connsiteX12-1815" fmla="*/ 771719 w 2296406"/>
              <a:gd name="connsiteY12-1816" fmla="*/ 578452 h 2354521"/>
              <a:gd name="connsiteX13-1817" fmla="*/ 2041440 w 2296406"/>
              <a:gd name="connsiteY13-1818" fmla="*/ 514597 h 2354521"/>
              <a:gd name="connsiteX14-1819" fmla="*/ 2296406 w 2296406"/>
              <a:gd name="connsiteY14-1820" fmla="*/ 662729 h 2354521"/>
              <a:gd name="connsiteX15-1821" fmla="*/ 1124906 w 2296406"/>
              <a:gd name="connsiteY15-1822" fmla="*/ 1004182 h 2354521"/>
              <a:gd name="connsiteX16-1823" fmla="*/ 1676517 w 2296406"/>
              <a:gd name="connsiteY16-1824" fmla="*/ 1608523 h 2354521"/>
              <a:gd name="connsiteX17-1825" fmla="*/ 2094931 w 2296406"/>
              <a:gd name="connsiteY17-1826" fmla="*/ 1557316 h 2354521"/>
              <a:gd name="connsiteX0-1827" fmla="*/ 2279640 w 2296406"/>
              <a:gd name="connsiteY0-1828" fmla="*/ 1747818 h 2354521"/>
              <a:gd name="connsiteX1-1829" fmla="*/ 1816574 w 2296406"/>
              <a:gd name="connsiteY1-1830" fmla="*/ 1851907 h 2354521"/>
              <a:gd name="connsiteX2-1831" fmla="*/ 1955104 w 2296406"/>
              <a:gd name="connsiteY2-1832" fmla="*/ 2095900 h 2354521"/>
              <a:gd name="connsiteX3-1833" fmla="*/ 1682537 w 2296406"/>
              <a:gd name="connsiteY3-1834" fmla="*/ 1962549 h 2354521"/>
              <a:gd name="connsiteX4-1835" fmla="*/ 1528613 w 2296406"/>
              <a:gd name="connsiteY4-1836" fmla="*/ 2354521 h 2354521"/>
              <a:gd name="connsiteX5-1837" fmla="*/ 1380482 w 2296406"/>
              <a:gd name="connsiteY5-1838" fmla="*/ 2120816 h 2354521"/>
              <a:gd name="connsiteX6-1839" fmla="*/ 1495542 w 2296406"/>
              <a:gd name="connsiteY6-1840" fmla="*/ 1788127 h 2354521"/>
              <a:gd name="connsiteX7-1841" fmla="*/ 909489 w 2296406"/>
              <a:gd name="connsiteY7-1842" fmla="*/ 1225390 h 2354521"/>
              <a:gd name="connsiteX8-1843" fmla="*/ 414951 w 2296406"/>
              <a:gd name="connsiteY8-1844" fmla="*/ 2322212 h 2354521"/>
              <a:gd name="connsiteX9-1845" fmla="*/ 293184 w 2296406"/>
              <a:gd name="connsiteY9-1846" fmla="*/ 2052845 h 2354521"/>
              <a:gd name="connsiteX10-1847" fmla="*/ 520411 w 2296406"/>
              <a:gd name="connsiteY10-1848" fmla="*/ 767428 h 2354521"/>
              <a:gd name="connsiteX11-1849" fmla="*/ 11167 w 2296406"/>
              <a:gd name="connsiteY11-1850" fmla="*/ 5505 h 2354521"/>
              <a:gd name="connsiteX12-1851" fmla="*/ 771719 w 2296406"/>
              <a:gd name="connsiteY12-1852" fmla="*/ 578452 h 2354521"/>
              <a:gd name="connsiteX13-1853" fmla="*/ 2041440 w 2296406"/>
              <a:gd name="connsiteY13-1854" fmla="*/ 514597 h 2354521"/>
              <a:gd name="connsiteX14-1855" fmla="*/ 2296406 w 2296406"/>
              <a:gd name="connsiteY14-1856" fmla="*/ 662729 h 2354521"/>
              <a:gd name="connsiteX15-1857" fmla="*/ 1124906 w 2296406"/>
              <a:gd name="connsiteY15-1858" fmla="*/ 1004182 h 2354521"/>
              <a:gd name="connsiteX16-1859" fmla="*/ 1676517 w 2296406"/>
              <a:gd name="connsiteY16-1860" fmla="*/ 1608523 h 2354521"/>
              <a:gd name="connsiteX17-1861" fmla="*/ 2094931 w 2296406"/>
              <a:gd name="connsiteY17-1862" fmla="*/ 1557316 h 2354521"/>
              <a:gd name="connsiteX0-1863" fmla="*/ 2279640 w 2296406"/>
              <a:gd name="connsiteY0-1864" fmla="*/ 1747818 h 2354521"/>
              <a:gd name="connsiteX1-1865" fmla="*/ 1823889 w 2296406"/>
              <a:gd name="connsiteY1-1866" fmla="*/ 1837277 h 2354521"/>
              <a:gd name="connsiteX2-1867" fmla="*/ 1955104 w 2296406"/>
              <a:gd name="connsiteY2-1868" fmla="*/ 2095900 h 2354521"/>
              <a:gd name="connsiteX3-1869" fmla="*/ 1682537 w 2296406"/>
              <a:gd name="connsiteY3-1870" fmla="*/ 1962549 h 2354521"/>
              <a:gd name="connsiteX4-1871" fmla="*/ 1528613 w 2296406"/>
              <a:gd name="connsiteY4-1872" fmla="*/ 2354521 h 2354521"/>
              <a:gd name="connsiteX5-1873" fmla="*/ 1380482 w 2296406"/>
              <a:gd name="connsiteY5-1874" fmla="*/ 2120816 h 2354521"/>
              <a:gd name="connsiteX6-1875" fmla="*/ 1495542 w 2296406"/>
              <a:gd name="connsiteY6-1876" fmla="*/ 1788127 h 2354521"/>
              <a:gd name="connsiteX7-1877" fmla="*/ 909489 w 2296406"/>
              <a:gd name="connsiteY7-1878" fmla="*/ 1225390 h 2354521"/>
              <a:gd name="connsiteX8-1879" fmla="*/ 414951 w 2296406"/>
              <a:gd name="connsiteY8-1880" fmla="*/ 2322212 h 2354521"/>
              <a:gd name="connsiteX9-1881" fmla="*/ 293184 w 2296406"/>
              <a:gd name="connsiteY9-1882" fmla="*/ 2052845 h 2354521"/>
              <a:gd name="connsiteX10-1883" fmla="*/ 520411 w 2296406"/>
              <a:gd name="connsiteY10-1884" fmla="*/ 767428 h 2354521"/>
              <a:gd name="connsiteX11-1885" fmla="*/ 11167 w 2296406"/>
              <a:gd name="connsiteY11-1886" fmla="*/ 5505 h 2354521"/>
              <a:gd name="connsiteX12-1887" fmla="*/ 771719 w 2296406"/>
              <a:gd name="connsiteY12-1888" fmla="*/ 578452 h 2354521"/>
              <a:gd name="connsiteX13-1889" fmla="*/ 2041440 w 2296406"/>
              <a:gd name="connsiteY13-1890" fmla="*/ 514597 h 2354521"/>
              <a:gd name="connsiteX14-1891" fmla="*/ 2296406 w 2296406"/>
              <a:gd name="connsiteY14-1892" fmla="*/ 662729 h 2354521"/>
              <a:gd name="connsiteX15-1893" fmla="*/ 1124906 w 2296406"/>
              <a:gd name="connsiteY15-1894" fmla="*/ 1004182 h 2354521"/>
              <a:gd name="connsiteX16-1895" fmla="*/ 1676517 w 2296406"/>
              <a:gd name="connsiteY16-1896" fmla="*/ 1608523 h 2354521"/>
              <a:gd name="connsiteX17-1897" fmla="*/ 2094931 w 2296406"/>
              <a:gd name="connsiteY17-1898" fmla="*/ 1557316 h 2354521"/>
              <a:gd name="connsiteX0-1899" fmla="*/ 2279640 w 2296406"/>
              <a:gd name="connsiteY0-1900" fmla="*/ 1747818 h 2354521"/>
              <a:gd name="connsiteX1-1901" fmla="*/ 1827546 w 2296406"/>
              <a:gd name="connsiteY1-1902" fmla="*/ 1826304 h 2354521"/>
              <a:gd name="connsiteX2-1903" fmla="*/ 1955104 w 2296406"/>
              <a:gd name="connsiteY2-1904" fmla="*/ 2095900 h 2354521"/>
              <a:gd name="connsiteX3-1905" fmla="*/ 1682537 w 2296406"/>
              <a:gd name="connsiteY3-1906" fmla="*/ 1962549 h 2354521"/>
              <a:gd name="connsiteX4-1907" fmla="*/ 1528613 w 2296406"/>
              <a:gd name="connsiteY4-1908" fmla="*/ 2354521 h 2354521"/>
              <a:gd name="connsiteX5-1909" fmla="*/ 1380482 w 2296406"/>
              <a:gd name="connsiteY5-1910" fmla="*/ 2120816 h 2354521"/>
              <a:gd name="connsiteX6-1911" fmla="*/ 1495542 w 2296406"/>
              <a:gd name="connsiteY6-1912" fmla="*/ 1788127 h 2354521"/>
              <a:gd name="connsiteX7-1913" fmla="*/ 909489 w 2296406"/>
              <a:gd name="connsiteY7-1914" fmla="*/ 1225390 h 2354521"/>
              <a:gd name="connsiteX8-1915" fmla="*/ 414951 w 2296406"/>
              <a:gd name="connsiteY8-1916" fmla="*/ 2322212 h 2354521"/>
              <a:gd name="connsiteX9-1917" fmla="*/ 293184 w 2296406"/>
              <a:gd name="connsiteY9-1918" fmla="*/ 2052845 h 2354521"/>
              <a:gd name="connsiteX10-1919" fmla="*/ 520411 w 2296406"/>
              <a:gd name="connsiteY10-1920" fmla="*/ 767428 h 2354521"/>
              <a:gd name="connsiteX11-1921" fmla="*/ 11167 w 2296406"/>
              <a:gd name="connsiteY11-1922" fmla="*/ 5505 h 2354521"/>
              <a:gd name="connsiteX12-1923" fmla="*/ 771719 w 2296406"/>
              <a:gd name="connsiteY12-1924" fmla="*/ 578452 h 2354521"/>
              <a:gd name="connsiteX13-1925" fmla="*/ 2041440 w 2296406"/>
              <a:gd name="connsiteY13-1926" fmla="*/ 514597 h 2354521"/>
              <a:gd name="connsiteX14-1927" fmla="*/ 2296406 w 2296406"/>
              <a:gd name="connsiteY14-1928" fmla="*/ 662729 h 2354521"/>
              <a:gd name="connsiteX15-1929" fmla="*/ 1124906 w 2296406"/>
              <a:gd name="connsiteY15-1930" fmla="*/ 1004182 h 2354521"/>
              <a:gd name="connsiteX16-1931" fmla="*/ 1676517 w 2296406"/>
              <a:gd name="connsiteY16-1932" fmla="*/ 1608523 h 2354521"/>
              <a:gd name="connsiteX17-1933" fmla="*/ 2094931 w 2296406"/>
              <a:gd name="connsiteY17-1934" fmla="*/ 1557316 h 2354521"/>
              <a:gd name="connsiteX0-1935" fmla="*/ 2280220 w 2296986"/>
              <a:gd name="connsiteY0-1936" fmla="*/ 1747818 h 2354521"/>
              <a:gd name="connsiteX1-1937" fmla="*/ 1828126 w 2296986"/>
              <a:gd name="connsiteY1-1938" fmla="*/ 1826304 h 2354521"/>
              <a:gd name="connsiteX2-1939" fmla="*/ 1955684 w 2296986"/>
              <a:gd name="connsiteY2-1940" fmla="*/ 2095900 h 2354521"/>
              <a:gd name="connsiteX3-1941" fmla="*/ 1683117 w 2296986"/>
              <a:gd name="connsiteY3-1942" fmla="*/ 1962549 h 2354521"/>
              <a:gd name="connsiteX4-1943" fmla="*/ 1529193 w 2296986"/>
              <a:gd name="connsiteY4-1944" fmla="*/ 2354521 h 2354521"/>
              <a:gd name="connsiteX5-1945" fmla="*/ 1381062 w 2296986"/>
              <a:gd name="connsiteY5-1946" fmla="*/ 2120816 h 2354521"/>
              <a:gd name="connsiteX6-1947" fmla="*/ 1496122 w 2296986"/>
              <a:gd name="connsiteY6-1948" fmla="*/ 1788127 h 2354521"/>
              <a:gd name="connsiteX7-1949" fmla="*/ 910069 w 2296986"/>
              <a:gd name="connsiteY7-1950" fmla="*/ 1225390 h 2354521"/>
              <a:gd name="connsiteX8-1951" fmla="*/ 415531 w 2296986"/>
              <a:gd name="connsiteY8-1952" fmla="*/ 2322212 h 2354521"/>
              <a:gd name="connsiteX9-1953" fmla="*/ 293764 w 2296986"/>
              <a:gd name="connsiteY9-1954" fmla="*/ 2052845 h 2354521"/>
              <a:gd name="connsiteX10-1955" fmla="*/ 497994 w 2296986"/>
              <a:gd name="connsiteY10-1956" fmla="*/ 836420 h 2354521"/>
              <a:gd name="connsiteX11-1957" fmla="*/ 11747 w 2296986"/>
              <a:gd name="connsiteY11-1958" fmla="*/ 5505 h 2354521"/>
              <a:gd name="connsiteX12-1959" fmla="*/ 772299 w 2296986"/>
              <a:gd name="connsiteY12-1960" fmla="*/ 578452 h 2354521"/>
              <a:gd name="connsiteX13-1961" fmla="*/ 2042020 w 2296986"/>
              <a:gd name="connsiteY13-1962" fmla="*/ 514597 h 2354521"/>
              <a:gd name="connsiteX14-1963" fmla="*/ 2296986 w 2296986"/>
              <a:gd name="connsiteY14-1964" fmla="*/ 662729 h 2354521"/>
              <a:gd name="connsiteX15-1965" fmla="*/ 1125486 w 2296986"/>
              <a:gd name="connsiteY15-1966" fmla="*/ 1004182 h 2354521"/>
              <a:gd name="connsiteX16-1967" fmla="*/ 1677097 w 2296986"/>
              <a:gd name="connsiteY16-1968" fmla="*/ 1608523 h 2354521"/>
              <a:gd name="connsiteX17-1969" fmla="*/ 2095511 w 2296986"/>
              <a:gd name="connsiteY17-1970" fmla="*/ 1557316 h 2354521"/>
              <a:gd name="connsiteX0-1971" fmla="*/ 2280220 w 2296986"/>
              <a:gd name="connsiteY0-1972" fmla="*/ 1747911 h 2354614"/>
              <a:gd name="connsiteX1-1973" fmla="*/ 1828126 w 2296986"/>
              <a:gd name="connsiteY1-1974" fmla="*/ 1826397 h 2354614"/>
              <a:gd name="connsiteX2-1975" fmla="*/ 1955684 w 2296986"/>
              <a:gd name="connsiteY2-1976" fmla="*/ 2095993 h 2354614"/>
              <a:gd name="connsiteX3-1977" fmla="*/ 1683117 w 2296986"/>
              <a:gd name="connsiteY3-1978" fmla="*/ 1962642 h 2354614"/>
              <a:gd name="connsiteX4-1979" fmla="*/ 1529193 w 2296986"/>
              <a:gd name="connsiteY4-1980" fmla="*/ 2354614 h 2354614"/>
              <a:gd name="connsiteX5-1981" fmla="*/ 1381062 w 2296986"/>
              <a:gd name="connsiteY5-1982" fmla="*/ 2120909 h 2354614"/>
              <a:gd name="connsiteX6-1983" fmla="*/ 1496122 w 2296986"/>
              <a:gd name="connsiteY6-1984" fmla="*/ 1788220 h 2354614"/>
              <a:gd name="connsiteX7-1985" fmla="*/ 910069 w 2296986"/>
              <a:gd name="connsiteY7-1986" fmla="*/ 1225483 h 2354614"/>
              <a:gd name="connsiteX8-1987" fmla="*/ 415531 w 2296986"/>
              <a:gd name="connsiteY8-1988" fmla="*/ 2322305 h 2354614"/>
              <a:gd name="connsiteX9-1989" fmla="*/ 293764 w 2296986"/>
              <a:gd name="connsiteY9-1990" fmla="*/ 2052938 h 2354614"/>
              <a:gd name="connsiteX10-1991" fmla="*/ 497994 w 2296986"/>
              <a:gd name="connsiteY10-1992" fmla="*/ 836513 h 2354614"/>
              <a:gd name="connsiteX11-1993" fmla="*/ 11747 w 2296986"/>
              <a:gd name="connsiteY11-1994" fmla="*/ 5598 h 2354614"/>
              <a:gd name="connsiteX12-1995" fmla="*/ 841291 w 2296986"/>
              <a:gd name="connsiteY12-1996" fmla="*/ 570880 h 2354614"/>
              <a:gd name="connsiteX13-1997" fmla="*/ 2042020 w 2296986"/>
              <a:gd name="connsiteY13-1998" fmla="*/ 514690 h 2354614"/>
              <a:gd name="connsiteX14-1999" fmla="*/ 2296986 w 2296986"/>
              <a:gd name="connsiteY14-2000" fmla="*/ 662822 h 2354614"/>
              <a:gd name="connsiteX15-2001" fmla="*/ 1125486 w 2296986"/>
              <a:gd name="connsiteY15-2002" fmla="*/ 1004275 h 2354614"/>
              <a:gd name="connsiteX16-2003" fmla="*/ 1677097 w 2296986"/>
              <a:gd name="connsiteY16-2004" fmla="*/ 1608616 h 2354614"/>
              <a:gd name="connsiteX17-2005" fmla="*/ 2095511 w 2296986"/>
              <a:gd name="connsiteY17-2006" fmla="*/ 1557409 h 2354614"/>
              <a:gd name="connsiteX0-2007" fmla="*/ 2280220 w 2296986"/>
              <a:gd name="connsiteY0-2008" fmla="*/ 1747911 h 2354614"/>
              <a:gd name="connsiteX1-2009" fmla="*/ 1828126 w 2296986"/>
              <a:gd name="connsiteY1-2010" fmla="*/ 1826397 h 2354614"/>
              <a:gd name="connsiteX2-2011" fmla="*/ 1955684 w 2296986"/>
              <a:gd name="connsiteY2-2012" fmla="*/ 2095993 h 2354614"/>
              <a:gd name="connsiteX3-2013" fmla="*/ 1683117 w 2296986"/>
              <a:gd name="connsiteY3-2014" fmla="*/ 1962642 h 2354614"/>
              <a:gd name="connsiteX4-2015" fmla="*/ 1529193 w 2296986"/>
              <a:gd name="connsiteY4-2016" fmla="*/ 2354614 h 2354614"/>
              <a:gd name="connsiteX5-2017" fmla="*/ 1381062 w 2296986"/>
              <a:gd name="connsiteY5-2018" fmla="*/ 2120909 h 2354614"/>
              <a:gd name="connsiteX6-2019" fmla="*/ 1496122 w 2296986"/>
              <a:gd name="connsiteY6-2020" fmla="*/ 1788220 h 2354614"/>
              <a:gd name="connsiteX7-2021" fmla="*/ 864075 w 2296986"/>
              <a:gd name="connsiteY7-2022" fmla="*/ 1325138 h 2354614"/>
              <a:gd name="connsiteX8-2023" fmla="*/ 415531 w 2296986"/>
              <a:gd name="connsiteY8-2024" fmla="*/ 2322305 h 2354614"/>
              <a:gd name="connsiteX9-2025" fmla="*/ 293764 w 2296986"/>
              <a:gd name="connsiteY9-2026" fmla="*/ 2052938 h 2354614"/>
              <a:gd name="connsiteX10-2027" fmla="*/ 497994 w 2296986"/>
              <a:gd name="connsiteY10-2028" fmla="*/ 836513 h 2354614"/>
              <a:gd name="connsiteX11-2029" fmla="*/ 11747 w 2296986"/>
              <a:gd name="connsiteY11-2030" fmla="*/ 5598 h 2354614"/>
              <a:gd name="connsiteX12-2031" fmla="*/ 841291 w 2296986"/>
              <a:gd name="connsiteY12-2032" fmla="*/ 570880 h 2354614"/>
              <a:gd name="connsiteX13-2033" fmla="*/ 2042020 w 2296986"/>
              <a:gd name="connsiteY13-2034" fmla="*/ 514690 h 2354614"/>
              <a:gd name="connsiteX14-2035" fmla="*/ 2296986 w 2296986"/>
              <a:gd name="connsiteY14-2036" fmla="*/ 662822 h 2354614"/>
              <a:gd name="connsiteX15-2037" fmla="*/ 1125486 w 2296986"/>
              <a:gd name="connsiteY15-2038" fmla="*/ 1004275 h 2354614"/>
              <a:gd name="connsiteX16-2039" fmla="*/ 1677097 w 2296986"/>
              <a:gd name="connsiteY16-2040" fmla="*/ 1608616 h 2354614"/>
              <a:gd name="connsiteX17-2041" fmla="*/ 2095511 w 2296986"/>
              <a:gd name="connsiteY17-2042" fmla="*/ 1557409 h 2354614"/>
              <a:gd name="connsiteX0-2043" fmla="*/ 2280220 w 2296986"/>
              <a:gd name="connsiteY0-2044" fmla="*/ 1747911 h 2354614"/>
              <a:gd name="connsiteX1-2045" fmla="*/ 1828126 w 2296986"/>
              <a:gd name="connsiteY1-2046" fmla="*/ 1826397 h 2354614"/>
              <a:gd name="connsiteX2-2047" fmla="*/ 1955684 w 2296986"/>
              <a:gd name="connsiteY2-2048" fmla="*/ 2095993 h 2354614"/>
              <a:gd name="connsiteX3-2049" fmla="*/ 1683117 w 2296986"/>
              <a:gd name="connsiteY3-2050" fmla="*/ 1962642 h 2354614"/>
              <a:gd name="connsiteX4-2051" fmla="*/ 1529193 w 2296986"/>
              <a:gd name="connsiteY4-2052" fmla="*/ 2354614 h 2354614"/>
              <a:gd name="connsiteX5-2053" fmla="*/ 1381062 w 2296986"/>
              <a:gd name="connsiteY5-2054" fmla="*/ 2120909 h 2354614"/>
              <a:gd name="connsiteX6-2055" fmla="*/ 1496122 w 2296986"/>
              <a:gd name="connsiteY6-2056" fmla="*/ 1788220 h 2354614"/>
              <a:gd name="connsiteX7-2057" fmla="*/ 864075 w 2296986"/>
              <a:gd name="connsiteY7-2058" fmla="*/ 1325138 h 2354614"/>
              <a:gd name="connsiteX8-2059" fmla="*/ 415531 w 2296986"/>
              <a:gd name="connsiteY8-2060" fmla="*/ 2322305 h 2354614"/>
              <a:gd name="connsiteX9-2061" fmla="*/ 293764 w 2296986"/>
              <a:gd name="connsiteY9-2062" fmla="*/ 2052938 h 2354614"/>
              <a:gd name="connsiteX10-2063" fmla="*/ 497994 w 2296986"/>
              <a:gd name="connsiteY10-2064" fmla="*/ 836513 h 2354614"/>
              <a:gd name="connsiteX11-2065" fmla="*/ 11747 w 2296986"/>
              <a:gd name="connsiteY11-2066" fmla="*/ 5598 h 2354614"/>
              <a:gd name="connsiteX12-2067" fmla="*/ 841291 w 2296986"/>
              <a:gd name="connsiteY12-2068" fmla="*/ 570880 h 2354614"/>
              <a:gd name="connsiteX13-2069" fmla="*/ 2042020 w 2296986"/>
              <a:gd name="connsiteY13-2070" fmla="*/ 514690 h 2354614"/>
              <a:gd name="connsiteX14-2071" fmla="*/ 2296986 w 2296986"/>
              <a:gd name="connsiteY14-2072" fmla="*/ 662822 h 2354614"/>
              <a:gd name="connsiteX15-2073" fmla="*/ 1209809 w 2296986"/>
              <a:gd name="connsiteY15-2074" fmla="*/ 996610 h 2354614"/>
              <a:gd name="connsiteX16-2075" fmla="*/ 1677097 w 2296986"/>
              <a:gd name="connsiteY16-2076" fmla="*/ 1608616 h 2354614"/>
              <a:gd name="connsiteX17-2077" fmla="*/ 2095511 w 2296986"/>
              <a:gd name="connsiteY17-2078" fmla="*/ 1557409 h 2354614"/>
              <a:gd name="connsiteX0-2079" fmla="*/ 2279828 w 2296594"/>
              <a:gd name="connsiteY0-2080" fmla="*/ 1747911 h 2354614"/>
              <a:gd name="connsiteX1-2081" fmla="*/ 1827734 w 2296594"/>
              <a:gd name="connsiteY1-2082" fmla="*/ 1826397 h 2354614"/>
              <a:gd name="connsiteX2-2083" fmla="*/ 1955292 w 2296594"/>
              <a:gd name="connsiteY2-2084" fmla="*/ 2095993 h 2354614"/>
              <a:gd name="connsiteX3-2085" fmla="*/ 1682725 w 2296594"/>
              <a:gd name="connsiteY3-2086" fmla="*/ 1962642 h 2354614"/>
              <a:gd name="connsiteX4-2087" fmla="*/ 1528801 w 2296594"/>
              <a:gd name="connsiteY4-2088" fmla="*/ 2354614 h 2354614"/>
              <a:gd name="connsiteX5-2089" fmla="*/ 1380670 w 2296594"/>
              <a:gd name="connsiteY5-2090" fmla="*/ 2120909 h 2354614"/>
              <a:gd name="connsiteX6-2091" fmla="*/ 1495730 w 2296594"/>
              <a:gd name="connsiteY6-2092" fmla="*/ 1788220 h 2354614"/>
              <a:gd name="connsiteX7-2093" fmla="*/ 863683 w 2296594"/>
              <a:gd name="connsiteY7-2094" fmla="*/ 1325138 h 2354614"/>
              <a:gd name="connsiteX8-2095" fmla="*/ 415139 w 2296594"/>
              <a:gd name="connsiteY8-2096" fmla="*/ 2322305 h 2354614"/>
              <a:gd name="connsiteX9-2097" fmla="*/ 293372 w 2296594"/>
              <a:gd name="connsiteY9-2098" fmla="*/ 2052938 h 2354614"/>
              <a:gd name="connsiteX10-2099" fmla="*/ 512934 w 2296594"/>
              <a:gd name="connsiteY10-2100" fmla="*/ 874842 h 2354614"/>
              <a:gd name="connsiteX11-2101" fmla="*/ 11355 w 2296594"/>
              <a:gd name="connsiteY11-2102" fmla="*/ 5598 h 2354614"/>
              <a:gd name="connsiteX12-2103" fmla="*/ 840899 w 2296594"/>
              <a:gd name="connsiteY12-2104" fmla="*/ 570880 h 2354614"/>
              <a:gd name="connsiteX13-2105" fmla="*/ 2041628 w 2296594"/>
              <a:gd name="connsiteY13-2106" fmla="*/ 514690 h 2354614"/>
              <a:gd name="connsiteX14-2107" fmla="*/ 2296594 w 2296594"/>
              <a:gd name="connsiteY14-2108" fmla="*/ 662822 h 2354614"/>
              <a:gd name="connsiteX15-2109" fmla="*/ 1209417 w 2296594"/>
              <a:gd name="connsiteY15-2110" fmla="*/ 996610 h 2354614"/>
              <a:gd name="connsiteX16-2111" fmla="*/ 1676705 w 2296594"/>
              <a:gd name="connsiteY16-2112" fmla="*/ 1608616 h 2354614"/>
              <a:gd name="connsiteX17-2113" fmla="*/ 2095119 w 2296594"/>
              <a:gd name="connsiteY17-2114" fmla="*/ 1557409 h 2354614"/>
              <a:gd name="connsiteX0-2115" fmla="*/ 2279828 w 2296594"/>
              <a:gd name="connsiteY0-2116" fmla="*/ 1747911 h 2354614"/>
              <a:gd name="connsiteX1-2117" fmla="*/ 1827734 w 2296594"/>
              <a:gd name="connsiteY1-2118" fmla="*/ 1826397 h 2354614"/>
              <a:gd name="connsiteX2-2119" fmla="*/ 1955292 w 2296594"/>
              <a:gd name="connsiteY2-2120" fmla="*/ 2095993 h 2354614"/>
              <a:gd name="connsiteX3-2121" fmla="*/ 1682725 w 2296594"/>
              <a:gd name="connsiteY3-2122" fmla="*/ 1962642 h 2354614"/>
              <a:gd name="connsiteX4-2123" fmla="*/ 1528801 w 2296594"/>
              <a:gd name="connsiteY4-2124" fmla="*/ 2354614 h 2354614"/>
              <a:gd name="connsiteX5-2125" fmla="*/ 1380670 w 2296594"/>
              <a:gd name="connsiteY5-2126" fmla="*/ 2120909 h 2354614"/>
              <a:gd name="connsiteX6-2127" fmla="*/ 1495730 w 2296594"/>
              <a:gd name="connsiteY6-2128" fmla="*/ 1788220 h 2354614"/>
              <a:gd name="connsiteX7-2129" fmla="*/ 856016 w 2296594"/>
              <a:gd name="connsiteY7-2130" fmla="*/ 1302141 h 2354614"/>
              <a:gd name="connsiteX8-2131" fmla="*/ 415139 w 2296594"/>
              <a:gd name="connsiteY8-2132" fmla="*/ 2322305 h 2354614"/>
              <a:gd name="connsiteX9-2133" fmla="*/ 293372 w 2296594"/>
              <a:gd name="connsiteY9-2134" fmla="*/ 2052938 h 2354614"/>
              <a:gd name="connsiteX10-2135" fmla="*/ 512934 w 2296594"/>
              <a:gd name="connsiteY10-2136" fmla="*/ 874842 h 2354614"/>
              <a:gd name="connsiteX11-2137" fmla="*/ 11355 w 2296594"/>
              <a:gd name="connsiteY11-2138" fmla="*/ 5598 h 2354614"/>
              <a:gd name="connsiteX12-2139" fmla="*/ 840899 w 2296594"/>
              <a:gd name="connsiteY12-2140" fmla="*/ 570880 h 2354614"/>
              <a:gd name="connsiteX13-2141" fmla="*/ 2041628 w 2296594"/>
              <a:gd name="connsiteY13-2142" fmla="*/ 514690 h 2354614"/>
              <a:gd name="connsiteX14-2143" fmla="*/ 2296594 w 2296594"/>
              <a:gd name="connsiteY14-2144" fmla="*/ 662822 h 2354614"/>
              <a:gd name="connsiteX15-2145" fmla="*/ 1209417 w 2296594"/>
              <a:gd name="connsiteY15-2146" fmla="*/ 996610 h 2354614"/>
              <a:gd name="connsiteX16-2147" fmla="*/ 1676705 w 2296594"/>
              <a:gd name="connsiteY16-2148" fmla="*/ 1608616 h 2354614"/>
              <a:gd name="connsiteX17-2149" fmla="*/ 2095119 w 2296594"/>
              <a:gd name="connsiteY17-2150" fmla="*/ 1557409 h 2354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Freeform 55"/>
          <p:cNvSpPr/>
          <p:nvPr/>
        </p:nvSpPr>
        <p:spPr>
          <a:xfrm rot="2700000">
            <a:off x="5927926" y="3558713"/>
            <a:ext cx="306172" cy="75022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aphicFrame>
        <p:nvGraphicFramePr>
          <p:cNvPr id="3" name="Table 2"/>
          <p:cNvGraphicFramePr>
            <a:graphicFrameLocks noGrp="1"/>
          </p:cNvGraphicFramePr>
          <p:nvPr/>
        </p:nvGraphicFramePr>
        <p:xfrm>
          <a:off x="940528" y="1785260"/>
          <a:ext cx="10328363" cy="4286334"/>
        </p:xfrm>
        <a:graphic>
          <a:graphicData uri="http://schemas.openxmlformats.org/drawingml/2006/table">
            <a:tbl>
              <a:tblPr firstRow="1" lastCol="1" bandRow="1" bandCol="1">
                <a:tableStyleId>{5C22544A-7EE6-4342-B048-85BDC9FD1C3A}</a:tableStyleId>
              </a:tblPr>
              <a:tblGrid>
                <a:gridCol w="2810438"/>
                <a:gridCol w="306301"/>
                <a:gridCol w="2014676"/>
                <a:gridCol w="278678"/>
                <a:gridCol w="270778"/>
                <a:gridCol w="1923100"/>
                <a:gridCol w="265256"/>
                <a:gridCol w="284201"/>
                <a:gridCol w="1910054"/>
                <a:gridCol w="264881"/>
              </a:tblGrid>
              <a:tr h="419708">
                <a:tc>
                  <a:txBody>
                    <a:bodyPr/>
                    <a:lstStyle/>
                    <a:p>
                      <a:pPr lvl="0" algn="ctr">
                        <a:lnSpc>
                          <a:spcPct val="100000"/>
                        </a:lnSpc>
                      </a:pPr>
                      <a:r>
                        <a:rPr lang="en-US" altLang="ko-KR" sz="1400" b="1" spc="0" dirty="0">
                          <a:solidFill>
                            <a:schemeClr val="bg1"/>
                          </a:solidFill>
                          <a:latin typeface="+mn-lt"/>
                          <a:cs typeface="Arial" panose="020B0604020202020204" pitchFamily="34" charset="0"/>
                        </a:rPr>
                        <a:t>TITLE</a:t>
                      </a:r>
                      <a:endParaRPr lang="en-US" altLang="ko-KR" sz="1400" b="1" spc="0" dirty="0">
                        <a:solidFill>
                          <a:schemeClr val="bg1"/>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solidFill>
                  </a:tcPr>
                </a:tc>
                <a:tc gridSpan="3">
                  <a:txBody>
                    <a:bodyPr/>
                    <a:lstStyle/>
                    <a:p>
                      <a:pPr lvl="0" algn="ctr">
                        <a:lnSpc>
                          <a:spcPct val="100000"/>
                        </a:lnSpc>
                      </a:pPr>
                      <a:r>
                        <a:rPr lang="en-US" altLang="ko-KR" sz="1400" b="1" spc="0" dirty="0">
                          <a:solidFill>
                            <a:schemeClr val="bg1"/>
                          </a:solidFill>
                          <a:latin typeface="+mn-lt"/>
                          <a:cs typeface="Arial" panose="020B0604020202020204" pitchFamily="34" charset="0"/>
                        </a:rPr>
                        <a:t>A TITLE</a:t>
                      </a:r>
                      <a:endParaRPr lang="en-US" altLang="ko-KR" sz="1400" b="1" spc="0" dirty="0">
                        <a:solidFill>
                          <a:schemeClr val="bg1"/>
                        </a:solidFill>
                        <a:latin typeface="+mn-lt"/>
                        <a:cs typeface="Arial" panose="020B0604020202020204" pitchFamily="34" charset="0"/>
                      </a:endParaRPr>
                    </a:p>
                  </a:txBody>
                  <a:tcPr anchor="ct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solidFill>
                  </a:tcPr>
                </a:tc>
                <a:tc hMerge="1">
                  <a:tcPr/>
                </a:tc>
                <a:tc hMerge="1">
                  <a:tcPr/>
                </a:tc>
                <a:tc gridSpan="3">
                  <a:txBody>
                    <a:bodyPr/>
                    <a:lstStyle/>
                    <a:p>
                      <a:pPr lvl="0" algn="ctr">
                        <a:lnSpc>
                          <a:spcPct val="100000"/>
                        </a:lnSpc>
                      </a:pPr>
                      <a:r>
                        <a:rPr lang="en-US" altLang="ko-KR" sz="1400" b="1" spc="0" dirty="0">
                          <a:solidFill>
                            <a:schemeClr val="bg1"/>
                          </a:solidFill>
                          <a:latin typeface="+mn-lt"/>
                          <a:cs typeface="Arial" panose="020B0604020202020204" pitchFamily="34" charset="0"/>
                        </a:rPr>
                        <a:t>B TITLE</a:t>
                      </a:r>
                      <a:endParaRPr lang="en-US" altLang="ko-KR" sz="1400" b="1" spc="0" dirty="0">
                        <a:solidFill>
                          <a:schemeClr val="bg1"/>
                        </a:solidFill>
                        <a:latin typeface="+mn-lt"/>
                        <a:cs typeface="Arial" panose="020B0604020202020204" pitchFamily="34" charset="0"/>
                      </a:endParaRPr>
                    </a:p>
                  </a:txBody>
                  <a:tcPr anchor="ctr">
                    <a:lnL w="12700" cmpd="sng">
                      <a:noFill/>
                    </a:lnL>
                    <a:lnR w="12700" cmpd="sng">
                      <a:noFill/>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3"/>
                    </a:solidFill>
                  </a:tcPr>
                </a:tc>
                <a:tc hMerge="1">
                  <a:tcPr/>
                </a:tc>
                <a:tc hMerge="1">
                  <a:tcPr/>
                </a:tc>
                <a:tc gridSpan="3">
                  <a:txBody>
                    <a:bodyPr/>
                    <a:lstStyle/>
                    <a:p>
                      <a:pPr marL="0" marR="0" lvl="0" indent="0" algn="ctr" defTabSz="914400" rtl="0" eaLnBrk="1" fontAlgn="auto" latinLnBrk="1" hangingPunct="1">
                        <a:lnSpc>
                          <a:spcPct val="100000"/>
                        </a:lnSpc>
                        <a:spcBef>
                          <a:spcPts val="0"/>
                        </a:spcBef>
                        <a:spcAft>
                          <a:spcPts val="0"/>
                        </a:spcAft>
                        <a:buClrTx/>
                        <a:buSzTx/>
                        <a:buFontTx/>
                        <a:buNone/>
                        <a:defRPr/>
                      </a:pPr>
                      <a:r>
                        <a:rPr lang="en-US" altLang="ko-KR" sz="1400" b="1" spc="0" dirty="0">
                          <a:solidFill>
                            <a:schemeClr val="bg1"/>
                          </a:solidFill>
                          <a:latin typeface="+mn-lt"/>
                          <a:cs typeface="Arial" panose="020B0604020202020204" pitchFamily="34" charset="0"/>
                        </a:rPr>
                        <a:t>C TITLE</a:t>
                      </a:r>
                      <a:endParaRPr lang="en-US" altLang="ko-KR" sz="1400" b="1" spc="0" dirty="0">
                        <a:solidFill>
                          <a:schemeClr val="bg1"/>
                        </a:solidFill>
                        <a:latin typeface="+mn-lt"/>
                        <a:cs typeface="Arial" panose="020B0604020202020204"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2"/>
                    </a:solidFill>
                  </a:tcPr>
                </a:tc>
                <a:tc hMerge="1">
                  <a:tcPr/>
                </a:tc>
                <a:tc hMerge="1">
                  <a:tcPr/>
                </a:tc>
              </a:tr>
              <a:tr h="303087">
                <a:tc>
                  <a:txBody>
                    <a:bodyPr/>
                    <a:lstStyle/>
                    <a:p>
                      <a:pPr algn="l"/>
                      <a:r>
                        <a:rPr lang="en-US" altLang="ko-KR" sz="1200" dirty="0">
                          <a:solidFill>
                            <a:schemeClr val="tx1">
                              <a:lumMod val="75000"/>
                              <a:lumOff val="25000"/>
                            </a:schemeClr>
                          </a:solidFill>
                          <a:latin typeface="+mn-lt"/>
                          <a:cs typeface="Arial" panose="020B0604020202020204" pitchFamily="34" charset="0"/>
                        </a:rPr>
                        <a:t>Replaced with your own text. </a:t>
                      </a:r>
                      <a:endParaRPr lang="en-US" sz="1200" dirty="0">
                        <a:solidFill>
                          <a:schemeClr val="tx1">
                            <a:lumMod val="75000"/>
                            <a:lumOff val="25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Text Here</a:t>
                      </a:r>
                      <a:endParaRPr lang="en-US" sz="120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endParaRPr lang="en-US"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kern="1200" dirty="0">
                          <a:solidFill>
                            <a:schemeClr val="tx1">
                              <a:lumMod val="75000"/>
                              <a:lumOff val="25000"/>
                            </a:schemeClr>
                          </a:solidFill>
                          <a:latin typeface="+mn-lt"/>
                          <a:cs typeface="Arial" panose="020B0604020202020204" pitchFamily="34" charset="0"/>
                        </a:rPr>
                        <a:t>Content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cPr/>
                </a:tc>
                <a:tc hMerge="1">
                  <a:tcPr/>
                </a:tc>
              </a:tr>
              <a:tr h="363706">
                <a:tc>
                  <a:txBody>
                    <a:bodyPr/>
                    <a:lstStyle/>
                    <a:p>
                      <a:pPr algn="l"/>
                      <a:r>
                        <a:rPr lang="en-US" sz="1200" kern="1200" dirty="0">
                          <a:solidFill>
                            <a:schemeClr val="tx1">
                              <a:lumMod val="75000"/>
                              <a:lumOff val="25000"/>
                            </a:schemeClr>
                          </a:solidFill>
                          <a:latin typeface="+mn-lt"/>
                          <a:cs typeface="Arial" panose="020B0604020202020204" pitchFamily="34" charset="0"/>
                        </a:rPr>
                        <a:t>PowerPiont Template</a:t>
                      </a:r>
                      <a:endParaRPr lang="en-US" sz="1200" dirty="0">
                        <a:solidFill>
                          <a:schemeClr val="tx1">
                            <a:lumMod val="75000"/>
                            <a:lumOff val="25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200" kern="1200" dirty="0">
                          <a:solidFill>
                            <a:schemeClr val="tx1">
                              <a:lumMod val="75000"/>
                              <a:lumOff val="25000"/>
                            </a:schemeClr>
                          </a:solidFill>
                          <a:latin typeface="+mn-lt"/>
                          <a:cs typeface="Arial" panose="020B0604020202020204" pitchFamily="34" charset="0"/>
                        </a:rPr>
                        <a:t>Content Here</a:t>
                      </a:r>
                      <a:endParaRPr lang="en-US" sz="120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kern="1200" dirty="0">
                          <a:solidFill>
                            <a:schemeClr val="tx1">
                              <a:lumMod val="75000"/>
                              <a:lumOff val="25000"/>
                            </a:schemeClr>
                          </a:solidFill>
                          <a:latin typeface="+mn-lt"/>
                          <a:cs typeface="Arial" panose="020B0604020202020204" pitchFamily="34" charset="0"/>
                        </a:rPr>
                        <a:t>Content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hMerge="1">
                  <a:tcPr/>
                </a:tc>
                <a:tc hMerge="1">
                  <a:tcPr/>
                </a:tc>
              </a:tr>
              <a:tr h="363706">
                <a:tc>
                  <a:txBody>
                    <a:bodyPr/>
                    <a:lstStyle/>
                    <a:p>
                      <a:pPr algn="l"/>
                      <a:r>
                        <a:rPr lang="en-US" altLang="ko-KR" sz="1200" dirty="0">
                          <a:solidFill>
                            <a:schemeClr val="tx1">
                              <a:lumMod val="75000"/>
                              <a:lumOff val="25000"/>
                            </a:schemeClr>
                          </a:solidFill>
                          <a:latin typeface="+mn-lt"/>
                          <a:cs typeface="Arial" panose="020B0604020202020204" pitchFamily="34" charset="0"/>
                        </a:rPr>
                        <a:t>Replaced with your own text. </a:t>
                      </a:r>
                      <a:endParaRPr lang="en-US" altLang="ko-KR" sz="1200" dirty="0">
                        <a:solidFill>
                          <a:schemeClr val="tx1">
                            <a:lumMod val="75000"/>
                            <a:lumOff val="25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Text Here</a:t>
                      </a:r>
                      <a:endParaRPr lang="en-US" altLang="ko-KR" sz="120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kern="1200" dirty="0">
                          <a:solidFill>
                            <a:schemeClr val="tx1">
                              <a:lumMod val="75000"/>
                              <a:lumOff val="25000"/>
                            </a:schemeClr>
                          </a:solidFill>
                          <a:latin typeface="+mn-lt"/>
                          <a:cs typeface="Arial" panose="020B0604020202020204" pitchFamily="34" charset="0"/>
                        </a:rPr>
                        <a:t>Content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rgbClr val="ECECEC"/>
                    </a:solidFill>
                  </a:tcPr>
                </a:tc>
                <a:tc hMerge="1">
                  <a:tcPr/>
                </a:tc>
                <a:tc hMerge="1">
                  <a:tcPr/>
                </a:tc>
              </a:tr>
              <a:tr h="363706">
                <a:tc>
                  <a:txBody>
                    <a:bodyPr/>
                    <a:lstStyle/>
                    <a:p>
                      <a:pPr algn="l"/>
                      <a:r>
                        <a:rPr lang="en-US" altLang="ko-KR" sz="1200" kern="1200" dirty="0">
                          <a:solidFill>
                            <a:schemeClr val="tx1">
                              <a:lumMod val="75000"/>
                              <a:lumOff val="25000"/>
                            </a:schemeClr>
                          </a:solidFill>
                          <a:latin typeface="+mn-lt"/>
                          <a:cs typeface="Arial" panose="020B0604020202020204" pitchFamily="34" charset="0"/>
                        </a:rPr>
                        <a:t>PowerPiont Template</a:t>
                      </a:r>
                      <a:endParaRPr lang="en-US" altLang="ko-KR" sz="1200" dirty="0">
                        <a:solidFill>
                          <a:schemeClr val="tx1">
                            <a:lumMod val="75000"/>
                            <a:lumOff val="25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kern="1200" dirty="0">
                          <a:solidFill>
                            <a:schemeClr val="tx1">
                              <a:lumMod val="75000"/>
                              <a:lumOff val="25000"/>
                            </a:schemeClr>
                          </a:solidFill>
                          <a:latin typeface="+mn-lt"/>
                          <a:cs typeface="Arial" panose="020B0604020202020204" pitchFamily="34" charset="0"/>
                        </a:rPr>
                        <a:t>Content Here</a:t>
                      </a:r>
                      <a:endParaRPr lang="en-US" altLang="ko-KR" sz="120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kern="1200" dirty="0">
                          <a:solidFill>
                            <a:schemeClr val="tx1">
                              <a:lumMod val="75000"/>
                              <a:lumOff val="25000"/>
                            </a:schemeClr>
                          </a:solidFill>
                          <a:latin typeface="+mn-lt"/>
                          <a:cs typeface="Arial" panose="020B0604020202020204" pitchFamily="34" charset="0"/>
                        </a:rPr>
                        <a:t>Content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r>
              <a:tr h="363706">
                <a:tc>
                  <a:txBody>
                    <a:bodyPr/>
                    <a:lstStyle/>
                    <a:p>
                      <a:pPr algn="l"/>
                      <a:r>
                        <a:rPr lang="en-US" altLang="ko-KR" sz="1200" dirty="0">
                          <a:solidFill>
                            <a:schemeClr val="tx1">
                              <a:lumMod val="75000"/>
                              <a:lumOff val="25000"/>
                            </a:schemeClr>
                          </a:solidFill>
                          <a:latin typeface="+mn-lt"/>
                          <a:cs typeface="Arial" panose="020B0604020202020204" pitchFamily="34" charset="0"/>
                        </a:rPr>
                        <a:t>Replaced with your own text. </a:t>
                      </a:r>
                      <a:endParaRPr lang="en-US" sz="1200" dirty="0">
                        <a:solidFill>
                          <a:schemeClr val="tx1">
                            <a:lumMod val="75000"/>
                            <a:lumOff val="25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Text Here</a:t>
                      </a:r>
                      <a:endParaRPr lang="en-US" sz="120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endParaRPr lang="en-US"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kern="1200" dirty="0">
                          <a:solidFill>
                            <a:schemeClr val="tx1">
                              <a:lumMod val="75000"/>
                              <a:lumOff val="25000"/>
                            </a:schemeClr>
                          </a:solidFill>
                          <a:latin typeface="+mn-lt"/>
                          <a:cs typeface="Arial" panose="020B0604020202020204" pitchFamily="34" charset="0"/>
                        </a:rPr>
                        <a:t>Content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cPr/>
                </a:tc>
                <a:tc hMerge="1">
                  <a:tcPr/>
                </a:tc>
              </a:tr>
              <a:tr h="363706">
                <a:tc>
                  <a:txBody>
                    <a:bodyPr/>
                    <a:lstStyle/>
                    <a:p>
                      <a:pPr algn="l"/>
                      <a:r>
                        <a:rPr lang="en-US" sz="1200" kern="1200" dirty="0">
                          <a:solidFill>
                            <a:schemeClr val="tx1">
                              <a:lumMod val="75000"/>
                              <a:lumOff val="25000"/>
                            </a:schemeClr>
                          </a:solidFill>
                          <a:latin typeface="+mn-lt"/>
                          <a:cs typeface="Arial" panose="020B0604020202020204" pitchFamily="34" charset="0"/>
                        </a:rPr>
                        <a:t>PowerPiont Template</a:t>
                      </a:r>
                      <a:endParaRPr lang="en-US" sz="1200" dirty="0">
                        <a:solidFill>
                          <a:schemeClr val="tx1">
                            <a:lumMod val="75000"/>
                            <a:lumOff val="25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200" kern="1200" dirty="0">
                          <a:solidFill>
                            <a:schemeClr val="tx1">
                              <a:lumMod val="75000"/>
                              <a:lumOff val="25000"/>
                            </a:schemeClr>
                          </a:solidFill>
                          <a:latin typeface="+mn-lt"/>
                          <a:cs typeface="Arial" panose="020B0604020202020204" pitchFamily="34" charset="0"/>
                        </a:rPr>
                        <a:t>Content Here</a:t>
                      </a:r>
                      <a:endParaRPr lang="en-US" sz="120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kern="1200" dirty="0">
                          <a:solidFill>
                            <a:schemeClr val="tx1">
                              <a:lumMod val="75000"/>
                              <a:lumOff val="25000"/>
                            </a:schemeClr>
                          </a:solidFill>
                          <a:latin typeface="+mn-lt"/>
                          <a:cs typeface="Arial" panose="020B0604020202020204" pitchFamily="34" charset="0"/>
                        </a:rPr>
                        <a:t>Content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r>
              <a:tr h="363706">
                <a:tc>
                  <a:txBody>
                    <a:bodyPr/>
                    <a:lstStyle/>
                    <a:p>
                      <a:pPr algn="l"/>
                      <a:r>
                        <a:rPr lang="en-US" altLang="ko-KR" sz="1200" dirty="0">
                          <a:solidFill>
                            <a:schemeClr val="tx1">
                              <a:lumMod val="75000"/>
                              <a:lumOff val="25000"/>
                            </a:schemeClr>
                          </a:solidFill>
                          <a:latin typeface="+mn-lt"/>
                          <a:cs typeface="Arial" panose="020B0604020202020204" pitchFamily="34" charset="0"/>
                        </a:rPr>
                        <a:t>Replaced with your own text. </a:t>
                      </a:r>
                      <a:endParaRPr lang="en-US" altLang="ko-KR" sz="1200" dirty="0">
                        <a:solidFill>
                          <a:schemeClr val="tx1">
                            <a:lumMod val="75000"/>
                            <a:lumOff val="25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Text Here</a:t>
                      </a:r>
                      <a:endParaRPr lang="en-US" altLang="ko-KR" sz="120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kern="1200" dirty="0">
                          <a:solidFill>
                            <a:schemeClr val="tx1">
                              <a:lumMod val="75000"/>
                              <a:lumOff val="25000"/>
                            </a:schemeClr>
                          </a:solidFill>
                          <a:latin typeface="+mn-lt"/>
                          <a:cs typeface="Arial" panose="020B0604020202020204" pitchFamily="34" charset="0"/>
                        </a:rPr>
                        <a:t>Content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cPr/>
                </a:tc>
                <a:tc hMerge="1">
                  <a:tcPr/>
                </a:tc>
              </a:tr>
              <a:tr h="363706">
                <a:tc>
                  <a:txBody>
                    <a:bodyPr/>
                    <a:lstStyle/>
                    <a:p>
                      <a:pPr algn="l"/>
                      <a:r>
                        <a:rPr lang="en-US" altLang="ko-KR" sz="1200" kern="1200" dirty="0">
                          <a:solidFill>
                            <a:schemeClr val="tx1">
                              <a:lumMod val="75000"/>
                              <a:lumOff val="25000"/>
                            </a:schemeClr>
                          </a:solidFill>
                          <a:latin typeface="+mn-lt"/>
                          <a:cs typeface="Arial" panose="020B0604020202020204" pitchFamily="34" charset="0"/>
                        </a:rPr>
                        <a:t>PowerPiont Template</a:t>
                      </a:r>
                      <a:endParaRPr lang="en-US" altLang="ko-KR" sz="1200" dirty="0">
                        <a:solidFill>
                          <a:schemeClr val="tx1">
                            <a:lumMod val="75000"/>
                            <a:lumOff val="25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kern="1200" dirty="0">
                          <a:solidFill>
                            <a:schemeClr val="tx1">
                              <a:lumMod val="75000"/>
                              <a:lumOff val="25000"/>
                            </a:schemeClr>
                          </a:solidFill>
                          <a:latin typeface="+mn-lt"/>
                          <a:cs typeface="Arial" panose="020B0604020202020204" pitchFamily="34" charset="0"/>
                        </a:rPr>
                        <a:t>Content Here</a:t>
                      </a:r>
                      <a:endParaRPr lang="en-US" altLang="ko-KR" sz="120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kern="1200" dirty="0">
                          <a:solidFill>
                            <a:schemeClr val="tx1">
                              <a:lumMod val="75000"/>
                              <a:lumOff val="25000"/>
                            </a:schemeClr>
                          </a:solidFill>
                          <a:latin typeface="+mn-lt"/>
                          <a:cs typeface="Arial" panose="020B0604020202020204" pitchFamily="34" charset="0"/>
                        </a:rPr>
                        <a:t>Content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9525"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r>
              <a:tr h="419708">
                <a:tc>
                  <a:txBody>
                    <a:bodyPr/>
                    <a:lstStyle/>
                    <a:p>
                      <a:pPr algn="l"/>
                      <a:r>
                        <a:rPr lang="en-US" altLang="ko-KR" sz="1200" dirty="0">
                          <a:solidFill>
                            <a:schemeClr val="tx1">
                              <a:lumMod val="75000"/>
                              <a:lumOff val="25000"/>
                            </a:schemeClr>
                          </a:solidFill>
                          <a:latin typeface="+mn-lt"/>
                          <a:cs typeface="Arial" panose="020B0604020202020204" pitchFamily="34" charset="0"/>
                        </a:rPr>
                        <a:t>Content Here</a:t>
                      </a:r>
                      <a:endParaRPr lang="en-US" altLang="ko-KR" sz="1200" dirty="0">
                        <a:solidFill>
                          <a:schemeClr val="tx1">
                            <a:lumMod val="75000"/>
                            <a:lumOff val="25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1" baseline="0" dirty="0">
                          <a:solidFill>
                            <a:schemeClr val="bg1"/>
                          </a:solidFill>
                          <a:latin typeface="+mn-lt"/>
                          <a:cs typeface="Arial" panose="020B0604020202020204" pitchFamily="34" charset="0"/>
                        </a:rPr>
                        <a:t>Text Here</a:t>
                      </a:r>
                      <a:endParaRPr lang="en-US" altLang="ko-KR" sz="1200" b="1" baseline="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1" baseline="0" dirty="0">
                          <a:solidFill>
                            <a:schemeClr val="bg1"/>
                          </a:solidFill>
                          <a:latin typeface="+mn-lt"/>
                          <a:cs typeface="Arial" panose="020B0604020202020204" pitchFamily="34" charset="0"/>
                        </a:rPr>
                        <a:t>Text</a:t>
                      </a:r>
                      <a:endParaRPr lang="en-US" altLang="ko-KR" sz="1200" b="1" baseline="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1" kern="1200" baseline="0" dirty="0">
                          <a:solidFill>
                            <a:schemeClr val="bg1"/>
                          </a:solidFill>
                          <a:latin typeface="+mn-lt"/>
                          <a:cs typeface="Arial" panose="020B0604020202020204" pitchFamily="34" charset="0"/>
                        </a:rPr>
                        <a:t>Content Here</a:t>
                      </a:r>
                      <a:endParaRPr lang="en-US" altLang="ko-KR" sz="1200" b="1" baseline="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cPr/>
                </a:tc>
                <a:tc hMerge="1">
                  <a:tcPr/>
                </a:tc>
              </a:tr>
              <a:tr h="142240">
                <a:tc rowSpan="3">
                  <a:txBody>
                    <a:bodyPr/>
                    <a:lstStyle/>
                    <a:p>
                      <a:pPr algn="l"/>
                      <a:endParaRPr lang="en-US" altLang="ko-KR" sz="1200" dirty="0">
                        <a:solidFill>
                          <a:schemeClr val="tx1">
                            <a:lumMod val="50000"/>
                            <a:lumOff val="50000"/>
                          </a:schemeClr>
                        </a:solidFill>
                        <a:latin typeface="+mn-lt"/>
                        <a:cs typeface="Arial" panose="020B0604020202020204" pitchFamily="34" charset="0"/>
                      </a:endParaRPr>
                    </a:p>
                  </a:txBody>
                  <a:tcPr anchor="ctr">
                    <a:lnL w="12700" cmpd="sng">
                      <a:noFill/>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300" baseline="0" dirty="0">
                        <a:solidFill>
                          <a:schemeClr val="tx1">
                            <a:lumMod val="50000"/>
                            <a:lumOff val="50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30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30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300" b="0" baseline="0" dirty="0">
                        <a:solidFill>
                          <a:schemeClr val="tx1">
                            <a:lumMod val="50000"/>
                            <a:lumOff val="50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300" b="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300" b="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300" b="0" baseline="0" dirty="0">
                        <a:solidFill>
                          <a:schemeClr val="tx1">
                            <a:lumMod val="50000"/>
                            <a:lumOff val="50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300" b="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300" b="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8035">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1200" dirty="0">
                        <a:solidFill>
                          <a:schemeClr val="tx1">
                            <a:lumMod val="50000"/>
                            <a:lumOff val="50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1" kern="1200" dirty="0">
                          <a:solidFill>
                            <a:schemeClr val="bg1"/>
                          </a:solidFill>
                          <a:latin typeface="+mn-lt"/>
                          <a:cs typeface="Arial" panose="020B0604020202020204" pitchFamily="34" charset="0"/>
                        </a:rPr>
                        <a:t>Content Here</a:t>
                      </a:r>
                      <a:endParaRPr lang="en-US" altLang="ko-KR" sz="1200" b="1"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ko-KR" sz="1200" b="1"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ko-KR" sz="1200" b="1" dirty="0">
                        <a:solidFill>
                          <a:schemeClr val="bg1"/>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1" kern="1200" dirty="0">
                          <a:solidFill>
                            <a:schemeClr val="bg1"/>
                          </a:solidFill>
                          <a:latin typeface="+mn-lt"/>
                          <a:cs typeface="Arial" panose="020B0604020202020204" pitchFamily="34" charset="0"/>
                        </a:rPr>
                        <a:t>Content Here</a:t>
                      </a:r>
                      <a:endParaRPr lang="en-US" altLang="ko-KR" sz="1200" b="1"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ko-KR" sz="1200" b="1"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ko-KR" sz="1200" b="1" dirty="0">
                        <a:solidFill>
                          <a:schemeClr val="bg1"/>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ko-KR" sz="1200" b="1" kern="1200" dirty="0">
                          <a:solidFill>
                            <a:schemeClr val="bg1"/>
                          </a:solidFill>
                          <a:latin typeface="+mn-lt"/>
                          <a:cs typeface="Arial" panose="020B0604020202020204" pitchFamily="34" charset="0"/>
                        </a:rPr>
                        <a:t>Content Here</a:t>
                      </a:r>
                      <a:endParaRPr lang="en-US" altLang="ko-KR" sz="1200" b="1"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en-US" altLang="ko-KR" sz="1200" b="0" dirty="0">
                        <a:solidFill>
                          <a:schemeClr val="bg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17614">
                <a:tc vMerge="1">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100" baseline="0" dirty="0">
                        <a:solidFill>
                          <a:schemeClr val="tx1">
                            <a:lumMod val="50000"/>
                            <a:lumOff val="50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10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10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100" b="0" baseline="0" dirty="0">
                        <a:solidFill>
                          <a:schemeClr val="tx1">
                            <a:lumMod val="50000"/>
                            <a:lumOff val="50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100" b="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100" b="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100" b="0" baseline="0" dirty="0">
                        <a:solidFill>
                          <a:schemeClr val="tx1">
                            <a:lumMod val="50000"/>
                            <a:lumOff val="50000"/>
                          </a:schemeClr>
                        </a:solidFill>
                        <a:latin typeface="+mn-lt"/>
                        <a:cs typeface="Arial" panose="020B0604020202020204" pitchFamily="34"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100" b="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altLang="ko-KR" sz="100" b="0" baseline="0" dirty="0">
                        <a:solidFill>
                          <a:schemeClr val="tx1">
                            <a:lumMod val="50000"/>
                            <a:lumOff val="50000"/>
                          </a:schemeClr>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p:sp>
      <p:sp>
        <p:nvSpPr>
          <p:cNvPr id="4" name="TextBox 3"/>
          <p:cNvSpPr txBox="1"/>
          <p:nvPr/>
        </p:nvSpPr>
        <p:spPr>
          <a:xfrm>
            <a:off x="1969099" y="4099762"/>
            <a:ext cx="8279346" cy="769441"/>
          </a:xfrm>
          <a:prstGeom prst="rect">
            <a:avLst/>
          </a:prstGeom>
          <a:noFill/>
        </p:spPr>
        <p:txBody>
          <a:bodyPr wrap="square" rtlCol="0" anchor="ctr">
            <a:spAutoFit/>
          </a:bodyPr>
          <a:lstStyle/>
          <a:p>
            <a:pPr algn="ctr"/>
            <a:r>
              <a:rPr lang="en-US" altLang="ko-KR" sz="4400" b="1" dirty="0">
                <a:solidFill>
                  <a:schemeClr val="bg1"/>
                </a:solidFill>
                <a:latin typeface="+mj-lt"/>
                <a:cs typeface="Arial" panose="020B0604020202020204" pitchFamily="34" charset="0"/>
              </a:rPr>
              <a:t>Awesome </a:t>
            </a:r>
            <a:r>
              <a:rPr lang="en-GB" altLang="ko-KR" sz="4400" b="1" dirty="0">
                <a:solidFill>
                  <a:schemeClr val="bg1"/>
                </a:solidFill>
                <a:latin typeface="+mj-lt"/>
                <a:cs typeface="Arial" panose="020B0604020202020204" pitchFamily="34" charset="0"/>
              </a:rPr>
              <a:t>P</a:t>
            </a:r>
            <a:r>
              <a:rPr lang="en-US" altLang="ko-KR" sz="4400" b="1" dirty="0" err="1">
                <a:solidFill>
                  <a:schemeClr val="bg1"/>
                </a:solidFill>
                <a:latin typeface="+mj-lt"/>
                <a:cs typeface="Arial" panose="020B0604020202020204" pitchFamily="34" charset="0"/>
              </a:rPr>
              <a:t>resentation</a:t>
            </a:r>
            <a:endParaRPr lang="en-US" altLang="ko-KR" sz="4400" b="1" dirty="0">
              <a:solidFill>
                <a:schemeClr val="bg1"/>
              </a:solidFill>
              <a:latin typeface="+mj-lt"/>
              <a:cs typeface="Arial" panose="020B0604020202020204" pitchFamily="34" charset="0"/>
            </a:endParaRPr>
          </a:p>
        </p:txBody>
      </p:sp>
      <p:sp>
        <p:nvSpPr>
          <p:cNvPr id="5" name="TextBox 4"/>
          <p:cNvSpPr txBox="1"/>
          <p:nvPr/>
        </p:nvSpPr>
        <p:spPr>
          <a:xfrm>
            <a:off x="1956327" y="4886641"/>
            <a:ext cx="8279346" cy="369332"/>
          </a:xfrm>
          <a:prstGeom prst="rect">
            <a:avLst/>
          </a:prstGeom>
          <a:noFill/>
        </p:spPr>
        <p:txBody>
          <a:bodyPr wrap="square" lIns="48000" tIns="0" rIns="24000" bIns="0" rtlCol="0">
            <a:spAutoFit/>
          </a:bodyPr>
          <a:lstStyle/>
          <a:p>
            <a:pPr algn="ctr"/>
            <a:r>
              <a:rPr lang="en-US" altLang="ko-KR" sz="2400" dirty="0">
                <a:solidFill>
                  <a:schemeClr val="bg1"/>
                </a:solidFill>
                <a:latin typeface="+mj-lt"/>
                <a:cs typeface="Arial" panose="020B0604020202020204" pitchFamily="34" charset="0"/>
              </a:rPr>
              <a:t>We Create Professional Presentation</a:t>
            </a:r>
            <a:endParaRPr lang="ko-KR" altLang="en-US" sz="2400" dirty="0">
              <a:solidFill>
                <a:schemeClr val="bg1"/>
              </a:solidFill>
              <a:latin typeface="+mj-lt"/>
              <a:cs typeface="Arial" panose="020B0604020202020204" pitchFamily="34" charset="0"/>
            </a:endParaRPr>
          </a:p>
        </p:txBody>
      </p:sp>
      <p:sp>
        <p:nvSpPr>
          <p:cNvPr id="6" name="Rectangle 5"/>
          <p:cNvSpPr/>
          <p:nvPr/>
        </p:nvSpPr>
        <p:spPr>
          <a:xfrm>
            <a:off x="1543050" y="5476875"/>
            <a:ext cx="878205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047876" y="5656023"/>
            <a:ext cx="8121792" cy="830997"/>
          </a:xfrm>
          <a:prstGeom prst="rect">
            <a:avLst/>
          </a:prstGeom>
          <a:noFill/>
        </p:spPr>
        <p:txBody>
          <a:bodyPr wrap="square" rtlCol="0">
            <a:spAutoFit/>
          </a:bodyPr>
          <a:lstStyle/>
          <a:p>
            <a:pPr algn="ctr"/>
            <a:r>
              <a:rPr lang="en-US" altLang="ko-KR" sz="1200" dirty="0">
                <a:solidFill>
                  <a:schemeClr val="bg1"/>
                </a:solidFill>
                <a:cs typeface="Arial" panose="020B0604020202020204" pitchFamily="34" charset="0"/>
              </a:rPr>
              <a:t>You can simply impress your audience and add a unique zing and appeal to your Presentations. </a:t>
            </a:r>
            <a:r>
              <a:rPr lang="en-US" altLang="ko-KR" sz="1200" dirty="0">
                <a:solidFill>
                  <a:schemeClr val="bg1"/>
                </a:solidFill>
              </a:rPr>
              <a:t>Get a modern PowerPoint  Presentation that is beautifully designed. I hope and I believe that this Template will your Time, Money and Reputation. Get a modern PowerPoint  Presentation that is beautifully designed. I hope and I believe that this Template will your Time, Money and Reputation. </a:t>
            </a:r>
            <a:endParaRPr lang="en-US" altLang="ko-KR" sz="1200" dirty="0">
              <a:solidFill>
                <a:schemeClr val="bg1"/>
              </a:solidFill>
              <a:cs typeface="Arial" panose="020B0604020202020204" pitchFamily="34" charset="0"/>
            </a:endParaRPr>
          </a:p>
        </p:txBody>
      </p:sp>
      <p:sp>
        <p:nvSpPr>
          <p:cNvPr id="15" name="Freeform: Shape 14"/>
          <p:cNvSpPr/>
          <p:nvPr/>
        </p:nvSpPr>
        <p:spPr>
          <a:xfrm>
            <a:off x="0" y="2378109"/>
            <a:ext cx="4706782" cy="1794817"/>
          </a:xfrm>
          <a:custGeom>
            <a:avLst/>
            <a:gdLst>
              <a:gd name="connsiteX0" fmla="*/ 949937 w 4706782"/>
              <a:gd name="connsiteY0" fmla="*/ 813733 h 1794817"/>
              <a:gd name="connsiteX1" fmla="*/ 936549 w 4706782"/>
              <a:gd name="connsiteY1" fmla="*/ 828285 h 1794817"/>
              <a:gd name="connsiteX2" fmla="*/ 936549 w 4706782"/>
              <a:gd name="connsiteY2" fmla="*/ 914431 h 1794817"/>
              <a:gd name="connsiteX3" fmla="*/ 936549 w 4706782"/>
              <a:gd name="connsiteY3" fmla="*/ 997667 h 1794817"/>
              <a:gd name="connsiteX4" fmla="*/ 951101 w 4706782"/>
              <a:gd name="connsiteY4" fmla="*/ 1012800 h 1794817"/>
              <a:gd name="connsiteX5" fmla="*/ 965653 w 4706782"/>
              <a:gd name="connsiteY5" fmla="*/ 997667 h 1794817"/>
              <a:gd name="connsiteX6" fmla="*/ 965071 w 4706782"/>
              <a:gd name="connsiteY6" fmla="*/ 827702 h 1794817"/>
              <a:gd name="connsiteX7" fmla="*/ 949937 w 4706782"/>
              <a:gd name="connsiteY7" fmla="*/ 813733 h 1794817"/>
              <a:gd name="connsiteX8" fmla="*/ 792778 w 4706782"/>
              <a:gd name="connsiteY8" fmla="*/ 766003 h 1794817"/>
              <a:gd name="connsiteX9" fmla="*/ 780555 w 4706782"/>
              <a:gd name="connsiteY9" fmla="*/ 778809 h 1794817"/>
              <a:gd name="connsiteX10" fmla="*/ 780555 w 4706782"/>
              <a:gd name="connsiteY10" fmla="*/ 813151 h 1794817"/>
              <a:gd name="connsiteX11" fmla="*/ 779973 w 4706782"/>
              <a:gd name="connsiteY11" fmla="*/ 813151 h 1794817"/>
              <a:gd name="connsiteX12" fmla="*/ 779973 w 4706782"/>
              <a:gd name="connsiteY12" fmla="*/ 845747 h 1794817"/>
              <a:gd name="connsiteX13" fmla="*/ 760183 w 4706782"/>
              <a:gd name="connsiteY13" fmla="*/ 864955 h 1794817"/>
              <a:gd name="connsiteX14" fmla="*/ 718274 w 4706782"/>
              <a:gd name="connsiteY14" fmla="*/ 864955 h 1794817"/>
              <a:gd name="connsiteX15" fmla="*/ 705468 w 4706782"/>
              <a:gd name="connsiteY15" fmla="*/ 876596 h 1794817"/>
              <a:gd name="connsiteX16" fmla="*/ 722930 w 4706782"/>
              <a:gd name="connsiteY16" fmla="*/ 903371 h 1794817"/>
              <a:gd name="connsiteX17" fmla="*/ 729332 w 4706782"/>
              <a:gd name="connsiteY17" fmla="*/ 917923 h 1794817"/>
              <a:gd name="connsiteX18" fmla="*/ 729332 w 4706782"/>
              <a:gd name="connsiteY18" fmla="*/ 997085 h 1794817"/>
              <a:gd name="connsiteX19" fmla="*/ 745049 w 4706782"/>
              <a:gd name="connsiteY19" fmla="*/ 1012800 h 1794817"/>
              <a:gd name="connsiteX20" fmla="*/ 791032 w 4706782"/>
              <a:gd name="connsiteY20" fmla="*/ 1012800 h 1794817"/>
              <a:gd name="connsiteX21" fmla="*/ 803255 w 4706782"/>
              <a:gd name="connsiteY21" fmla="*/ 1000577 h 1794817"/>
              <a:gd name="connsiteX22" fmla="*/ 803837 w 4706782"/>
              <a:gd name="connsiteY22" fmla="*/ 778227 h 1794817"/>
              <a:gd name="connsiteX23" fmla="*/ 792778 w 4706782"/>
              <a:gd name="connsiteY23" fmla="*/ 766003 h 1794817"/>
              <a:gd name="connsiteX24" fmla="*/ 763675 w 4706782"/>
              <a:gd name="connsiteY24" fmla="*/ 598950 h 1794817"/>
              <a:gd name="connsiteX25" fmla="*/ 747959 w 4706782"/>
              <a:gd name="connsiteY25" fmla="*/ 615247 h 1794817"/>
              <a:gd name="connsiteX26" fmla="*/ 747959 w 4706782"/>
              <a:gd name="connsiteY26" fmla="*/ 695573 h 1794817"/>
              <a:gd name="connsiteX27" fmla="*/ 747377 w 4706782"/>
              <a:gd name="connsiteY27" fmla="*/ 695573 h 1794817"/>
              <a:gd name="connsiteX28" fmla="*/ 747377 w 4706782"/>
              <a:gd name="connsiteY28" fmla="*/ 774734 h 1794817"/>
              <a:gd name="connsiteX29" fmla="*/ 723512 w 4706782"/>
              <a:gd name="connsiteY29" fmla="*/ 799181 h 1794817"/>
              <a:gd name="connsiteX30" fmla="*/ 705468 w 4706782"/>
              <a:gd name="connsiteY30" fmla="*/ 830031 h 1794817"/>
              <a:gd name="connsiteX31" fmla="*/ 726423 w 4706782"/>
              <a:gd name="connsiteY31" fmla="*/ 842254 h 1794817"/>
              <a:gd name="connsiteX32" fmla="*/ 731079 w 4706782"/>
              <a:gd name="connsiteY32" fmla="*/ 841672 h 1794817"/>
              <a:gd name="connsiteX33" fmla="*/ 757854 w 4706782"/>
              <a:gd name="connsiteY33" fmla="*/ 812569 h 1794817"/>
              <a:gd name="connsiteX34" fmla="*/ 757272 w 4706782"/>
              <a:gd name="connsiteY34" fmla="*/ 757272 h 1794817"/>
              <a:gd name="connsiteX35" fmla="*/ 767749 w 4706782"/>
              <a:gd name="connsiteY35" fmla="*/ 745049 h 1794817"/>
              <a:gd name="connsiteX36" fmla="*/ 775316 w 4706782"/>
              <a:gd name="connsiteY36" fmla="*/ 744467 h 1794817"/>
              <a:gd name="connsiteX37" fmla="*/ 803255 w 4706782"/>
              <a:gd name="connsiteY37" fmla="*/ 714199 h 1794817"/>
              <a:gd name="connsiteX38" fmla="*/ 848657 w 4706782"/>
              <a:gd name="connsiteY38" fmla="*/ 636784 h 1794817"/>
              <a:gd name="connsiteX39" fmla="*/ 856224 w 4706782"/>
              <a:gd name="connsiteY39" fmla="*/ 606516 h 1794817"/>
              <a:gd name="connsiteX40" fmla="*/ 841090 w 4706782"/>
              <a:gd name="connsiteY40" fmla="*/ 598950 h 1794817"/>
              <a:gd name="connsiteX41" fmla="*/ 763675 w 4706782"/>
              <a:gd name="connsiteY41" fmla="*/ 598950 h 1794817"/>
              <a:gd name="connsiteX42" fmla="*/ 1859510 w 4706782"/>
              <a:gd name="connsiteY42" fmla="*/ 462385 h 1794817"/>
              <a:gd name="connsiteX43" fmla="*/ 1859510 w 4706782"/>
              <a:gd name="connsiteY43" fmla="*/ 563358 h 1794817"/>
              <a:gd name="connsiteX44" fmla="*/ 1898670 w 4706782"/>
              <a:gd name="connsiteY44" fmla="*/ 571265 h 1794817"/>
              <a:gd name="connsiteX45" fmla="*/ 1975957 w 4706782"/>
              <a:gd name="connsiteY45" fmla="*/ 687863 h 1794817"/>
              <a:gd name="connsiteX46" fmla="*/ 1975957 w 4706782"/>
              <a:gd name="connsiteY46" fmla="*/ 1019771 h 1794817"/>
              <a:gd name="connsiteX47" fmla="*/ 2020147 w 4706782"/>
              <a:gd name="connsiteY47" fmla="*/ 1019771 h 1794817"/>
              <a:gd name="connsiteX48" fmla="*/ 2020147 w 4706782"/>
              <a:gd name="connsiteY48" fmla="*/ 462385 h 1794817"/>
              <a:gd name="connsiteX49" fmla="*/ 1523563 w 4706782"/>
              <a:gd name="connsiteY49" fmla="*/ 462385 h 1794817"/>
              <a:gd name="connsiteX50" fmla="*/ 1523563 w 4706782"/>
              <a:gd name="connsiteY50" fmla="*/ 563007 h 1794817"/>
              <a:gd name="connsiteX51" fmla="*/ 1564067 w 4706782"/>
              <a:gd name="connsiteY51" fmla="*/ 571184 h 1794817"/>
              <a:gd name="connsiteX52" fmla="*/ 1641354 w 4706782"/>
              <a:gd name="connsiteY52" fmla="*/ 687783 h 1794817"/>
              <a:gd name="connsiteX53" fmla="*/ 1641354 w 4706782"/>
              <a:gd name="connsiteY53" fmla="*/ 1019771 h 1794817"/>
              <a:gd name="connsiteX54" fmla="*/ 1722872 w 4706782"/>
              <a:gd name="connsiteY54" fmla="*/ 1019771 h 1794817"/>
              <a:gd name="connsiteX55" fmla="*/ 1722871 w 4706782"/>
              <a:gd name="connsiteY55" fmla="*/ 687863 h 1794817"/>
              <a:gd name="connsiteX56" fmla="*/ 1722872 w 4706782"/>
              <a:gd name="connsiteY56" fmla="*/ 687860 h 1794817"/>
              <a:gd name="connsiteX57" fmla="*/ 1722872 w 4706782"/>
              <a:gd name="connsiteY57" fmla="*/ 677670 h 1794817"/>
              <a:gd name="connsiteX58" fmla="*/ 1724928 w 4706782"/>
              <a:gd name="connsiteY58" fmla="*/ 677670 h 1794817"/>
              <a:gd name="connsiteX59" fmla="*/ 1732815 w 4706782"/>
              <a:gd name="connsiteY59" fmla="*/ 638606 h 1794817"/>
              <a:gd name="connsiteX60" fmla="*/ 1811784 w 4706782"/>
              <a:gd name="connsiteY60" fmla="*/ 567009 h 1794817"/>
              <a:gd name="connsiteX61" fmla="*/ 1827855 w 4706782"/>
              <a:gd name="connsiteY61" fmla="*/ 564579 h 1794817"/>
              <a:gd name="connsiteX62" fmla="*/ 1827855 w 4706782"/>
              <a:gd name="connsiteY62" fmla="*/ 462385 h 1794817"/>
              <a:gd name="connsiteX63" fmla="*/ 131548 w 4706782"/>
              <a:gd name="connsiteY63" fmla="*/ 0 h 1794817"/>
              <a:gd name="connsiteX64" fmla="*/ 216530 w 4706782"/>
              <a:gd name="connsiteY64" fmla="*/ 0 h 1794817"/>
              <a:gd name="connsiteX65" fmla="*/ 254364 w 4706782"/>
              <a:gd name="connsiteY65" fmla="*/ 802091 h 1794817"/>
              <a:gd name="connsiteX66" fmla="*/ 303840 w 4706782"/>
              <a:gd name="connsiteY66" fmla="*/ 803838 h 1794817"/>
              <a:gd name="connsiteX67" fmla="*/ 342838 w 4706782"/>
              <a:gd name="connsiteY67" fmla="*/ 164726 h 1794817"/>
              <a:gd name="connsiteX68" fmla="*/ 429567 w 4706782"/>
              <a:gd name="connsiteY68" fmla="*/ 164726 h 1794817"/>
              <a:gd name="connsiteX69" fmla="*/ 466820 w 4706782"/>
              <a:gd name="connsiteY69" fmla="*/ 806748 h 1794817"/>
              <a:gd name="connsiteX70" fmla="*/ 537832 w 4706782"/>
              <a:gd name="connsiteY70" fmla="*/ 810240 h 1794817"/>
              <a:gd name="connsiteX71" fmla="*/ 537832 w 4706782"/>
              <a:gd name="connsiteY71" fmla="*/ 704886 h 1794817"/>
              <a:gd name="connsiteX72" fmla="*/ 573338 w 4706782"/>
              <a:gd name="connsiteY72" fmla="*/ 642023 h 1794817"/>
              <a:gd name="connsiteX73" fmla="*/ 582651 w 4706782"/>
              <a:gd name="connsiteY73" fmla="*/ 633291 h 1794817"/>
              <a:gd name="connsiteX74" fmla="*/ 623396 w 4706782"/>
              <a:gd name="connsiteY74" fmla="*/ 629217 h 1794817"/>
              <a:gd name="connsiteX75" fmla="*/ 643769 w 4706782"/>
              <a:gd name="connsiteY75" fmla="*/ 647843 h 1794817"/>
              <a:gd name="connsiteX76" fmla="*/ 669962 w 4706782"/>
              <a:gd name="connsiteY76" fmla="*/ 697319 h 1794817"/>
              <a:gd name="connsiteX77" fmla="*/ 688588 w 4706782"/>
              <a:gd name="connsiteY77" fmla="*/ 714199 h 1794817"/>
              <a:gd name="connsiteX78" fmla="*/ 706050 w 4706782"/>
              <a:gd name="connsiteY78" fmla="*/ 731661 h 1794817"/>
              <a:gd name="connsiteX79" fmla="*/ 706050 w 4706782"/>
              <a:gd name="connsiteY79" fmla="*/ 760182 h 1794817"/>
              <a:gd name="connsiteX80" fmla="*/ 711289 w 4706782"/>
              <a:gd name="connsiteY80" fmla="*/ 769495 h 1794817"/>
              <a:gd name="connsiteX81" fmla="*/ 717691 w 4706782"/>
              <a:gd name="connsiteY81" fmla="*/ 759601 h 1794817"/>
              <a:gd name="connsiteX82" fmla="*/ 719438 w 4706782"/>
              <a:gd name="connsiteY82" fmla="*/ 713617 h 1794817"/>
              <a:gd name="connsiteX83" fmla="*/ 719438 w 4706782"/>
              <a:gd name="connsiteY83" fmla="*/ 591382 h 1794817"/>
              <a:gd name="connsiteX84" fmla="*/ 737482 w 4706782"/>
              <a:gd name="connsiteY84" fmla="*/ 571010 h 1794817"/>
              <a:gd name="connsiteX85" fmla="*/ 870193 w 4706782"/>
              <a:gd name="connsiteY85" fmla="*/ 571010 h 1794817"/>
              <a:gd name="connsiteX86" fmla="*/ 885909 w 4706782"/>
              <a:gd name="connsiteY86" fmla="*/ 587890 h 1794817"/>
              <a:gd name="connsiteX87" fmla="*/ 885327 w 4706782"/>
              <a:gd name="connsiteY87" fmla="*/ 619322 h 1794817"/>
              <a:gd name="connsiteX88" fmla="*/ 899297 w 4706782"/>
              <a:gd name="connsiteY88" fmla="*/ 642023 h 1794817"/>
              <a:gd name="connsiteX89" fmla="*/ 935967 w 4706782"/>
              <a:gd name="connsiteY89" fmla="*/ 700230 h 1794817"/>
              <a:gd name="connsiteX90" fmla="*/ 935967 w 4706782"/>
              <a:gd name="connsiteY90" fmla="*/ 756690 h 1794817"/>
              <a:gd name="connsiteX91" fmla="*/ 965653 w 4706782"/>
              <a:gd name="connsiteY91" fmla="*/ 785793 h 1794817"/>
              <a:gd name="connsiteX92" fmla="*/ 993010 w 4706782"/>
              <a:gd name="connsiteY92" fmla="*/ 812569 h 1794817"/>
              <a:gd name="connsiteX93" fmla="*/ 994756 w 4706782"/>
              <a:gd name="connsiteY93" fmla="*/ 994174 h 1794817"/>
              <a:gd name="connsiteX94" fmla="*/ 1035501 w 4706782"/>
              <a:gd name="connsiteY94" fmla="*/ 918505 h 1794817"/>
              <a:gd name="connsiteX95" fmla="*/ 1178690 w 4706782"/>
              <a:gd name="connsiteY95" fmla="*/ 999413 h 1794817"/>
              <a:gd name="connsiteX96" fmla="*/ 1222345 w 4706782"/>
              <a:gd name="connsiteY96" fmla="*/ 919088 h 1794817"/>
              <a:gd name="connsiteX97" fmla="*/ 1378340 w 4706782"/>
              <a:gd name="connsiteY97" fmla="*/ 1008144 h 1794817"/>
              <a:gd name="connsiteX98" fmla="*/ 1378403 w 4706782"/>
              <a:gd name="connsiteY98" fmla="*/ 1019771 h 1794817"/>
              <a:gd name="connsiteX99" fmla="*/ 1388268 w 4706782"/>
              <a:gd name="connsiteY99" fmla="*/ 1019771 h 1794817"/>
              <a:gd name="connsiteX100" fmla="*/ 1388267 w 4706782"/>
              <a:gd name="connsiteY100" fmla="*/ 687783 h 1794817"/>
              <a:gd name="connsiteX101" fmla="*/ 1388268 w 4706782"/>
              <a:gd name="connsiteY101" fmla="*/ 687778 h 1794817"/>
              <a:gd name="connsiteX102" fmla="*/ 1388268 w 4706782"/>
              <a:gd name="connsiteY102" fmla="*/ 677590 h 1794817"/>
              <a:gd name="connsiteX103" fmla="*/ 1389808 w 4706782"/>
              <a:gd name="connsiteY103" fmla="*/ 677590 h 1794817"/>
              <a:gd name="connsiteX104" fmla="*/ 1393956 w 4706782"/>
              <a:gd name="connsiteY104" fmla="*/ 650153 h 1794817"/>
              <a:gd name="connsiteX105" fmla="*/ 1465554 w 4706782"/>
              <a:gd name="connsiteY105" fmla="*/ 571184 h 1794817"/>
              <a:gd name="connsiteX106" fmla="*/ 1491908 w 4706782"/>
              <a:gd name="connsiteY106" fmla="*/ 565864 h 1794817"/>
              <a:gd name="connsiteX107" fmla="*/ 1491908 w 4706782"/>
              <a:gd name="connsiteY107" fmla="*/ 414574 h 1794817"/>
              <a:gd name="connsiteX108" fmla="*/ 1523563 w 4706782"/>
              <a:gd name="connsiteY108" fmla="*/ 414574 h 1794817"/>
              <a:gd name="connsiteX109" fmla="*/ 1523563 w 4706782"/>
              <a:gd name="connsiteY109" fmla="*/ 414903 h 1794817"/>
              <a:gd name="connsiteX110" fmla="*/ 2020147 w 4706782"/>
              <a:gd name="connsiteY110" fmla="*/ 414903 h 1794817"/>
              <a:gd name="connsiteX111" fmla="*/ 2020147 w 4706782"/>
              <a:gd name="connsiteY111" fmla="*/ 351714 h 1794817"/>
              <a:gd name="connsiteX112" fmla="*/ 2020147 w 4706782"/>
              <a:gd name="connsiteY112" fmla="*/ 325180 h 1794817"/>
              <a:gd name="connsiteX113" fmla="*/ 2020147 w 4706782"/>
              <a:gd name="connsiteY113" fmla="*/ 325177 h 1794817"/>
              <a:gd name="connsiteX114" fmla="*/ 2020147 w 4706782"/>
              <a:gd name="connsiteY114" fmla="*/ 210503 h 1794817"/>
              <a:gd name="connsiteX115" fmla="*/ 2020147 w 4706782"/>
              <a:gd name="connsiteY115" fmla="*/ 210502 h 1794817"/>
              <a:gd name="connsiteX116" fmla="*/ 2097401 w 4706782"/>
              <a:gd name="connsiteY116" fmla="*/ 210502 h 1794817"/>
              <a:gd name="connsiteX117" fmla="*/ 2097401 w 4706782"/>
              <a:gd name="connsiteY117" fmla="*/ 210503 h 1794817"/>
              <a:gd name="connsiteX118" fmla="*/ 2167249 w 4706782"/>
              <a:gd name="connsiteY118" fmla="*/ 210503 h 1794817"/>
              <a:gd name="connsiteX119" fmla="*/ 2167249 w 4706782"/>
              <a:gd name="connsiteY119" fmla="*/ 325180 h 1794817"/>
              <a:gd name="connsiteX120" fmla="*/ 2167249 w 4706782"/>
              <a:gd name="connsiteY120" fmla="*/ 351714 h 1794817"/>
              <a:gd name="connsiteX121" fmla="*/ 2167249 w 4706782"/>
              <a:gd name="connsiteY121" fmla="*/ 1019771 h 1794817"/>
              <a:gd name="connsiteX122" fmla="*/ 2237844 w 4706782"/>
              <a:gd name="connsiteY122" fmla="*/ 1019771 h 1794817"/>
              <a:gd name="connsiteX123" fmla="*/ 2237844 w 4706782"/>
              <a:gd name="connsiteY123" fmla="*/ 938690 h 1794817"/>
              <a:gd name="connsiteX124" fmla="*/ 2237844 w 4706782"/>
              <a:gd name="connsiteY124" fmla="*/ 937590 h 1794817"/>
              <a:gd name="connsiteX125" fmla="*/ 2326233 w 4706782"/>
              <a:gd name="connsiteY125" fmla="*/ 937590 h 1794817"/>
              <a:gd name="connsiteX126" fmla="*/ 2326233 w 4706782"/>
              <a:gd name="connsiteY126" fmla="*/ 467346 h 1794817"/>
              <a:gd name="connsiteX127" fmla="*/ 2326233 w 4706782"/>
              <a:gd name="connsiteY127" fmla="*/ 467344 h 1794817"/>
              <a:gd name="connsiteX128" fmla="*/ 2326233 w 4706782"/>
              <a:gd name="connsiteY128" fmla="*/ 467344 h 1794817"/>
              <a:gd name="connsiteX129" fmla="*/ 2326233 w 4706782"/>
              <a:gd name="connsiteY129" fmla="*/ 351712 h 1794817"/>
              <a:gd name="connsiteX130" fmla="*/ 2326234 w 4706782"/>
              <a:gd name="connsiteY130" fmla="*/ 351712 h 1794817"/>
              <a:gd name="connsiteX131" fmla="*/ 2437027 w 4706782"/>
              <a:gd name="connsiteY131" fmla="*/ 351712 h 1794817"/>
              <a:gd name="connsiteX132" fmla="*/ 2547819 w 4706782"/>
              <a:gd name="connsiteY132" fmla="*/ 351712 h 1794817"/>
              <a:gd name="connsiteX133" fmla="*/ 2547819 w 4706782"/>
              <a:gd name="connsiteY133" fmla="*/ 478093 h 1794817"/>
              <a:gd name="connsiteX134" fmla="*/ 2547819 w 4706782"/>
              <a:gd name="connsiteY134" fmla="*/ 478093 h 1794817"/>
              <a:gd name="connsiteX135" fmla="*/ 2547819 w 4706782"/>
              <a:gd name="connsiteY135" fmla="*/ 827806 h 1794817"/>
              <a:gd name="connsiteX136" fmla="*/ 2711095 w 4706782"/>
              <a:gd name="connsiteY136" fmla="*/ 924585 h 1794817"/>
              <a:gd name="connsiteX137" fmla="*/ 2711095 w 4706782"/>
              <a:gd name="connsiteY137" fmla="*/ 698636 h 1794817"/>
              <a:gd name="connsiteX138" fmla="*/ 3092295 w 4706782"/>
              <a:gd name="connsiteY138" fmla="*/ 924585 h 1794817"/>
              <a:gd name="connsiteX139" fmla="*/ 3092295 w 4706782"/>
              <a:gd name="connsiteY139" fmla="*/ 698636 h 1794817"/>
              <a:gd name="connsiteX140" fmla="*/ 3473494 w 4706782"/>
              <a:gd name="connsiteY140" fmla="*/ 924585 h 1794817"/>
              <a:gd name="connsiteX141" fmla="*/ 3473494 w 4706782"/>
              <a:gd name="connsiteY141" fmla="*/ 698636 h 1794817"/>
              <a:gd name="connsiteX142" fmla="*/ 3857188 w 4706782"/>
              <a:gd name="connsiteY142" fmla="*/ 926064 h 1794817"/>
              <a:gd name="connsiteX143" fmla="*/ 3857188 w 4706782"/>
              <a:gd name="connsiteY143" fmla="*/ 616960 h 1794817"/>
              <a:gd name="connsiteX144" fmla="*/ 3857261 w 4706782"/>
              <a:gd name="connsiteY144" fmla="*/ 620087 h 1794817"/>
              <a:gd name="connsiteX145" fmla="*/ 3857261 w 4706782"/>
              <a:gd name="connsiteY145" fmla="*/ 926107 h 1794817"/>
              <a:gd name="connsiteX146" fmla="*/ 3857993 w 4706782"/>
              <a:gd name="connsiteY146" fmla="*/ 926541 h 1794817"/>
              <a:gd name="connsiteX147" fmla="*/ 3857993 w 4706782"/>
              <a:gd name="connsiteY147" fmla="*/ 610937 h 1794817"/>
              <a:gd name="connsiteX148" fmla="*/ 3858725 w 4706782"/>
              <a:gd name="connsiteY148" fmla="*/ 604349 h 1794817"/>
              <a:gd name="connsiteX149" fmla="*/ 3948761 w 4706782"/>
              <a:gd name="connsiteY149" fmla="*/ 526025 h 1794817"/>
              <a:gd name="connsiteX150" fmla="*/ 4036967 w 4706782"/>
              <a:gd name="connsiteY150" fmla="*/ 610571 h 1794817"/>
              <a:gd name="connsiteX151" fmla="*/ 4036967 w 4706782"/>
              <a:gd name="connsiteY151" fmla="*/ 885805 h 1794817"/>
              <a:gd name="connsiteX152" fmla="*/ 4036967 w 4706782"/>
              <a:gd name="connsiteY152" fmla="*/ 1142005 h 1794817"/>
              <a:gd name="connsiteX153" fmla="*/ 4040627 w 4706782"/>
              <a:gd name="connsiteY153" fmla="*/ 1154815 h 1794817"/>
              <a:gd name="connsiteX154" fmla="*/ 4064051 w 4706782"/>
              <a:gd name="connsiteY154" fmla="*/ 1107601 h 1794817"/>
              <a:gd name="connsiteX155" fmla="*/ 4069907 w 4706782"/>
              <a:gd name="connsiteY155" fmla="*/ 1086373 h 1794817"/>
              <a:gd name="connsiteX156" fmla="*/ 4069907 w 4706782"/>
              <a:gd name="connsiteY156" fmla="*/ 707561 h 1794817"/>
              <a:gd name="connsiteX157" fmla="*/ 4069907 w 4706782"/>
              <a:gd name="connsiteY157" fmla="*/ 614231 h 1794817"/>
              <a:gd name="connsiteX158" fmla="*/ 4144571 w 4706782"/>
              <a:gd name="connsiteY158" fmla="*/ 526025 h 1794817"/>
              <a:gd name="connsiteX159" fmla="*/ 4160309 w 4706782"/>
              <a:gd name="connsiteY159" fmla="*/ 525659 h 1794817"/>
              <a:gd name="connsiteX160" fmla="*/ 4248515 w 4706782"/>
              <a:gd name="connsiteY160" fmla="*/ 610205 h 1794817"/>
              <a:gd name="connsiteX161" fmla="*/ 4248515 w 4706782"/>
              <a:gd name="connsiteY161" fmla="*/ 947293 h 1794817"/>
              <a:gd name="connsiteX162" fmla="*/ 4248515 w 4706782"/>
              <a:gd name="connsiteY162" fmla="*/ 957541 h 1794817"/>
              <a:gd name="connsiteX163" fmla="*/ 4254737 w 4706782"/>
              <a:gd name="connsiteY163" fmla="*/ 961933 h 1794817"/>
              <a:gd name="connsiteX164" fmla="*/ 4378080 w 4706782"/>
              <a:gd name="connsiteY164" fmla="*/ 951319 h 1794817"/>
              <a:gd name="connsiteX165" fmla="*/ 4643064 w 4706782"/>
              <a:gd name="connsiteY165" fmla="*/ 1141273 h 1794817"/>
              <a:gd name="connsiteX166" fmla="*/ 4659534 w 4706782"/>
              <a:gd name="connsiteY166" fmla="*/ 1186657 h 1794817"/>
              <a:gd name="connsiteX167" fmla="*/ 4665756 w 4706782"/>
              <a:gd name="connsiteY167" fmla="*/ 1189219 h 1794817"/>
              <a:gd name="connsiteX168" fmla="*/ 4684056 w 4706782"/>
              <a:gd name="connsiteY168" fmla="*/ 1211545 h 1794817"/>
              <a:gd name="connsiteX169" fmla="*/ 4684375 w 4706782"/>
              <a:gd name="connsiteY169" fmla="*/ 1279490 h 1794817"/>
              <a:gd name="connsiteX170" fmla="*/ 4706782 w 4706782"/>
              <a:gd name="connsiteY170" fmla="*/ 1279490 h 1794817"/>
              <a:gd name="connsiteX171" fmla="*/ 4706782 w 4706782"/>
              <a:gd name="connsiteY171" fmla="*/ 1794815 h 1794817"/>
              <a:gd name="connsiteX172" fmla="*/ 3873498 w 4706782"/>
              <a:gd name="connsiteY172" fmla="*/ 1794815 h 1794817"/>
              <a:gd name="connsiteX173" fmla="*/ 3873498 w 4706782"/>
              <a:gd name="connsiteY173" fmla="*/ 1794817 h 1794817"/>
              <a:gd name="connsiteX174" fmla="*/ 2427775 w 4706782"/>
              <a:gd name="connsiteY174" fmla="*/ 1794817 h 1794817"/>
              <a:gd name="connsiteX175" fmla="*/ 2368821 w 4706782"/>
              <a:gd name="connsiteY175" fmla="*/ 1794817 h 1794817"/>
              <a:gd name="connsiteX176" fmla="*/ 2329895 w 4706782"/>
              <a:gd name="connsiteY176" fmla="*/ 1794817 h 1794817"/>
              <a:gd name="connsiteX177" fmla="*/ 2329895 w 4706782"/>
              <a:gd name="connsiteY177" fmla="*/ 1794815 h 1794817"/>
              <a:gd name="connsiteX178" fmla="*/ 2296797 w 4706782"/>
              <a:gd name="connsiteY178" fmla="*/ 1794815 h 1794817"/>
              <a:gd name="connsiteX179" fmla="*/ 2296797 w 4706782"/>
              <a:gd name="connsiteY179" fmla="*/ 1794817 h 1794817"/>
              <a:gd name="connsiteX180" fmla="*/ 2237911 w 4706782"/>
              <a:gd name="connsiteY180" fmla="*/ 1794817 h 1794817"/>
              <a:gd name="connsiteX181" fmla="*/ 2237844 w 4706782"/>
              <a:gd name="connsiteY181" fmla="*/ 1794817 h 1794817"/>
              <a:gd name="connsiteX182" fmla="*/ 971708 w 4706782"/>
              <a:gd name="connsiteY182" fmla="*/ 1794817 h 1794817"/>
              <a:gd name="connsiteX183" fmla="*/ 971708 w 4706782"/>
              <a:gd name="connsiteY183" fmla="*/ 1794815 h 1794817"/>
              <a:gd name="connsiteX184" fmla="*/ 1164 w 4706782"/>
              <a:gd name="connsiteY184" fmla="*/ 1794815 h 1794817"/>
              <a:gd name="connsiteX185" fmla="*/ 1164 w 4706782"/>
              <a:gd name="connsiteY185" fmla="*/ 1279490 h 1794817"/>
              <a:gd name="connsiteX186" fmla="*/ 1753 w 4706782"/>
              <a:gd name="connsiteY186" fmla="*/ 1279490 h 1794817"/>
              <a:gd name="connsiteX187" fmla="*/ 0 w 4706782"/>
              <a:gd name="connsiteY187" fmla="*/ 803255 h 1794817"/>
              <a:gd name="connsiteX188" fmla="*/ 92549 w 4706782"/>
              <a:gd name="connsiteY188" fmla="*/ 801510 h 179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4706782" h="1794817">
                <a:moveTo>
                  <a:pt x="949937" y="813733"/>
                </a:moveTo>
                <a:cubicBezTo>
                  <a:pt x="938877" y="813733"/>
                  <a:pt x="936549" y="818389"/>
                  <a:pt x="936549" y="828285"/>
                </a:cubicBezTo>
                <a:cubicBezTo>
                  <a:pt x="937132" y="856806"/>
                  <a:pt x="936549" y="885909"/>
                  <a:pt x="936549" y="914431"/>
                </a:cubicBezTo>
                <a:cubicBezTo>
                  <a:pt x="936549" y="942370"/>
                  <a:pt x="937132" y="969727"/>
                  <a:pt x="936549" y="997667"/>
                </a:cubicBezTo>
                <a:cubicBezTo>
                  <a:pt x="936549" y="1008726"/>
                  <a:pt x="940041" y="1012800"/>
                  <a:pt x="951101" y="1012800"/>
                </a:cubicBezTo>
                <a:cubicBezTo>
                  <a:pt x="962160" y="1012800"/>
                  <a:pt x="965653" y="1008144"/>
                  <a:pt x="965653" y="997667"/>
                </a:cubicBezTo>
                <a:cubicBezTo>
                  <a:pt x="964488" y="941206"/>
                  <a:pt x="964488" y="884163"/>
                  <a:pt x="965071" y="827702"/>
                </a:cubicBezTo>
                <a:cubicBezTo>
                  <a:pt x="965071" y="816061"/>
                  <a:pt x="959832" y="813733"/>
                  <a:pt x="949937" y="813733"/>
                </a:cubicBezTo>
                <a:close/>
                <a:moveTo>
                  <a:pt x="792778" y="766003"/>
                </a:moveTo>
                <a:cubicBezTo>
                  <a:pt x="783465" y="766003"/>
                  <a:pt x="780555" y="770078"/>
                  <a:pt x="780555" y="778809"/>
                </a:cubicBezTo>
                <a:cubicBezTo>
                  <a:pt x="780555" y="790450"/>
                  <a:pt x="780555" y="801510"/>
                  <a:pt x="780555" y="813151"/>
                </a:cubicBezTo>
                <a:cubicBezTo>
                  <a:pt x="780555" y="813151"/>
                  <a:pt x="780555" y="813151"/>
                  <a:pt x="779973" y="813151"/>
                </a:cubicBezTo>
                <a:cubicBezTo>
                  <a:pt x="779973" y="824210"/>
                  <a:pt x="779973" y="835270"/>
                  <a:pt x="779973" y="845747"/>
                </a:cubicBezTo>
                <a:cubicBezTo>
                  <a:pt x="779973" y="859134"/>
                  <a:pt x="774152" y="865537"/>
                  <a:pt x="760183" y="864955"/>
                </a:cubicBezTo>
                <a:cubicBezTo>
                  <a:pt x="746213" y="864373"/>
                  <a:pt x="732243" y="864955"/>
                  <a:pt x="718274" y="864955"/>
                </a:cubicBezTo>
                <a:cubicBezTo>
                  <a:pt x="709542" y="864955"/>
                  <a:pt x="705468" y="867283"/>
                  <a:pt x="705468" y="876596"/>
                </a:cubicBezTo>
                <a:cubicBezTo>
                  <a:pt x="706050" y="888820"/>
                  <a:pt x="701976" y="903371"/>
                  <a:pt x="722930" y="903371"/>
                </a:cubicBezTo>
                <a:cubicBezTo>
                  <a:pt x="730496" y="903371"/>
                  <a:pt x="729332" y="912103"/>
                  <a:pt x="729332" y="917923"/>
                </a:cubicBezTo>
                <a:cubicBezTo>
                  <a:pt x="729332" y="944116"/>
                  <a:pt x="729915" y="970310"/>
                  <a:pt x="729332" y="997085"/>
                </a:cubicBezTo>
                <a:cubicBezTo>
                  <a:pt x="729332" y="1008726"/>
                  <a:pt x="733407" y="1013383"/>
                  <a:pt x="745049" y="1012800"/>
                </a:cubicBezTo>
                <a:cubicBezTo>
                  <a:pt x="760183" y="1012219"/>
                  <a:pt x="775898" y="1012219"/>
                  <a:pt x="791032" y="1012800"/>
                </a:cubicBezTo>
                <a:cubicBezTo>
                  <a:pt x="799763" y="1012800"/>
                  <a:pt x="803837" y="1009308"/>
                  <a:pt x="803255" y="1000577"/>
                </a:cubicBezTo>
                <a:cubicBezTo>
                  <a:pt x="803837" y="926072"/>
                  <a:pt x="803837" y="852149"/>
                  <a:pt x="803837" y="778227"/>
                </a:cubicBezTo>
                <a:cubicBezTo>
                  <a:pt x="803837" y="770660"/>
                  <a:pt x="801509" y="766003"/>
                  <a:pt x="792778" y="766003"/>
                </a:cubicBezTo>
                <a:close/>
                <a:moveTo>
                  <a:pt x="763675" y="598950"/>
                </a:moveTo>
                <a:cubicBezTo>
                  <a:pt x="750869" y="598367"/>
                  <a:pt x="747377" y="603606"/>
                  <a:pt x="747959" y="615247"/>
                </a:cubicBezTo>
                <a:cubicBezTo>
                  <a:pt x="748541" y="642023"/>
                  <a:pt x="747959" y="668798"/>
                  <a:pt x="747959" y="695573"/>
                </a:cubicBezTo>
                <a:cubicBezTo>
                  <a:pt x="747959" y="695573"/>
                  <a:pt x="747959" y="695573"/>
                  <a:pt x="747377" y="695573"/>
                </a:cubicBezTo>
                <a:cubicBezTo>
                  <a:pt x="747377" y="721766"/>
                  <a:pt x="747377" y="747959"/>
                  <a:pt x="747377" y="774734"/>
                </a:cubicBezTo>
                <a:cubicBezTo>
                  <a:pt x="747377" y="793942"/>
                  <a:pt x="742721" y="798017"/>
                  <a:pt x="723512" y="799181"/>
                </a:cubicBezTo>
                <a:cubicBezTo>
                  <a:pt x="704304" y="799763"/>
                  <a:pt x="704304" y="801510"/>
                  <a:pt x="705468" y="830031"/>
                </a:cubicBezTo>
                <a:cubicBezTo>
                  <a:pt x="706050" y="846329"/>
                  <a:pt x="716527" y="842836"/>
                  <a:pt x="726423" y="842254"/>
                </a:cubicBezTo>
                <a:cubicBezTo>
                  <a:pt x="728168" y="842254"/>
                  <a:pt x="729332" y="841672"/>
                  <a:pt x="731079" y="841672"/>
                </a:cubicBezTo>
                <a:cubicBezTo>
                  <a:pt x="757854" y="840508"/>
                  <a:pt x="757854" y="840508"/>
                  <a:pt x="757854" y="812569"/>
                </a:cubicBezTo>
                <a:cubicBezTo>
                  <a:pt x="757854" y="793942"/>
                  <a:pt x="759018" y="775899"/>
                  <a:pt x="757272" y="757272"/>
                </a:cubicBezTo>
                <a:cubicBezTo>
                  <a:pt x="756690" y="747959"/>
                  <a:pt x="761347" y="746213"/>
                  <a:pt x="767749" y="745049"/>
                </a:cubicBezTo>
                <a:cubicBezTo>
                  <a:pt x="770077" y="744467"/>
                  <a:pt x="772406" y="744467"/>
                  <a:pt x="775316" y="744467"/>
                </a:cubicBezTo>
                <a:cubicBezTo>
                  <a:pt x="805584" y="744467"/>
                  <a:pt x="803837" y="747377"/>
                  <a:pt x="803255" y="714199"/>
                </a:cubicBezTo>
                <a:cubicBezTo>
                  <a:pt x="802091" y="678693"/>
                  <a:pt x="814315" y="651336"/>
                  <a:pt x="848657" y="636784"/>
                </a:cubicBezTo>
                <a:cubicBezTo>
                  <a:pt x="863791" y="630381"/>
                  <a:pt x="856224" y="616993"/>
                  <a:pt x="856224" y="606516"/>
                </a:cubicBezTo>
                <a:cubicBezTo>
                  <a:pt x="856224" y="597203"/>
                  <a:pt x="847493" y="598950"/>
                  <a:pt x="841090" y="598950"/>
                </a:cubicBezTo>
                <a:cubicBezTo>
                  <a:pt x="815479" y="598950"/>
                  <a:pt x="789286" y="599531"/>
                  <a:pt x="763675" y="598950"/>
                </a:cubicBezTo>
                <a:close/>
                <a:moveTo>
                  <a:pt x="1859510" y="462385"/>
                </a:moveTo>
                <a:lnTo>
                  <a:pt x="1859510" y="563358"/>
                </a:lnTo>
                <a:lnTo>
                  <a:pt x="1898670" y="571265"/>
                </a:lnTo>
                <a:cubicBezTo>
                  <a:pt x="1944088" y="590475"/>
                  <a:pt x="1975957" y="635447"/>
                  <a:pt x="1975957" y="687863"/>
                </a:cubicBezTo>
                <a:lnTo>
                  <a:pt x="1975957" y="1019771"/>
                </a:lnTo>
                <a:lnTo>
                  <a:pt x="2020147" y="1019771"/>
                </a:lnTo>
                <a:lnTo>
                  <a:pt x="2020147" y="462385"/>
                </a:lnTo>
                <a:close/>
                <a:moveTo>
                  <a:pt x="1523563" y="462385"/>
                </a:moveTo>
                <a:lnTo>
                  <a:pt x="1523563" y="563007"/>
                </a:lnTo>
                <a:lnTo>
                  <a:pt x="1564067" y="571184"/>
                </a:lnTo>
                <a:cubicBezTo>
                  <a:pt x="1609485" y="590394"/>
                  <a:pt x="1641354" y="635367"/>
                  <a:pt x="1641354" y="687783"/>
                </a:cubicBezTo>
                <a:lnTo>
                  <a:pt x="1641354" y="1019771"/>
                </a:lnTo>
                <a:lnTo>
                  <a:pt x="1722872" y="1019771"/>
                </a:lnTo>
                <a:lnTo>
                  <a:pt x="1722871" y="687863"/>
                </a:lnTo>
                <a:lnTo>
                  <a:pt x="1722872" y="687860"/>
                </a:lnTo>
                <a:lnTo>
                  <a:pt x="1722872" y="677670"/>
                </a:lnTo>
                <a:lnTo>
                  <a:pt x="1724928" y="677670"/>
                </a:lnTo>
                <a:lnTo>
                  <a:pt x="1732815" y="638606"/>
                </a:lnTo>
                <a:cubicBezTo>
                  <a:pt x="1747223" y="604543"/>
                  <a:pt x="1776122" y="578101"/>
                  <a:pt x="1811784" y="567009"/>
                </a:cubicBezTo>
                <a:lnTo>
                  <a:pt x="1827855" y="564579"/>
                </a:lnTo>
                <a:lnTo>
                  <a:pt x="1827855" y="462385"/>
                </a:lnTo>
                <a:close/>
                <a:moveTo>
                  <a:pt x="131548" y="0"/>
                </a:moveTo>
                <a:lnTo>
                  <a:pt x="216530" y="0"/>
                </a:lnTo>
                <a:lnTo>
                  <a:pt x="254364" y="802091"/>
                </a:lnTo>
                <a:lnTo>
                  <a:pt x="303840" y="803838"/>
                </a:lnTo>
                <a:lnTo>
                  <a:pt x="342838" y="164726"/>
                </a:lnTo>
                <a:lnTo>
                  <a:pt x="429567" y="164726"/>
                </a:lnTo>
                <a:lnTo>
                  <a:pt x="466820" y="806748"/>
                </a:lnTo>
                <a:lnTo>
                  <a:pt x="537832" y="810240"/>
                </a:lnTo>
                <a:cubicBezTo>
                  <a:pt x="537832" y="775316"/>
                  <a:pt x="537832" y="739810"/>
                  <a:pt x="537832" y="704886"/>
                </a:cubicBezTo>
                <a:cubicBezTo>
                  <a:pt x="537832" y="677529"/>
                  <a:pt x="548891" y="655992"/>
                  <a:pt x="573338" y="642023"/>
                </a:cubicBezTo>
                <a:cubicBezTo>
                  <a:pt x="577413" y="639694"/>
                  <a:pt x="580323" y="637366"/>
                  <a:pt x="582651" y="633291"/>
                </a:cubicBezTo>
                <a:cubicBezTo>
                  <a:pt x="587890" y="623396"/>
                  <a:pt x="618158" y="619904"/>
                  <a:pt x="623396" y="629217"/>
                </a:cubicBezTo>
                <a:cubicBezTo>
                  <a:pt x="628635" y="638530"/>
                  <a:pt x="636784" y="642023"/>
                  <a:pt x="643769" y="647843"/>
                </a:cubicBezTo>
                <a:cubicBezTo>
                  <a:pt x="660067" y="660649"/>
                  <a:pt x="669962" y="676947"/>
                  <a:pt x="669962" y="697319"/>
                </a:cubicBezTo>
                <a:cubicBezTo>
                  <a:pt x="669962" y="711871"/>
                  <a:pt x="675782" y="715945"/>
                  <a:pt x="688588" y="714199"/>
                </a:cubicBezTo>
                <a:cubicBezTo>
                  <a:pt x="701393" y="712453"/>
                  <a:pt x="706632" y="719438"/>
                  <a:pt x="706050" y="731661"/>
                </a:cubicBezTo>
                <a:cubicBezTo>
                  <a:pt x="705468" y="740974"/>
                  <a:pt x="706050" y="750287"/>
                  <a:pt x="706050" y="760182"/>
                </a:cubicBezTo>
                <a:cubicBezTo>
                  <a:pt x="706050" y="764257"/>
                  <a:pt x="705468" y="768914"/>
                  <a:pt x="711289" y="769495"/>
                </a:cubicBezTo>
                <a:cubicBezTo>
                  <a:pt x="717691" y="770078"/>
                  <a:pt x="717691" y="764257"/>
                  <a:pt x="717691" y="759601"/>
                </a:cubicBezTo>
                <a:cubicBezTo>
                  <a:pt x="718274" y="744467"/>
                  <a:pt x="719438" y="728751"/>
                  <a:pt x="719438" y="713617"/>
                </a:cubicBezTo>
                <a:cubicBezTo>
                  <a:pt x="720019" y="672872"/>
                  <a:pt x="720019" y="632127"/>
                  <a:pt x="719438" y="591382"/>
                </a:cubicBezTo>
                <a:cubicBezTo>
                  <a:pt x="719438" y="579159"/>
                  <a:pt x="723512" y="571010"/>
                  <a:pt x="737482" y="571010"/>
                </a:cubicBezTo>
                <a:cubicBezTo>
                  <a:pt x="781719" y="571010"/>
                  <a:pt x="825956" y="571010"/>
                  <a:pt x="870193" y="571010"/>
                </a:cubicBezTo>
                <a:cubicBezTo>
                  <a:pt x="881253" y="571010"/>
                  <a:pt x="886491" y="576831"/>
                  <a:pt x="885909" y="587890"/>
                </a:cubicBezTo>
                <a:cubicBezTo>
                  <a:pt x="885909" y="598367"/>
                  <a:pt x="886491" y="608844"/>
                  <a:pt x="885327" y="619322"/>
                </a:cubicBezTo>
                <a:cubicBezTo>
                  <a:pt x="884163" y="630963"/>
                  <a:pt x="888238" y="637366"/>
                  <a:pt x="899297" y="642023"/>
                </a:cubicBezTo>
                <a:cubicBezTo>
                  <a:pt x="923744" y="653082"/>
                  <a:pt x="935385" y="673454"/>
                  <a:pt x="935967" y="700230"/>
                </a:cubicBezTo>
                <a:cubicBezTo>
                  <a:pt x="935967" y="718856"/>
                  <a:pt x="935967" y="738064"/>
                  <a:pt x="935967" y="756690"/>
                </a:cubicBezTo>
                <a:cubicBezTo>
                  <a:pt x="935967" y="789868"/>
                  <a:pt x="932475" y="785793"/>
                  <a:pt x="965653" y="785793"/>
                </a:cubicBezTo>
                <a:cubicBezTo>
                  <a:pt x="991264" y="785793"/>
                  <a:pt x="993010" y="787540"/>
                  <a:pt x="993010" y="812569"/>
                </a:cubicBezTo>
                <a:cubicBezTo>
                  <a:pt x="993592" y="873104"/>
                  <a:pt x="994756" y="933639"/>
                  <a:pt x="994756" y="994174"/>
                </a:cubicBezTo>
                <a:lnTo>
                  <a:pt x="1035501" y="918505"/>
                </a:lnTo>
                <a:lnTo>
                  <a:pt x="1178690" y="999413"/>
                </a:lnTo>
                <a:lnTo>
                  <a:pt x="1222345" y="919088"/>
                </a:lnTo>
                <a:lnTo>
                  <a:pt x="1378340" y="1008144"/>
                </a:lnTo>
                <a:lnTo>
                  <a:pt x="1378403" y="1019771"/>
                </a:lnTo>
                <a:lnTo>
                  <a:pt x="1388268" y="1019771"/>
                </a:lnTo>
                <a:lnTo>
                  <a:pt x="1388267" y="687783"/>
                </a:lnTo>
                <a:lnTo>
                  <a:pt x="1388268" y="687778"/>
                </a:lnTo>
                <a:lnTo>
                  <a:pt x="1388268" y="677590"/>
                </a:lnTo>
                <a:lnTo>
                  <a:pt x="1389808" y="677590"/>
                </a:lnTo>
                <a:lnTo>
                  <a:pt x="1393956" y="650153"/>
                </a:lnTo>
                <a:cubicBezTo>
                  <a:pt x="1405049" y="614491"/>
                  <a:pt x="1431490" y="585592"/>
                  <a:pt x="1465554" y="571184"/>
                </a:cubicBezTo>
                <a:lnTo>
                  <a:pt x="1491908" y="565864"/>
                </a:lnTo>
                <a:lnTo>
                  <a:pt x="1491908" y="414574"/>
                </a:lnTo>
                <a:lnTo>
                  <a:pt x="1523563" y="414574"/>
                </a:lnTo>
                <a:lnTo>
                  <a:pt x="1523563" y="414903"/>
                </a:lnTo>
                <a:lnTo>
                  <a:pt x="2020147" y="414903"/>
                </a:lnTo>
                <a:lnTo>
                  <a:pt x="2020147" y="351714"/>
                </a:lnTo>
                <a:lnTo>
                  <a:pt x="2020147" y="325180"/>
                </a:lnTo>
                <a:lnTo>
                  <a:pt x="2020147" y="325177"/>
                </a:lnTo>
                <a:lnTo>
                  <a:pt x="2020147" y="210503"/>
                </a:lnTo>
                <a:lnTo>
                  <a:pt x="2020147" y="210502"/>
                </a:lnTo>
                <a:lnTo>
                  <a:pt x="2097401" y="210502"/>
                </a:lnTo>
                <a:lnTo>
                  <a:pt x="2097401" y="210503"/>
                </a:lnTo>
                <a:lnTo>
                  <a:pt x="2167249" y="210503"/>
                </a:lnTo>
                <a:lnTo>
                  <a:pt x="2167249" y="325180"/>
                </a:lnTo>
                <a:lnTo>
                  <a:pt x="2167249" y="351714"/>
                </a:lnTo>
                <a:lnTo>
                  <a:pt x="2167249" y="1019771"/>
                </a:lnTo>
                <a:lnTo>
                  <a:pt x="2237844" y="1019771"/>
                </a:lnTo>
                <a:lnTo>
                  <a:pt x="2237844" y="938690"/>
                </a:lnTo>
                <a:lnTo>
                  <a:pt x="2237844" y="937590"/>
                </a:lnTo>
                <a:lnTo>
                  <a:pt x="2326233" y="937590"/>
                </a:lnTo>
                <a:lnTo>
                  <a:pt x="2326233" y="467346"/>
                </a:lnTo>
                <a:lnTo>
                  <a:pt x="2326233" y="467344"/>
                </a:lnTo>
                <a:lnTo>
                  <a:pt x="2326233" y="467344"/>
                </a:lnTo>
                <a:lnTo>
                  <a:pt x="2326233" y="351712"/>
                </a:lnTo>
                <a:lnTo>
                  <a:pt x="2326234" y="351712"/>
                </a:lnTo>
                <a:lnTo>
                  <a:pt x="2437027" y="351712"/>
                </a:lnTo>
                <a:lnTo>
                  <a:pt x="2547819" y="351712"/>
                </a:lnTo>
                <a:lnTo>
                  <a:pt x="2547819" y="478093"/>
                </a:lnTo>
                <a:lnTo>
                  <a:pt x="2547819" y="478093"/>
                </a:lnTo>
                <a:lnTo>
                  <a:pt x="2547819" y="827806"/>
                </a:lnTo>
                <a:lnTo>
                  <a:pt x="2711095" y="924585"/>
                </a:lnTo>
                <a:lnTo>
                  <a:pt x="2711095" y="698636"/>
                </a:lnTo>
                <a:lnTo>
                  <a:pt x="3092295" y="924585"/>
                </a:lnTo>
                <a:lnTo>
                  <a:pt x="3092295" y="698636"/>
                </a:lnTo>
                <a:lnTo>
                  <a:pt x="3473494" y="924585"/>
                </a:lnTo>
                <a:lnTo>
                  <a:pt x="3473494" y="698636"/>
                </a:lnTo>
                <a:lnTo>
                  <a:pt x="3857188" y="926064"/>
                </a:lnTo>
                <a:lnTo>
                  <a:pt x="3857188" y="616960"/>
                </a:lnTo>
                <a:lnTo>
                  <a:pt x="3857261" y="620087"/>
                </a:lnTo>
                <a:lnTo>
                  <a:pt x="3857261" y="926107"/>
                </a:lnTo>
                <a:lnTo>
                  <a:pt x="3857993" y="926541"/>
                </a:lnTo>
                <a:lnTo>
                  <a:pt x="3857993" y="610937"/>
                </a:lnTo>
                <a:cubicBezTo>
                  <a:pt x="3857993" y="608741"/>
                  <a:pt x="3857627" y="606545"/>
                  <a:pt x="3858725" y="604349"/>
                </a:cubicBezTo>
                <a:cubicBezTo>
                  <a:pt x="3864581" y="551645"/>
                  <a:pt x="3913259" y="522365"/>
                  <a:pt x="3948761" y="526025"/>
                </a:cubicBezTo>
                <a:cubicBezTo>
                  <a:pt x="3994877" y="523097"/>
                  <a:pt x="4037333" y="566285"/>
                  <a:pt x="4036967" y="610571"/>
                </a:cubicBezTo>
                <a:cubicBezTo>
                  <a:pt x="4036601" y="702071"/>
                  <a:pt x="4036967" y="793939"/>
                  <a:pt x="4036967" y="885805"/>
                </a:cubicBezTo>
                <a:cubicBezTo>
                  <a:pt x="4036967" y="971083"/>
                  <a:pt x="4036967" y="1056727"/>
                  <a:pt x="4036967" y="1142005"/>
                </a:cubicBezTo>
                <a:cubicBezTo>
                  <a:pt x="4036967" y="1146397"/>
                  <a:pt x="4034405" y="1151887"/>
                  <a:pt x="4040627" y="1154815"/>
                </a:cubicBezTo>
                <a:cubicBezTo>
                  <a:pt x="4046483" y="1137979"/>
                  <a:pt x="4054901" y="1122607"/>
                  <a:pt x="4064051" y="1107601"/>
                </a:cubicBezTo>
                <a:cubicBezTo>
                  <a:pt x="4068443" y="1100647"/>
                  <a:pt x="4069907" y="1094059"/>
                  <a:pt x="4069907" y="1086373"/>
                </a:cubicBezTo>
                <a:cubicBezTo>
                  <a:pt x="4069907" y="960103"/>
                  <a:pt x="4069907" y="833833"/>
                  <a:pt x="4069907" y="707561"/>
                </a:cubicBezTo>
                <a:cubicBezTo>
                  <a:pt x="4069907" y="676451"/>
                  <a:pt x="4070639" y="645341"/>
                  <a:pt x="4069907" y="614231"/>
                </a:cubicBezTo>
                <a:cubicBezTo>
                  <a:pt x="4068809" y="576167"/>
                  <a:pt x="4096259" y="535175"/>
                  <a:pt x="4144571" y="526025"/>
                </a:cubicBezTo>
                <a:cubicBezTo>
                  <a:pt x="4149695" y="524927"/>
                  <a:pt x="4155185" y="524927"/>
                  <a:pt x="4160309" y="525659"/>
                </a:cubicBezTo>
                <a:cubicBezTo>
                  <a:pt x="4208255" y="523463"/>
                  <a:pt x="4248515" y="567017"/>
                  <a:pt x="4248515" y="610205"/>
                </a:cubicBezTo>
                <a:cubicBezTo>
                  <a:pt x="4248149" y="722567"/>
                  <a:pt x="4248515" y="834931"/>
                  <a:pt x="4248515" y="947293"/>
                </a:cubicBezTo>
                <a:cubicBezTo>
                  <a:pt x="4248515" y="950953"/>
                  <a:pt x="4248515" y="954247"/>
                  <a:pt x="4248515" y="957541"/>
                </a:cubicBezTo>
                <a:cubicBezTo>
                  <a:pt x="4248515" y="961567"/>
                  <a:pt x="4251809" y="961933"/>
                  <a:pt x="4254737" y="961933"/>
                </a:cubicBezTo>
                <a:cubicBezTo>
                  <a:pt x="4294998" y="949489"/>
                  <a:pt x="4336721" y="946195"/>
                  <a:pt x="4378080" y="951319"/>
                </a:cubicBezTo>
                <a:cubicBezTo>
                  <a:pt x="4500324" y="966691"/>
                  <a:pt x="4588896" y="1030375"/>
                  <a:pt x="4643064" y="1141273"/>
                </a:cubicBezTo>
                <a:cubicBezTo>
                  <a:pt x="4650018" y="1155913"/>
                  <a:pt x="4656240" y="1170919"/>
                  <a:pt x="4659534" y="1186657"/>
                </a:cubicBezTo>
                <a:cubicBezTo>
                  <a:pt x="4661730" y="1187755"/>
                  <a:pt x="4663560" y="1188853"/>
                  <a:pt x="4665756" y="1189219"/>
                </a:cubicBezTo>
                <a:cubicBezTo>
                  <a:pt x="4678932" y="1192147"/>
                  <a:pt x="4684056" y="1198003"/>
                  <a:pt x="4684056" y="1211545"/>
                </a:cubicBezTo>
                <a:lnTo>
                  <a:pt x="4684375" y="1279490"/>
                </a:lnTo>
                <a:lnTo>
                  <a:pt x="4706782" y="1279490"/>
                </a:lnTo>
                <a:lnTo>
                  <a:pt x="4706782" y="1794815"/>
                </a:lnTo>
                <a:lnTo>
                  <a:pt x="3873498" y="1794815"/>
                </a:lnTo>
                <a:lnTo>
                  <a:pt x="3873498" y="1794817"/>
                </a:lnTo>
                <a:lnTo>
                  <a:pt x="2427775" y="1794817"/>
                </a:lnTo>
                <a:lnTo>
                  <a:pt x="2368821" y="1794817"/>
                </a:lnTo>
                <a:lnTo>
                  <a:pt x="2329895" y="1794817"/>
                </a:lnTo>
                <a:lnTo>
                  <a:pt x="2329895" y="1794815"/>
                </a:lnTo>
                <a:lnTo>
                  <a:pt x="2296797" y="1794815"/>
                </a:lnTo>
                <a:lnTo>
                  <a:pt x="2296797" y="1794817"/>
                </a:lnTo>
                <a:lnTo>
                  <a:pt x="2237911" y="1794817"/>
                </a:lnTo>
                <a:lnTo>
                  <a:pt x="2237844" y="1794817"/>
                </a:lnTo>
                <a:lnTo>
                  <a:pt x="971708" y="1794817"/>
                </a:lnTo>
                <a:lnTo>
                  <a:pt x="971708" y="1794815"/>
                </a:lnTo>
                <a:lnTo>
                  <a:pt x="1164" y="1794815"/>
                </a:lnTo>
                <a:lnTo>
                  <a:pt x="1164" y="1279490"/>
                </a:lnTo>
                <a:lnTo>
                  <a:pt x="1753" y="1279490"/>
                </a:lnTo>
                <a:lnTo>
                  <a:pt x="0" y="803255"/>
                </a:lnTo>
                <a:lnTo>
                  <a:pt x="92549" y="801510"/>
                </a:lnTo>
                <a:close/>
              </a:path>
            </a:pathLst>
          </a:custGeom>
          <a:solidFill>
            <a:schemeClr val="accent2"/>
          </a:solidFill>
          <a:ln w="3651" cap="flat">
            <a:noFill/>
            <a:prstDash val="solid"/>
            <a:miter/>
          </a:ln>
        </p:spPr>
        <p:txBody>
          <a:bodyPr wrap="square" rtlCol="0" anchor="ctr">
            <a:noAutofit/>
          </a:bodyPr>
          <a:lstStyle/>
          <a:p>
            <a:endParaRPr 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39" name="Arc 38"/>
          <p:cNvSpPr/>
          <p:nvPr/>
        </p:nvSpPr>
        <p:spPr>
          <a:xfrm flipH="1">
            <a:off x="7470647" y="1911491"/>
            <a:ext cx="3970151" cy="3970151"/>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3" name="Graphic 4"/>
          <p:cNvSpPr/>
          <p:nvPr/>
        </p:nvSpPr>
        <p:spPr>
          <a:xfrm flipH="1">
            <a:off x="8506407" y="2491410"/>
            <a:ext cx="2680192" cy="262658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accent1"/>
          </a:solidFill>
          <a:ln w="9525" cap="flat">
            <a:noFill/>
            <a:prstDash val="solid"/>
            <a:miter/>
          </a:ln>
        </p:spPr>
        <p:txBody>
          <a:bodyPr rtlCol="0" anchor="ctr"/>
          <a:lstStyle/>
          <a:p>
            <a:endParaRPr lang="en-US"/>
          </a:p>
        </p:txBody>
      </p:sp>
      <p:sp>
        <p:nvSpPr>
          <p:cNvPr id="4" name="Oval 3"/>
          <p:cNvSpPr/>
          <p:nvPr/>
        </p:nvSpPr>
        <p:spPr>
          <a:xfrm flipH="1">
            <a:off x="8610310" y="1968456"/>
            <a:ext cx="216118" cy="216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4"/>
          <p:cNvSpPr/>
          <p:nvPr/>
        </p:nvSpPr>
        <p:spPr>
          <a:xfrm flipH="1">
            <a:off x="6349815" y="1825365"/>
            <a:ext cx="549613" cy="549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6" name="Group 5"/>
          <p:cNvGrpSpPr/>
          <p:nvPr/>
        </p:nvGrpSpPr>
        <p:grpSpPr>
          <a:xfrm flipH="1">
            <a:off x="1573587" y="1742081"/>
            <a:ext cx="4616540" cy="668469"/>
            <a:chOff x="4716014" y="1639851"/>
            <a:chExt cx="3888434" cy="668179"/>
          </a:xfrm>
        </p:grpSpPr>
        <p:sp>
          <p:nvSpPr>
            <p:cNvPr id="7" name="TextBox 6"/>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8" name="TextBox 7"/>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9" name="Oval 8"/>
          <p:cNvSpPr/>
          <p:nvPr/>
        </p:nvSpPr>
        <p:spPr>
          <a:xfrm flipH="1">
            <a:off x="5404188" y="3661611"/>
            <a:ext cx="549613" cy="5496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10" name="Group 9"/>
          <p:cNvGrpSpPr/>
          <p:nvPr/>
        </p:nvGrpSpPr>
        <p:grpSpPr>
          <a:xfrm flipH="1">
            <a:off x="627960" y="3578327"/>
            <a:ext cx="4616540" cy="668469"/>
            <a:chOff x="4716014" y="1639851"/>
            <a:chExt cx="3888434" cy="668179"/>
          </a:xfrm>
        </p:grpSpPr>
        <p:sp>
          <p:nvSpPr>
            <p:cNvPr id="11" name="TextBox 10"/>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12" name="TextBox 11"/>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3" name="Oval 12"/>
          <p:cNvSpPr/>
          <p:nvPr/>
        </p:nvSpPr>
        <p:spPr>
          <a:xfrm flipH="1">
            <a:off x="6473642" y="5497857"/>
            <a:ext cx="549613" cy="5496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14" name="Group 13"/>
          <p:cNvGrpSpPr/>
          <p:nvPr/>
        </p:nvGrpSpPr>
        <p:grpSpPr>
          <a:xfrm flipH="1">
            <a:off x="1697414" y="5414573"/>
            <a:ext cx="4616540" cy="668469"/>
            <a:chOff x="4716014" y="1639851"/>
            <a:chExt cx="3888434" cy="668179"/>
          </a:xfrm>
        </p:grpSpPr>
        <p:sp>
          <p:nvSpPr>
            <p:cNvPr id="15" name="TextBox 14"/>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16" name="TextBox 15"/>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17" name="Oval 16"/>
          <p:cNvSpPr/>
          <p:nvPr/>
        </p:nvSpPr>
        <p:spPr>
          <a:xfrm flipH="1">
            <a:off x="5654120" y="2743488"/>
            <a:ext cx="549613" cy="5496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grpSp>
        <p:nvGrpSpPr>
          <p:cNvPr id="18" name="Group 17"/>
          <p:cNvGrpSpPr/>
          <p:nvPr/>
        </p:nvGrpSpPr>
        <p:grpSpPr>
          <a:xfrm flipH="1">
            <a:off x="877892" y="2660203"/>
            <a:ext cx="4616540" cy="668469"/>
            <a:chOff x="4716014" y="1639851"/>
            <a:chExt cx="3888434" cy="668179"/>
          </a:xfrm>
        </p:grpSpPr>
        <p:sp>
          <p:nvSpPr>
            <p:cNvPr id="19" name="TextBox 18"/>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20" name="TextBox 19"/>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21" name="Oval 20"/>
          <p:cNvSpPr/>
          <p:nvPr/>
        </p:nvSpPr>
        <p:spPr>
          <a:xfrm flipH="1">
            <a:off x="5629737" y="4579734"/>
            <a:ext cx="549613" cy="5496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grpSp>
        <p:nvGrpSpPr>
          <p:cNvPr id="22" name="Group 21"/>
          <p:cNvGrpSpPr/>
          <p:nvPr/>
        </p:nvGrpSpPr>
        <p:grpSpPr>
          <a:xfrm flipH="1">
            <a:off x="853509" y="4496449"/>
            <a:ext cx="4616540" cy="668469"/>
            <a:chOff x="4716014" y="1639851"/>
            <a:chExt cx="3888434" cy="668179"/>
          </a:xfrm>
        </p:grpSpPr>
        <p:sp>
          <p:nvSpPr>
            <p:cNvPr id="23" name="TextBox 22"/>
            <p:cNvSpPr txBox="1"/>
            <p:nvPr/>
          </p:nvSpPr>
          <p:spPr>
            <a:xfrm>
              <a:off x="4716015" y="1846565"/>
              <a:ext cx="3888433" cy="4614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Presentations.</a:t>
              </a:r>
              <a:endParaRPr lang="ko-KR" altLang="en-US" sz="1200" dirty="0">
                <a:solidFill>
                  <a:schemeClr val="tx1">
                    <a:lumMod val="75000"/>
                    <a:lumOff val="25000"/>
                  </a:schemeClr>
                </a:solidFill>
              </a:endParaRPr>
            </a:p>
          </p:txBody>
        </p:sp>
        <p:sp>
          <p:nvSpPr>
            <p:cNvPr id="24" name="TextBox 23"/>
            <p:cNvSpPr txBox="1"/>
            <p:nvPr/>
          </p:nvSpPr>
          <p:spPr>
            <a:xfrm>
              <a:off x="4716014" y="1639851"/>
              <a:ext cx="3888433" cy="276879"/>
            </a:xfrm>
            <a:prstGeom prst="rect">
              <a:avLst/>
            </a:prstGeom>
            <a:noFill/>
          </p:spPr>
          <p:txBody>
            <a:bodyPr wrap="square" rtlCol="0">
              <a:spAutoFit/>
            </a:bodyPr>
            <a:lstStyle/>
            <a:p>
              <a:r>
                <a:rPr lang="en-US" altLang="ko-KR" sz="1200" b="1" dirty="0">
                  <a:solidFill>
                    <a:schemeClr val="tx1">
                      <a:lumMod val="75000"/>
                      <a:lumOff val="25000"/>
                    </a:schemeClr>
                  </a:solidFill>
                </a:rPr>
                <a:t>Add Contents Title</a:t>
              </a:r>
              <a:endParaRPr lang="ko-KR" altLang="en-US" sz="1200" b="1" dirty="0">
                <a:solidFill>
                  <a:schemeClr val="tx1">
                    <a:lumMod val="75000"/>
                    <a:lumOff val="25000"/>
                  </a:schemeClr>
                </a:solidFill>
              </a:endParaRPr>
            </a:p>
          </p:txBody>
        </p:sp>
      </p:grpSp>
      <p:sp>
        <p:nvSpPr>
          <p:cNvPr id="25" name="Oval 24"/>
          <p:cNvSpPr/>
          <p:nvPr/>
        </p:nvSpPr>
        <p:spPr>
          <a:xfrm flipH="1">
            <a:off x="7581254" y="2886580"/>
            <a:ext cx="216118" cy="2161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25"/>
          <p:cNvSpPr/>
          <p:nvPr/>
        </p:nvSpPr>
        <p:spPr>
          <a:xfrm flipH="1">
            <a:off x="7348378" y="3804702"/>
            <a:ext cx="216118" cy="216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p:cNvSpPr/>
          <p:nvPr/>
        </p:nvSpPr>
        <p:spPr>
          <a:xfrm flipH="1">
            <a:off x="7601706" y="4722826"/>
            <a:ext cx="216118" cy="2161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p:cNvSpPr/>
          <p:nvPr/>
        </p:nvSpPr>
        <p:spPr>
          <a:xfrm flipH="1">
            <a:off x="8610310" y="5640948"/>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9" name="Straight Connector 28"/>
          <p:cNvCxnSpPr/>
          <p:nvPr/>
        </p:nvCxnSpPr>
        <p:spPr>
          <a:xfrm flipH="1">
            <a:off x="7214446" y="2076563"/>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352070" y="2994686"/>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110666" y="3912809"/>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6350104" y="4830932"/>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276360" y="5749055"/>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4" name="Parallelogram 30"/>
          <p:cNvSpPr/>
          <p:nvPr/>
        </p:nvSpPr>
        <p:spPr>
          <a:xfrm>
            <a:off x="6589058" y="5628122"/>
            <a:ext cx="292786" cy="29351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Freeform 18"/>
          <p:cNvSpPr/>
          <p:nvPr/>
        </p:nvSpPr>
        <p:spPr>
          <a:xfrm flipH="1">
            <a:off x="6450004" y="1948963"/>
            <a:ext cx="355852" cy="287199"/>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6" name="Oval 7"/>
          <p:cNvSpPr/>
          <p:nvPr/>
        </p:nvSpPr>
        <p:spPr>
          <a:xfrm flipH="1">
            <a:off x="5768191" y="2864586"/>
            <a:ext cx="300772" cy="3007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ounded Rectangle 25"/>
          <p:cNvSpPr/>
          <p:nvPr/>
        </p:nvSpPr>
        <p:spPr>
          <a:xfrm flipH="1">
            <a:off x="5740594" y="4719675"/>
            <a:ext cx="343140" cy="251467"/>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Block Arc 25"/>
          <p:cNvSpPr>
            <a:spLocks noChangeAspect="1"/>
          </p:cNvSpPr>
          <p:nvPr/>
        </p:nvSpPr>
        <p:spPr>
          <a:xfrm flipH="1">
            <a:off x="5553765" y="3756344"/>
            <a:ext cx="236253" cy="341315"/>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nvGrpSpPr>
          <p:cNvPr id="47" name="Group 46"/>
          <p:cNvGrpSpPr/>
          <p:nvPr/>
        </p:nvGrpSpPr>
        <p:grpSpPr>
          <a:xfrm flipH="1">
            <a:off x="8984974" y="3390900"/>
            <a:ext cx="1672352" cy="876221"/>
            <a:chOff x="8984974" y="3390900"/>
            <a:chExt cx="1672352" cy="876221"/>
          </a:xfrm>
        </p:grpSpPr>
        <p:sp>
          <p:nvSpPr>
            <p:cNvPr id="40" name="TextBox 39"/>
            <p:cNvSpPr txBox="1"/>
            <p:nvPr/>
          </p:nvSpPr>
          <p:spPr>
            <a:xfrm flipH="1">
              <a:off x="8999735" y="4025752"/>
              <a:ext cx="1657591" cy="241369"/>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sp>
          <p:nvSpPr>
            <p:cNvPr id="41" name="TextBox 40"/>
            <p:cNvSpPr txBox="1"/>
            <p:nvPr/>
          </p:nvSpPr>
          <p:spPr>
            <a:xfrm flipH="1">
              <a:off x="9556330" y="3446590"/>
              <a:ext cx="551490" cy="468478"/>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5400" dirty="0">
                <a:solidFill>
                  <a:schemeClr val="bg1"/>
                </a:solidFill>
                <a:latin typeface="Aharoni" panose="02010803020104030203" pitchFamily="2" charset="-79"/>
                <a:cs typeface="Aharoni" panose="02010803020104030203" pitchFamily="2" charset="-79"/>
              </a:endParaRPr>
            </a:p>
          </p:txBody>
        </p:sp>
        <p:grpSp>
          <p:nvGrpSpPr>
            <p:cNvPr id="42" name="Group 41"/>
            <p:cNvGrpSpPr/>
            <p:nvPr/>
          </p:nvGrpSpPr>
          <p:grpSpPr>
            <a:xfrm flipH="1">
              <a:off x="8984974" y="3390900"/>
              <a:ext cx="534724" cy="533693"/>
              <a:chOff x="7167947" y="1624190"/>
              <a:chExt cx="2677920" cy="2672764"/>
            </a:xfrm>
            <a:solidFill>
              <a:schemeClr val="bg1"/>
            </a:solidFill>
          </p:grpSpPr>
          <p:sp>
            <p:nvSpPr>
              <p:cNvPr id="43" name="Freeform: Shape 42"/>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solidFill>
                    <a:schemeClr val="bg1"/>
                  </a:solidFill>
                </a:endParaRPr>
              </a:p>
            </p:txBody>
          </p:sp>
          <p:sp>
            <p:nvSpPr>
              <p:cNvPr id="44" name="Freeform: Shape 43"/>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solidFill>
                    <a:schemeClr val="bg1"/>
                  </a:solidFill>
                </a:endParaRPr>
              </a:p>
            </p:txBody>
          </p:sp>
        </p:gr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7" name="Group 56"/>
          <p:cNvGrpSpPr/>
          <p:nvPr/>
        </p:nvGrpSpPr>
        <p:grpSpPr>
          <a:xfrm rot="16200000">
            <a:off x="5185060" y="-1635379"/>
            <a:ext cx="1819481" cy="12191852"/>
            <a:chOff x="7863840" y="1228255"/>
            <a:chExt cx="909828" cy="228600"/>
          </a:xfrm>
        </p:grpSpPr>
        <p:sp>
          <p:nvSpPr>
            <p:cNvPr id="58" name="Rectangle 57"/>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0" y="3550807"/>
            <a:ext cx="12192000" cy="1818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4000"/>
              <a:t>ROS history, and why ROS2?</a:t>
            </a:r>
            <a:endParaRPr lang="en-US" altLang="en-US" sz="4000"/>
          </a:p>
        </p:txBody>
      </p:sp>
      <p:grpSp>
        <p:nvGrpSpPr>
          <p:cNvPr id="7" name="Group 6"/>
          <p:cNvGrpSpPr/>
          <p:nvPr/>
        </p:nvGrpSpPr>
        <p:grpSpPr>
          <a:xfrm rot="3017773">
            <a:off x="5584718" y="1817122"/>
            <a:ext cx="469873" cy="327856"/>
            <a:chOff x="5405974" y="1533288"/>
            <a:chExt cx="608646" cy="424685"/>
          </a:xfrm>
        </p:grpSpPr>
        <p:sp>
          <p:nvSpPr>
            <p:cNvPr id="8" name="Trapezoid 7"/>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rot="7898637">
            <a:off x="5214392" y="1000348"/>
            <a:ext cx="344525" cy="861967"/>
            <a:chOff x="4130248" y="650162"/>
            <a:chExt cx="502279" cy="1664988"/>
          </a:xfrm>
          <a:solidFill>
            <a:schemeClr val="accent2"/>
          </a:solidFill>
        </p:grpSpPr>
        <p:sp>
          <p:nvSpPr>
            <p:cNvPr id="47" name="Trapezoid 46"/>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rapezoid 94"/>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1" fmla="*/ 0 w 182880"/>
                <a:gd name="connsiteY0-2" fmla="*/ 1664988 h 1664988"/>
                <a:gd name="connsiteX1-3" fmla="*/ 0 w 182880"/>
                <a:gd name="connsiteY1-4" fmla="*/ 0 h 1664988"/>
                <a:gd name="connsiteX2-5" fmla="*/ 130540 w 182880"/>
                <a:gd name="connsiteY2-6" fmla="*/ 3079 h 1664988"/>
                <a:gd name="connsiteX3-7" fmla="*/ 182880 w 182880"/>
                <a:gd name="connsiteY3-8" fmla="*/ 1664988 h 1664988"/>
                <a:gd name="connsiteX4-9" fmla="*/ 0 w 182880"/>
                <a:gd name="connsiteY4-10" fmla="*/ 1664988 h 1664988"/>
                <a:gd name="connsiteX0-11" fmla="*/ 0 w 182880"/>
                <a:gd name="connsiteY0-12" fmla="*/ 1664988 h 1664988"/>
                <a:gd name="connsiteX1-13" fmla="*/ 0 w 182880"/>
                <a:gd name="connsiteY1-14" fmla="*/ 0 h 1664988"/>
                <a:gd name="connsiteX2-15" fmla="*/ 68965 w 182880"/>
                <a:gd name="connsiteY2-16" fmla="*/ 6157 h 1664988"/>
                <a:gd name="connsiteX3-17" fmla="*/ 182880 w 182880"/>
                <a:gd name="connsiteY3-18" fmla="*/ 1664988 h 1664988"/>
                <a:gd name="connsiteX4-19" fmla="*/ 0 w 182880"/>
                <a:gd name="connsiteY4-20" fmla="*/ 1664988 h 1664988"/>
                <a:gd name="connsiteX0-21" fmla="*/ 0 w 182880"/>
                <a:gd name="connsiteY0-22" fmla="*/ 1664988 h 1664988"/>
                <a:gd name="connsiteX1-23" fmla="*/ 0 w 182880"/>
                <a:gd name="connsiteY1-24" fmla="*/ 0 h 1664988"/>
                <a:gd name="connsiteX2-25" fmla="*/ 133619 w 182880"/>
                <a:gd name="connsiteY2-26" fmla="*/ 3079 h 1664988"/>
                <a:gd name="connsiteX3-27" fmla="*/ 182880 w 182880"/>
                <a:gd name="connsiteY3-28" fmla="*/ 1664988 h 1664988"/>
                <a:gd name="connsiteX4-29" fmla="*/ 0 w 182880"/>
                <a:gd name="connsiteY4-30" fmla="*/ 1664988 h 16649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rot="15664019">
            <a:off x="4239240" y="746537"/>
            <a:ext cx="414152" cy="1446605"/>
            <a:chOff x="391499" y="630207"/>
            <a:chExt cx="531848" cy="1593194"/>
          </a:xfrm>
        </p:grpSpPr>
        <p:sp>
          <p:nvSpPr>
            <p:cNvPr id="45" name="Rectangle: Rounded Corners 44"/>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rot="1062574">
            <a:off x="4839586" y="933055"/>
            <a:ext cx="437403" cy="437403"/>
            <a:chOff x="121429" y="411151"/>
            <a:chExt cx="607375" cy="607375"/>
          </a:xfrm>
        </p:grpSpPr>
        <p:sp>
          <p:nvSpPr>
            <p:cNvPr id="41" name="Oval 40"/>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3" name="Freeform: Shape 42"/>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Oval 43"/>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Top Corners Rounded 27"/>
          <p:cNvSpPr/>
          <p:nvPr/>
        </p:nvSpPr>
        <p:spPr>
          <a:xfrm>
            <a:off x="2939995" y="3151042"/>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rot="1056235">
            <a:off x="3546587" y="1803551"/>
            <a:ext cx="391039" cy="1171393"/>
            <a:chOff x="391499" y="630207"/>
            <a:chExt cx="531845" cy="1593193"/>
          </a:xfrm>
        </p:grpSpPr>
        <p:sp>
          <p:nvSpPr>
            <p:cNvPr id="39" name="Rectangle: Rounded Corners 38"/>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29"/>
          <p:cNvSpPr/>
          <p:nvPr/>
        </p:nvSpPr>
        <p:spPr>
          <a:xfrm>
            <a:off x="3460460" y="1575008"/>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p:cNvSpPr/>
          <p:nvPr/>
        </p:nvSpPr>
        <p:spPr>
          <a:xfrm>
            <a:off x="3517185" y="1631733"/>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32" name="Freeform: Shape 31"/>
          <p:cNvSpPr/>
          <p:nvPr/>
        </p:nvSpPr>
        <p:spPr>
          <a:xfrm>
            <a:off x="3620522" y="1735607"/>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p:cNvSpPr/>
          <p:nvPr/>
        </p:nvSpPr>
        <p:spPr>
          <a:xfrm>
            <a:off x="3689186" y="1803734"/>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Top Corners Rounded 33"/>
          <p:cNvSpPr/>
          <p:nvPr/>
        </p:nvSpPr>
        <p:spPr>
          <a:xfrm>
            <a:off x="3126222" y="3080302"/>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Rounded 34"/>
          <p:cNvSpPr/>
          <p:nvPr/>
        </p:nvSpPr>
        <p:spPr>
          <a:xfrm>
            <a:off x="3288913" y="2828857"/>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 y="3417122"/>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47" y="5426893"/>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rot="18490567" flipH="1">
            <a:off x="5363387" y="1800598"/>
            <a:ext cx="471722" cy="328072"/>
            <a:chOff x="5405974" y="1533288"/>
            <a:chExt cx="611040" cy="424965"/>
          </a:xfrm>
        </p:grpSpPr>
        <p:sp>
          <p:nvSpPr>
            <p:cNvPr id="19" name="Trapezoid 18"/>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apezoid 19"/>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p:cNvGrpSpPr/>
          <p:nvPr/>
        </p:nvGrpSpPr>
        <p:grpSpPr>
          <a:xfrm rot="2713823">
            <a:off x="5532341" y="1541788"/>
            <a:ext cx="289218" cy="289219"/>
            <a:chOff x="5108323" y="1463792"/>
            <a:chExt cx="374636" cy="374638"/>
          </a:xfrm>
        </p:grpSpPr>
        <p:sp>
          <p:nvSpPr>
            <p:cNvPr id="37" name="Oval 36"/>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pic>
        <p:nvPicPr>
          <p:cNvPr id="3" name="Picture 2" descr="logo"/>
          <p:cNvPicPr>
            <a:picLocks noChangeAspect="1"/>
          </p:cNvPicPr>
          <p:nvPr/>
        </p:nvPicPr>
        <p:blipFill>
          <a:blip r:embed="rId1"/>
          <a:stretch>
            <a:fillRect/>
          </a:stretch>
        </p:blipFill>
        <p:spPr>
          <a:xfrm>
            <a:off x="10055225" y="5609590"/>
            <a:ext cx="1981835" cy="11855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cxnSp>
        <p:nvCxnSpPr>
          <p:cNvPr id="3" name="Straight Arrow Connector 2"/>
          <p:cNvCxnSpPr>
            <a:stCxn id="18" idx="2"/>
          </p:cNvCxnSpPr>
          <p:nvPr/>
        </p:nvCxnSpPr>
        <p:spPr>
          <a:xfrm>
            <a:off x="4780744" y="3676410"/>
            <a:ext cx="1315257" cy="1466162"/>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17" idx="2"/>
          </p:cNvCxnSpPr>
          <p:nvPr/>
        </p:nvCxnSpPr>
        <p:spPr>
          <a:xfrm>
            <a:off x="2164882" y="3676410"/>
            <a:ext cx="2956098" cy="1397004"/>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19" idx="2"/>
          </p:cNvCxnSpPr>
          <p:nvPr/>
        </p:nvCxnSpPr>
        <p:spPr>
          <a:xfrm flipH="1">
            <a:off x="6096004" y="3676410"/>
            <a:ext cx="1300602" cy="1466162"/>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20" idx="2"/>
          </p:cNvCxnSpPr>
          <p:nvPr/>
        </p:nvCxnSpPr>
        <p:spPr>
          <a:xfrm flipH="1">
            <a:off x="7036780" y="3676410"/>
            <a:ext cx="2975688" cy="1397004"/>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7902786" y="4758084"/>
            <a:ext cx="3459753" cy="923330"/>
            <a:chOff x="2551705" y="4283314"/>
            <a:chExt cx="2357003" cy="923330"/>
          </a:xfrm>
        </p:grpSpPr>
        <p:sp>
          <p:nvSpPr>
            <p:cNvPr id="8" name="TextBox 7"/>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a:t>
              </a:r>
              <a:r>
                <a:rPr lang="ko-KR" altLang="en-US"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sp>
          <p:nvSpPr>
            <p:cNvPr id="9" name="TextBox 8"/>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10" name="Group 9"/>
          <p:cNvGrpSpPr/>
          <p:nvPr/>
        </p:nvGrpSpPr>
        <p:grpSpPr>
          <a:xfrm>
            <a:off x="829462" y="4758084"/>
            <a:ext cx="3430340" cy="923330"/>
            <a:chOff x="2551705" y="4283314"/>
            <a:chExt cx="2357003" cy="923330"/>
          </a:xfrm>
        </p:grpSpPr>
        <p:sp>
          <p:nvSpPr>
            <p:cNvPr id="11" name="TextBox 10"/>
            <p:cNvSpPr txBox="1"/>
            <p:nvPr/>
          </p:nvSpPr>
          <p:spPr>
            <a:xfrm>
              <a:off x="2551706" y="4560313"/>
              <a:ext cx="2357002"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r>
                <a:rPr lang="ko-KR" altLang="en-US"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sp>
          <p:nvSpPr>
            <p:cNvPr id="12" name="TextBox 11"/>
            <p:cNvSpPr txBox="1"/>
            <p:nvPr/>
          </p:nvSpPr>
          <p:spPr>
            <a:xfrm>
              <a:off x="2551705" y="4283314"/>
              <a:ext cx="2336966"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sp>
        <p:nvSpPr>
          <p:cNvPr id="13" name="Oval 12"/>
          <p:cNvSpPr/>
          <p:nvPr/>
        </p:nvSpPr>
        <p:spPr>
          <a:xfrm>
            <a:off x="5183610" y="4209724"/>
            <a:ext cx="1809042" cy="1809042"/>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cs typeface="Arial" panose="020B0604020202020204" pitchFamily="34" charset="0"/>
            </a:endParaRPr>
          </a:p>
        </p:txBody>
      </p:sp>
      <p:grpSp>
        <p:nvGrpSpPr>
          <p:cNvPr id="14" name="Group 13"/>
          <p:cNvGrpSpPr/>
          <p:nvPr/>
        </p:nvGrpSpPr>
        <p:grpSpPr>
          <a:xfrm>
            <a:off x="5432816" y="4629730"/>
            <a:ext cx="1326371" cy="1001848"/>
            <a:chOff x="4601865" y="1984732"/>
            <a:chExt cx="2232249" cy="1001848"/>
          </a:xfrm>
        </p:grpSpPr>
        <p:sp>
          <p:nvSpPr>
            <p:cNvPr id="15" name="Text Placeholder 12"/>
            <p:cNvSpPr txBox="1"/>
            <p:nvPr/>
          </p:nvSpPr>
          <p:spPr>
            <a:xfrm>
              <a:off x="4615812" y="2220900"/>
              <a:ext cx="2218302" cy="765680"/>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ko-KR" sz="1200" dirty="0">
                  <a:solidFill>
                    <a:schemeClr val="bg1"/>
                  </a:solidFill>
                  <a:cs typeface="Arial" panose="020B0604020202020204" pitchFamily="34" charset="0"/>
                </a:rPr>
                <a:t>Easy to change colors, photos and Text.  </a:t>
              </a:r>
              <a:endParaRPr lang="en-US" sz="1200" dirty="0">
                <a:solidFill>
                  <a:schemeClr val="bg1"/>
                </a:solidFill>
                <a:cs typeface="Arial" panose="020B0604020202020204" pitchFamily="34" charset="0"/>
              </a:endParaRPr>
            </a:p>
          </p:txBody>
        </p:sp>
        <p:sp>
          <p:nvSpPr>
            <p:cNvPr id="16" name="Text Placeholder 13"/>
            <p:cNvSpPr txBox="1"/>
            <p:nvPr/>
          </p:nvSpPr>
          <p:spPr>
            <a:xfrm>
              <a:off x="4601865" y="1984732"/>
              <a:ext cx="2232248" cy="305326"/>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400" b="1" dirty="0">
                  <a:solidFill>
                    <a:schemeClr val="bg1"/>
                  </a:solidFill>
                  <a:cs typeface="Arial" panose="020B0604020202020204" pitchFamily="34" charset="0"/>
                </a:rPr>
                <a:t>Add Text</a:t>
              </a:r>
              <a:endParaRPr lang="en-US" sz="1400" b="1" dirty="0">
                <a:solidFill>
                  <a:schemeClr val="bg1"/>
                </a:solidFill>
                <a:cs typeface="Arial" panose="020B0604020202020204" pitchFamily="34" charset="0"/>
              </a:endParaRPr>
            </a:p>
          </p:txBody>
        </p:sp>
      </p:grpSp>
      <p:graphicFrame>
        <p:nvGraphicFramePr>
          <p:cNvPr id="17" name="Table 16"/>
          <p:cNvGraphicFramePr>
            <a:graphicFrameLocks noGrp="1"/>
          </p:cNvGraphicFramePr>
          <p:nvPr/>
        </p:nvGraphicFramePr>
        <p:xfrm>
          <a:off x="940780" y="1846404"/>
          <a:ext cx="2448205" cy="1830006"/>
        </p:xfrm>
        <a:graphic>
          <a:graphicData uri="http://schemas.openxmlformats.org/drawingml/2006/table">
            <a:tbl>
              <a:tblPr firstRow="1" bandRow="1">
                <a:tableStyleId>{5940675A-B579-460E-94D1-54222C63F5DA}</a:tableStyleId>
              </a:tblPr>
              <a:tblGrid>
                <a:gridCol w="273591"/>
                <a:gridCol w="1890851"/>
                <a:gridCol w="283763"/>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89242">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You can simply impress your audience and add a unique zing </a:t>
                      </a:r>
                      <a:endParaRPr lang="en-US" altLang="ko-KR" sz="1200" b="0" dirty="0">
                        <a:solidFill>
                          <a:schemeClr val="tx1">
                            <a:lumMod val="75000"/>
                            <a:lumOff val="2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2124">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bg1"/>
                          </a:solidFill>
                          <a:latin typeface="+mn-lt"/>
                          <a:cs typeface="Arial" panose="020B0604020202020204" pitchFamily="34" charset="0"/>
                        </a:rPr>
                        <a:t>Add Text</a:t>
                      </a:r>
                      <a:endParaRPr lang="en-US" altLang="ko-KR" sz="1200" b="0" dirty="0">
                        <a:solidFill>
                          <a:schemeClr val="bg1"/>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bg1"/>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8" name="Table 17"/>
          <p:cNvGraphicFramePr>
            <a:graphicFrameLocks noGrp="1"/>
          </p:cNvGraphicFramePr>
          <p:nvPr/>
        </p:nvGraphicFramePr>
        <p:xfrm>
          <a:off x="3556642" y="1846404"/>
          <a:ext cx="2448205" cy="1830006"/>
        </p:xfrm>
        <a:graphic>
          <a:graphicData uri="http://schemas.openxmlformats.org/drawingml/2006/table">
            <a:tbl>
              <a:tblPr firstRow="1" bandRow="1">
                <a:tableStyleId>{5940675A-B579-460E-94D1-54222C63F5DA}</a:tableStyleId>
              </a:tblPr>
              <a:tblGrid>
                <a:gridCol w="273591"/>
                <a:gridCol w="1890851"/>
                <a:gridCol w="283763"/>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889242">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strike="noStrike" dirty="0">
                          <a:solidFill>
                            <a:schemeClr val="bg1"/>
                          </a:solidFill>
                          <a:latin typeface="+mn-lt"/>
                          <a:ea typeface="+mj-ea"/>
                          <a:cs typeface="Arial" panose="020B0604020202020204" pitchFamily="34" charset="0"/>
                        </a:rPr>
                        <a:t>You can simply impress your audience and add a unique zing </a:t>
                      </a:r>
                      <a:endParaRPr lang="en-US" altLang="ko-KR" sz="1200" b="0" strike="noStrike" dirty="0">
                        <a:solidFill>
                          <a:schemeClr val="bg1"/>
                        </a:solidFill>
                        <a:latin typeface="+mn-lt"/>
                        <a:ea typeface="+mj-ea"/>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392124">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strike="noStrike" dirty="0">
                          <a:solidFill>
                            <a:schemeClr val="tx1">
                              <a:lumMod val="75000"/>
                              <a:lumOff val="25000"/>
                            </a:schemeClr>
                          </a:solidFill>
                          <a:latin typeface="+mn-lt"/>
                          <a:ea typeface="+mj-ea"/>
                          <a:cs typeface="Arial" panose="020B0604020202020204" pitchFamily="34" charset="0"/>
                        </a:rPr>
                        <a:t>Add Text</a:t>
                      </a:r>
                      <a:endParaRPr lang="en-US" altLang="ko-KR" sz="1200" b="0" strike="noStrike" dirty="0">
                        <a:solidFill>
                          <a:schemeClr val="tx1">
                            <a:lumMod val="75000"/>
                            <a:lumOff val="25000"/>
                          </a:schemeClr>
                        </a:solidFill>
                        <a:latin typeface="+mn-lt"/>
                        <a:ea typeface="+mj-ea"/>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strike="sngStrike" dirty="0">
                        <a:solidFill>
                          <a:schemeClr val="bg1"/>
                        </a:solidFill>
                        <a:latin typeface="+mn-lt"/>
                        <a:ea typeface="+mj-ea"/>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bl>
          </a:graphicData>
        </a:graphic>
      </p:graphicFrame>
      <p:graphicFrame>
        <p:nvGraphicFramePr>
          <p:cNvPr id="19" name="Table 18"/>
          <p:cNvGraphicFramePr>
            <a:graphicFrameLocks noGrp="1"/>
          </p:cNvGraphicFramePr>
          <p:nvPr/>
        </p:nvGraphicFramePr>
        <p:xfrm>
          <a:off x="6172504" y="1846404"/>
          <a:ext cx="2448205" cy="1830006"/>
        </p:xfrm>
        <a:graphic>
          <a:graphicData uri="http://schemas.openxmlformats.org/drawingml/2006/table">
            <a:tbl>
              <a:tblPr firstRow="1" bandRow="1">
                <a:tableStyleId>{5940675A-B579-460E-94D1-54222C63F5DA}</a:tableStyleId>
              </a:tblPr>
              <a:tblGrid>
                <a:gridCol w="273591"/>
                <a:gridCol w="1890851"/>
                <a:gridCol w="283763"/>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89242">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latin typeface="+mn-lt"/>
                          <a:cs typeface="Arial" panose="020B0604020202020204" pitchFamily="34" charset="0"/>
                        </a:rPr>
                        <a:t>You can simply impress your audience and add a unique zing </a:t>
                      </a:r>
                      <a:endParaRPr lang="en-US" altLang="ko-KR" sz="1200" b="0" dirty="0">
                        <a:solidFill>
                          <a:schemeClr val="tx1">
                            <a:lumMod val="75000"/>
                            <a:lumOff val="2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75000"/>
                            <a:lumOff val="2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92124">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bg1"/>
                          </a:solidFill>
                          <a:latin typeface="+mn-lt"/>
                          <a:cs typeface="Arial" panose="020B0604020202020204" pitchFamily="34" charset="0"/>
                        </a:rPr>
                        <a:t>Add Text</a:t>
                      </a:r>
                      <a:endParaRPr lang="en-US" altLang="ko-KR" sz="1200" b="0" dirty="0">
                        <a:solidFill>
                          <a:schemeClr val="bg1"/>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bg1"/>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65000"/>
                            <a:lumOff val="3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20" name="Table 19"/>
          <p:cNvGraphicFramePr>
            <a:graphicFrameLocks noGrp="1"/>
          </p:cNvGraphicFramePr>
          <p:nvPr/>
        </p:nvGraphicFramePr>
        <p:xfrm>
          <a:off x="8788367" y="1846404"/>
          <a:ext cx="2448205" cy="1830006"/>
        </p:xfrm>
        <a:graphic>
          <a:graphicData uri="http://schemas.openxmlformats.org/drawingml/2006/table">
            <a:tbl>
              <a:tblPr firstRow="1" bandRow="1">
                <a:tableStyleId>{5940675A-B579-460E-94D1-54222C63F5DA}</a:tableStyleId>
              </a:tblPr>
              <a:tblGrid>
                <a:gridCol w="273591"/>
                <a:gridCol w="1890851"/>
                <a:gridCol w="283763"/>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rgbClr val="FAB117"/>
                        </a:solidFill>
                        <a:latin typeface="+mn-lt"/>
                        <a:cs typeface="Arial" panose="020B0604020202020204"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rgbClr val="FAB117"/>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rgbClr val="FAB117"/>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889242">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rgbClr val="FAB117"/>
                        </a:solidFill>
                        <a:latin typeface="+mn-lt"/>
                        <a:cs typeface="Arial" panose="020B0604020202020204"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dirty="0">
                          <a:solidFill>
                            <a:schemeClr val="bg1"/>
                          </a:solidFill>
                          <a:latin typeface="+mn-lt"/>
                          <a:cs typeface="Arial" panose="020B0604020202020204" pitchFamily="34" charset="0"/>
                        </a:rPr>
                        <a:t>You can simply impress your audience and add a unique zing </a:t>
                      </a:r>
                      <a:endParaRPr lang="en-US" altLang="ko-KR" sz="1200" b="0" dirty="0">
                        <a:solidFill>
                          <a:schemeClr val="bg1"/>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accent2"/>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rgbClr val="FAB117"/>
                        </a:solidFill>
                        <a:latin typeface="+mn-lt"/>
                        <a:cs typeface="Arial" panose="020B0604020202020204"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bg1"/>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rgbClr val="FAB117"/>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392124">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rgbClr val="FAB117"/>
                        </a:solidFill>
                        <a:latin typeface="+mn-lt"/>
                        <a:cs typeface="Arial" panose="020B0604020202020204"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Add Text</a:t>
                      </a:r>
                      <a:endParaRPr lang="en-US" altLang="ko-KR" sz="1200" b="0" dirty="0">
                        <a:solidFill>
                          <a:schemeClr val="tx1">
                            <a:lumMod val="75000"/>
                            <a:lumOff val="25000"/>
                          </a:schemeClr>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rgbClr val="FAB117"/>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182880">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rgbClr val="FAB117"/>
                        </a:solidFill>
                        <a:latin typeface="+mn-lt"/>
                        <a:cs typeface="Arial" panose="020B0604020202020204"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rgbClr val="FAB117"/>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rgbClr val="FAB117"/>
                        </a:solidFill>
                        <a:latin typeface="+mn-lt"/>
                        <a:cs typeface="Arial" panose="020B0604020202020204"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bl>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타원 1"/>
          <p:cNvSpPr/>
          <p:nvPr/>
        </p:nvSpPr>
        <p:spPr>
          <a:xfrm>
            <a:off x="5045168" y="2378168"/>
            <a:ext cx="2101664" cy="21016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TextBox 4"/>
          <p:cNvSpPr txBox="1"/>
          <p:nvPr/>
        </p:nvSpPr>
        <p:spPr>
          <a:xfrm>
            <a:off x="5267908" y="2844225"/>
            <a:ext cx="1656184" cy="1169551"/>
          </a:xfrm>
          <a:prstGeom prst="rect">
            <a:avLst/>
          </a:prstGeom>
          <a:noFill/>
        </p:spPr>
        <p:txBody>
          <a:bodyPr wrap="square" rtlCol="0">
            <a:spAutoFit/>
          </a:bodyPr>
          <a:lstStyle/>
          <a:p>
            <a:pPr algn="ctr"/>
            <a:r>
              <a:rPr lang="en-US" altLang="ko-KR" sz="1400" b="1" dirty="0">
                <a:solidFill>
                  <a:schemeClr val="bg1"/>
                </a:solidFill>
                <a:cs typeface="Arial" panose="020B0604020202020204" pitchFamily="34" charset="0"/>
              </a:rPr>
              <a:t>Get a modern PowerPoint  Presentation that is beautifully designed. </a:t>
            </a:r>
            <a:endParaRPr lang="ko-KR" altLang="en-US" sz="1400" b="1" dirty="0">
              <a:solidFill>
                <a:schemeClr val="bg1"/>
              </a:solidFill>
              <a:cs typeface="Arial" panose="020B0604020202020204" pitchFamily="34" charset="0"/>
            </a:endParaRPr>
          </a:p>
        </p:txBody>
      </p:sp>
      <p:sp>
        <p:nvSpPr>
          <p:cNvPr id="6" name="TextBox 5"/>
          <p:cNvSpPr txBox="1"/>
          <p:nvPr/>
        </p:nvSpPr>
        <p:spPr>
          <a:xfrm>
            <a:off x="717642" y="341441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sp>
        <p:nvSpPr>
          <p:cNvPr id="7" name="TextBox 6"/>
          <p:cNvSpPr txBox="1"/>
          <p:nvPr/>
        </p:nvSpPr>
        <p:spPr>
          <a:xfrm>
            <a:off x="9306973" y="341441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sp>
        <p:nvSpPr>
          <p:cNvPr id="8" name="TextBox 7"/>
          <p:cNvSpPr txBox="1"/>
          <p:nvPr/>
        </p:nvSpPr>
        <p:spPr>
          <a:xfrm>
            <a:off x="717642" y="543123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sp>
        <p:nvSpPr>
          <p:cNvPr id="9" name="TextBox 8"/>
          <p:cNvSpPr txBox="1"/>
          <p:nvPr/>
        </p:nvSpPr>
        <p:spPr>
          <a:xfrm>
            <a:off x="9306973" y="543123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sp>
        <p:nvSpPr>
          <p:cNvPr id="10" name="Rectangle 36"/>
          <p:cNvSpPr/>
          <p:nvPr/>
        </p:nvSpPr>
        <p:spPr>
          <a:xfrm>
            <a:off x="10158751" y="4923550"/>
            <a:ext cx="411575" cy="34404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1" name="Rounded Rectangle 27"/>
          <p:cNvSpPr/>
          <p:nvPr/>
        </p:nvSpPr>
        <p:spPr>
          <a:xfrm>
            <a:off x="1562687" y="2918480"/>
            <a:ext cx="425042" cy="326490"/>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2" name="Rounded Rectangle 7"/>
          <p:cNvSpPr/>
          <p:nvPr/>
        </p:nvSpPr>
        <p:spPr>
          <a:xfrm>
            <a:off x="10138191" y="2872462"/>
            <a:ext cx="432135" cy="37292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3" name="Rectangle 16"/>
          <p:cNvSpPr/>
          <p:nvPr/>
        </p:nvSpPr>
        <p:spPr>
          <a:xfrm>
            <a:off x="1605656" y="4956543"/>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4" name="TextBox 13"/>
          <p:cNvSpPr txBox="1"/>
          <p:nvPr/>
        </p:nvSpPr>
        <p:spPr>
          <a:xfrm>
            <a:off x="717642" y="139759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sp>
        <p:nvSpPr>
          <p:cNvPr id="15" name="TextBox 14"/>
          <p:cNvSpPr txBox="1"/>
          <p:nvPr/>
        </p:nvSpPr>
        <p:spPr>
          <a:xfrm>
            <a:off x="9306973" y="1397597"/>
            <a:ext cx="2115133" cy="701731"/>
          </a:xfrm>
          <a:prstGeom prst="rect">
            <a:avLst/>
          </a:prstGeom>
          <a:noFill/>
        </p:spPr>
        <p:txBody>
          <a:bodyPr wrap="square" rtlCol="0">
            <a:spAutoFit/>
          </a:bodyPr>
          <a:lstStyle/>
          <a:p>
            <a:pPr algn="ctr">
              <a:lnSpc>
                <a:spcPct val="110000"/>
              </a:lnSpc>
            </a:pPr>
            <a:r>
              <a:rPr lang="en-US" altLang="ko-KR" sz="1200" dirty="0">
                <a:solidFill>
                  <a:schemeClr val="tx1">
                    <a:lumMod val="75000"/>
                    <a:lumOff val="25000"/>
                  </a:schemeClr>
                </a:solidFill>
                <a:latin typeface="Arial" panose="020B0604020202020204" pitchFamily="34" charset="0"/>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sp>
        <p:nvSpPr>
          <p:cNvPr id="16" name="Freeform 18"/>
          <p:cNvSpPr/>
          <p:nvPr/>
        </p:nvSpPr>
        <p:spPr>
          <a:xfrm>
            <a:off x="1562687" y="852462"/>
            <a:ext cx="439174" cy="35444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17" name="Block Arc 10"/>
          <p:cNvSpPr/>
          <p:nvPr/>
        </p:nvSpPr>
        <p:spPr>
          <a:xfrm>
            <a:off x="10091365" y="869880"/>
            <a:ext cx="478961" cy="324422"/>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 name="Picture Placeholder 2"/>
          <p:cNvSpPr>
            <a:spLocks noGrp="1"/>
          </p:cNvSpPr>
          <p:nvPr>
            <p:ph type="pic" sz="quarter" idx="11"/>
          </p:nvPr>
        </p:nvSpPr>
        <p:spPr/>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ext Placeholder 46"/>
          <p:cNvSpPr>
            <a:spLocks noGrp="1"/>
          </p:cNvSpPr>
          <p:nvPr>
            <p:ph type="body" sz="quarter" idx="10"/>
          </p:nvPr>
        </p:nvSpPr>
        <p:spPr/>
        <p:txBody>
          <a:bodyPr/>
          <a:lstStyle/>
          <a:p>
            <a:r>
              <a:rPr lang="en-US" dirty="0"/>
              <a:t>Infographic Style</a:t>
            </a:r>
            <a:endParaRPr lang="en-US" dirty="0"/>
          </a:p>
        </p:txBody>
      </p:sp>
      <p:sp>
        <p:nvSpPr>
          <p:cNvPr id="3" name="Chevron 2"/>
          <p:cNvSpPr/>
          <p:nvPr/>
        </p:nvSpPr>
        <p:spPr>
          <a:xfrm rot="5400000">
            <a:off x="802919" y="2349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Chevron 2"/>
          <p:cNvSpPr/>
          <p:nvPr/>
        </p:nvSpPr>
        <p:spPr>
          <a:xfrm rot="5400000">
            <a:off x="802919" y="2947952"/>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2"/>
          <p:cNvSpPr/>
          <p:nvPr/>
        </p:nvSpPr>
        <p:spPr>
          <a:xfrm rot="5400000">
            <a:off x="802919" y="3546286"/>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Chevron 2"/>
          <p:cNvSpPr/>
          <p:nvPr/>
        </p:nvSpPr>
        <p:spPr>
          <a:xfrm rot="5400000">
            <a:off x="802919" y="4144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TextBox 6"/>
          <p:cNvSpPr txBox="1"/>
          <p:nvPr/>
        </p:nvSpPr>
        <p:spPr>
          <a:xfrm>
            <a:off x="1237168" y="2383400"/>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8" name="TextBox 7"/>
          <p:cNvSpPr txBox="1"/>
          <p:nvPr/>
        </p:nvSpPr>
        <p:spPr>
          <a:xfrm>
            <a:off x="1237168" y="2981734"/>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9" name="TextBox 8"/>
          <p:cNvSpPr txBox="1"/>
          <p:nvPr/>
        </p:nvSpPr>
        <p:spPr>
          <a:xfrm>
            <a:off x="1237168" y="3580068"/>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10" name="TextBox 9"/>
          <p:cNvSpPr txBox="1"/>
          <p:nvPr/>
        </p:nvSpPr>
        <p:spPr>
          <a:xfrm>
            <a:off x="1237168" y="4178401"/>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11" name="Oval 11"/>
          <p:cNvSpPr/>
          <p:nvPr/>
        </p:nvSpPr>
        <p:spPr>
          <a:xfrm>
            <a:off x="877128" y="5233824"/>
            <a:ext cx="720080" cy="7200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2"/>
          <p:cNvSpPr/>
          <p:nvPr/>
        </p:nvSpPr>
        <p:spPr>
          <a:xfrm>
            <a:off x="3019368" y="5233824"/>
            <a:ext cx="720080" cy="72008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3"/>
          <p:cNvSpPr/>
          <p:nvPr/>
        </p:nvSpPr>
        <p:spPr>
          <a:xfrm>
            <a:off x="5161609" y="5233824"/>
            <a:ext cx="720080" cy="72008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4"/>
          <p:cNvSpPr/>
          <p:nvPr/>
        </p:nvSpPr>
        <p:spPr>
          <a:xfrm>
            <a:off x="7303850" y="5233824"/>
            <a:ext cx="720080" cy="72008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TextBox 18"/>
          <p:cNvSpPr txBox="1"/>
          <p:nvPr/>
        </p:nvSpPr>
        <p:spPr>
          <a:xfrm>
            <a:off x="510008"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0" name="TextBox 19"/>
          <p:cNvSpPr txBox="1"/>
          <p:nvPr/>
        </p:nvSpPr>
        <p:spPr>
          <a:xfrm>
            <a:off x="2650479"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1" name="TextBox 20"/>
          <p:cNvSpPr txBox="1"/>
          <p:nvPr/>
        </p:nvSpPr>
        <p:spPr>
          <a:xfrm>
            <a:off x="4790950"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2" name="TextBox 21"/>
          <p:cNvSpPr txBox="1"/>
          <p:nvPr/>
        </p:nvSpPr>
        <p:spPr>
          <a:xfrm>
            <a:off x="6931421"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grpSp>
        <p:nvGrpSpPr>
          <p:cNvPr id="23" name="Group 22"/>
          <p:cNvGrpSpPr/>
          <p:nvPr/>
        </p:nvGrpSpPr>
        <p:grpSpPr>
          <a:xfrm>
            <a:off x="1049421" y="5298689"/>
            <a:ext cx="410944" cy="490482"/>
            <a:chOff x="3570" y="619306"/>
            <a:chExt cx="4703649" cy="5614032"/>
          </a:xfrm>
          <a:solidFill>
            <a:schemeClr val="accent4"/>
          </a:solidFill>
        </p:grpSpPr>
        <p:sp>
          <p:nvSpPr>
            <p:cNvPr id="24" name="Freeform: Shape 23"/>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5" name="Freeform: Shape 24"/>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6" name="Freeform: Shape 25"/>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7" name="Freeform: Shape 26"/>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8" name="Freeform: Shape 27"/>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29" name="Rounded Rectangle 25"/>
          <p:cNvSpPr/>
          <p:nvPr/>
        </p:nvSpPr>
        <p:spPr>
          <a:xfrm>
            <a:off x="3160484" y="5438764"/>
            <a:ext cx="434684" cy="318555"/>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0" name="Group 29"/>
          <p:cNvGrpSpPr/>
          <p:nvPr/>
        </p:nvGrpSpPr>
        <p:grpSpPr>
          <a:xfrm>
            <a:off x="5261043" y="5338501"/>
            <a:ext cx="508294" cy="447124"/>
            <a:chOff x="9544125" y="314311"/>
            <a:chExt cx="1802975" cy="1585994"/>
          </a:xfrm>
          <a:solidFill>
            <a:schemeClr val="accent2"/>
          </a:solidFill>
        </p:grpSpPr>
        <p:sp>
          <p:nvSpPr>
            <p:cNvPr id="31" name="Freeform: Shape 30"/>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2" name="Freeform: Shape 31"/>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3" name="Group 32"/>
          <p:cNvGrpSpPr/>
          <p:nvPr/>
        </p:nvGrpSpPr>
        <p:grpSpPr>
          <a:xfrm>
            <a:off x="7538489" y="5352510"/>
            <a:ext cx="263065" cy="490991"/>
            <a:chOff x="3501573" y="3178068"/>
            <a:chExt cx="1340594" cy="2737840"/>
          </a:xfrm>
        </p:grpSpPr>
        <p:sp>
          <p:nvSpPr>
            <p:cNvPr id="34" name="Freeform: Shape 33"/>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5" name="Freeform: Shape 34"/>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6" name="Freeform: Shape 35"/>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7" name="Freeform: Shape 36"/>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8" name="Freeform: Shape 37"/>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3"/>
            </a:solidFill>
            <a:ln w="9525" cap="flat">
              <a:noFill/>
              <a:prstDash val="solid"/>
              <a:miter/>
            </a:ln>
          </p:spPr>
          <p:txBody>
            <a:bodyPr rtlCol="0" anchor="ctr"/>
            <a:lstStyle/>
            <a:p>
              <a:endParaRPr lang="en-US" dirty="0"/>
            </a:p>
          </p:txBody>
        </p:sp>
        <p:sp>
          <p:nvSpPr>
            <p:cNvPr id="39" name="Freeform: Shape 38"/>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40" name="Group 39"/>
            <p:cNvGrpSpPr/>
            <p:nvPr/>
          </p:nvGrpSpPr>
          <p:grpSpPr>
            <a:xfrm>
              <a:off x="4088508" y="5635852"/>
              <a:ext cx="173080" cy="173080"/>
              <a:chOff x="6768665" y="6038214"/>
              <a:chExt cx="147968" cy="147968"/>
            </a:xfrm>
          </p:grpSpPr>
          <p:sp>
            <p:nvSpPr>
              <p:cNvPr id="44" name="Oval 43"/>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Freeform: Shape 40"/>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42" name="Rectangle: Rounded Corners 41"/>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Shape 45"/>
          <p:cNvSpPr/>
          <p:nvPr/>
        </p:nvSpPr>
        <p:spPr>
          <a:xfrm>
            <a:off x="7578473" y="5546888"/>
            <a:ext cx="177872" cy="13094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p:cNvSpPr>
            <a:spLocks noGrp="1"/>
          </p:cNvSpPr>
          <p:nvPr>
            <p:ph type="pic" idx="15"/>
          </p:nvPr>
        </p:nvSpPr>
        <p:spPr/>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8" name="Connector: Elbow 157"/>
          <p:cNvCxnSpPr/>
          <p:nvPr/>
        </p:nvCxnSpPr>
        <p:spPr>
          <a:xfrm>
            <a:off x="6891335" y="1956334"/>
            <a:ext cx="2806976" cy="1097280"/>
          </a:xfrm>
          <a:prstGeom prst="bentConnector3">
            <a:avLst>
              <a:gd name="adj1" fmla="val 100117"/>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150" name="Group 149"/>
          <p:cNvGrpSpPr/>
          <p:nvPr/>
        </p:nvGrpSpPr>
        <p:grpSpPr>
          <a:xfrm>
            <a:off x="1049711" y="3440501"/>
            <a:ext cx="2370808" cy="1911420"/>
            <a:chOff x="660477" y="2504985"/>
            <a:chExt cx="3339819" cy="2692669"/>
          </a:xfrm>
        </p:grpSpPr>
        <p:grpSp>
          <p:nvGrpSpPr>
            <p:cNvPr id="118" name="Group 117"/>
            <p:cNvGrpSpPr/>
            <p:nvPr/>
          </p:nvGrpSpPr>
          <p:grpSpPr>
            <a:xfrm>
              <a:off x="660477" y="3350426"/>
              <a:ext cx="3327919" cy="1828467"/>
              <a:chOff x="-548507" y="477868"/>
              <a:chExt cx="11570449" cy="6357177"/>
            </a:xfrm>
          </p:grpSpPr>
          <p:sp>
            <p:nvSpPr>
              <p:cNvPr id="119" name="Freeform: Shape 118"/>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0" name="Freeform: Shape 119"/>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21" name="Freeform: Shape 120"/>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22" name="Freeform: Shape 121"/>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3" name="Freeform: Shape 122"/>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4" name="Group 123"/>
              <p:cNvGrpSpPr/>
              <p:nvPr/>
            </p:nvGrpSpPr>
            <p:grpSpPr>
              <a:xfrm>
                <a:off x="1606" y="6382978"/>
                <a:ext cx="413937" cy="115242"/>
                <a:chOff x="5955" y="6353672"/>
                <a:chExt cx="413937" cy="115242"/>
              </a:xfrm>
            </p:grpSpPr>
            <p:sp>
              <p:nvSpPr>
                <p:cNvPr id="129" name="Rectangle: Rounded Corners 128"/>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Rounded Corners 129"/>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p:cNvGrpSpPr/>
              <p:nvPr/>
            </p:nvGrpSpPr>
            <p:grpSpPr>
              <a:xfrm>
                <a:off x="9855291" y="6381600"/>
                <a:ext cx="885989" cy="115242"/>
                <a:chOff x="5955" y="6353672"/>
                <a:chExt cx="413937" cy="115242"/>
              </a:xfrm>
            </p:grpSpPr>
            <p:sp>
              <p:nvSpPr>
                <p:cNvPr id="127" name="Rectangle: Rounded Corners 126"/>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Rounded Corners 127"/>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6" name="Freeform: Shape 125"/>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31" name="Group 130"/>
            <p:cNvGrpSpPr/>
            <p:nvPr/>
          </p:nvGrpSpPr>
          <p:grpSpPr>
            <a:xfrm>
              <a:off x="3207619" y="3718182"/>
              <a:ext cx="792677" cy="1479472"/>
              <a:chOff x="3501573" y="3178068"/>
              <a:chExt cx="1340594" cy="2737840"/>
            </a:xfrm>
          </p:grpSpPr>
          <p:sp>
            <p:nvSpPr>
              <p:cNvPr id="132" name="Freeform: Shape 131"/>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33" name="Freeform: Shape 132"/>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34" name="Freeform: Shape 133"/>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135" name="Freeform: Shape 134"/>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136" name="Freeform: Shape 135"/>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137" name="Freeform: Shape 136"/>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38" name="Group 137"/>
              <p:cNvGrpSpPr/>
              <p:nvPr/>
            </p:nvGrpSpPr>
            <p:grpSpPr>
              <a:xfrm>
                <a:off x="4088508" y="5635852"/>
                <a:ext cx="173080" cy="173080"/>
                <a:chOff x="6768665" y="6038214"/>
                <a:chExt cx="147968" cy="147968"/>
              </a:xfrm>
            </p:grpSpPr>
            <p:sp>
              <p:nvSpPr>
                <p:cNvPr id="142" name="Oval 141"/>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Freeform: Shape 138"/>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140" name="Rectangle: Rounded Corners 139"/>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Freeform: Shape 143"/>
            <p:cNvSpPr/>
            <p:nvPr/>
          </p:nvSpPr>
          <p:spPr>
            <a:xfrm>
              <a:off x="1848621" y="2504985"/>
              <a:ext cx="951630" cy="7005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5262769" y="3429000"/>
            <a:ext cx="1694716" cy="1855152"/>
            <a:chOff x="5067525" y="2504985"/>
            <a:chExt cx="2387389" cy="2613400"/>
          </a:xfrm>
        </p:grpSpPr>
        <p:grpSp>
          <p:nvGrpSpPr>
            <p:cNvPr id="117" name="Group 116"/>
            <p:cNvGrpSpPr/>
            <p:nvPr/>
          </p:nvGrpSpPr>
          <p:grpSpPr>
            <a:xfrm>
              <a:off x="5067525" y="3177766"/>
              <a:ext cx="2387389" cy="1940619"/>
              <a:chOff x="2939995" y="933055"/>
              <a:chExt cx="3043588" cy="2474019"/>
            </a:xfrm>
          </p:grpSpPr>
          <p:grpSp>
            <p:nvGrpSpPr>
              <p:cNvPr id="80" name="Group 79"/>
              <p:cNvGrpSpPr/>
              <p:nvPr/>
            </p:nvGrpSpPr>
            <p:grpSpPr>
              <a:xfrm rot="3017773">
                <a:off x="5584718" y="1817122"/>
                <a:ext cx="469873" cy="327856"/>
                <a:chOff x="5405974" y="1533288"/>
                <a:chExt cx="608646" cy="424685"/>
              </a:xfrm>
            </p:grpSpPr>
            <p:sp>
              <p:nvSpPr>
                <p:cNvPr id="81" name="Trapezoid 80"/>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rapezoid 81"/>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rapezoid 82"/>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rapezoid 83"/>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rapezoid 84"/>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rot="18490567" flipH="1">
                <a:off x="5363387" y="1800598"/>
                <a:ext cx="471722" cy="328072"/>
                <a:chOff x="5405974" y="1533288"/>
                <a:chExt cx="611040" cy="424965"/>
              </a:xfrm>
            </p:grpSpPr>
            <p:sp>
              <p:nvSpPr>
                <p:cNvPr id="87" name="Trapezoid 86"/>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rapezoid 87"/>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apezoid 88"/>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rapezoid 89"/>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rapezoid 90"/>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p:cNvGrpSpPr/>
              <p:nvPr/>
            </p:nvGrpSpPr>
            <p:grpSpPr>
              <a:xfrm>
                <a:off x="2939995" y="933055"/>
                <a:ext cx="2881564" cy="2474019"/>
                <a:chOff x="2939995" y="732089"/>
                <a:chExt cx="2881564" cy="2474019"/>
              </a:xfrm>
            </p:grpSpPr>
            <p:grpSp>
              <p:nvGrpSpPr>
                <p:cNvPr id="93" name="Group 92"/>
                <p:cNvGrpSpPr/>
                <p:nvPr/>
              </p:nvGrpSpPr>
              <p:grpSpPr>
                <a:xfrm rot="7898637">
                  <a:off x="5214392" y="799382"/>
                  <a:ext cx="344525" cy="861967"/>
                  <a:chOff x="4130248" y="650162"/>
                  <a:chExt cx="502279" cy="1664988"/>
                </a:xfrm>
                <a:solidFill>
                  <a:schemeClr val="accent2"/>
                </a:solidFill>
              </p:grpSpPr>
              <p:sp>
                <p:nvSpPr>
                  <p:cNvPr id="115" name="Trapezoid 114"/>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rapezoid 94"/>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1" fmla="*/ 0 w 182880"/>
                      <a:gd name="connsiteY0-2" fmla="*/ 1664988 h 1664988"/>
                      <a:gd name="connsiteX1-3" fmla="*/ 0 w 182880"/>
                      <a:gd name="connsiteY1-4" fmla="*/ 0 h 1664988"/>
                      <a:gd name="connsiteX2-5" fmla="*/ 130540 w 182880"/>
                      <a:gd name="connsiteY2-6" fmla="*/ 3079 h 1664988"/>
                      <a:gd name="connsiteX3-7" fmla="*/ 182880 w 182880"/>
                      <a:gd name="connsiteY3-8" fmla="*/ 1664988 h 1664988"/>
                      <a:gd name="connsiteX4-9" fmla="*/ 0 w 182880"/>
                      <a:gd name="connsiteY4-10" fmla="*/ 1664988 h 1664988"/>
                      <a:gd name="connsiteX0-11" fmla="*/ 0 w 182880"/>
                      <a:gd name="connsiteY0-12" fmla="*/ 1664988 h 1664988"/>
                      <a:gd name="connsiteX1-13" fmla="*/ 0 w 182880"/>
                      <a:gd name="connsiteY1-14" fmla="*/ 0 h 1664988"/>
                      <a:gd name="connsiteX2-15" fmla="*/ 68965 w 182880"/>
                      <a:gd name="connsiteY2-16" fmla="*/ 6157 h 1664988"/>
                      <a:gd name="connsiteX3-17" fmla="*/ 182880 w 182880"/>
                      <a:gd name="connsiteY3-18" fmla="*/ 1664988 h 1664988"/>
                      <a:gd name="connsiteX4-19" fmla="*/ 0 w 182880"/>
                      <a:gd name="connsiteY4-20" fmla="*/ 1664988 h 1664988"/>
                      <a:gd name="connsiteX0-21" fmla="*/ 0 w 182880"/>
                      <a:gd name="connsiteY0-22" fmla="*/ 1664988 h 1664988"/>
                      <a:gd name="connsiteX1-23" fmla="*/ 0 w 182880"/>
                      <a:gd name="connsiteY1-24" fmla="*/ 0 h 1664988"/>
                      <a:gd name="connsiteX2-25" fmla="*/ 133619 w 182880"/>
                      <a:gd name="connsiteY2-26" fmla="*/ 3079 h 1664988"/>
                      <a:gd name="connsiteX3-27" fmla="*/ 182880 w 182880"/>
                      <a:gd name="connsiteY3-28" fmla="*/ 1664988 h 1664988"/>
                      <a:gd name="connsiteX4-29" fmla="*/ 0 w 182880"/>
                      <a:gd name="connsiteY4-30" fmla="*/ 1664988 h 16649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rot="15664019">
                  <a:off x="4239241" y="545571"/>
                  <a:ext cx="414152" cy="1446605"/>
                  <a:chOff x="391499" y="630207"/>
                  <a:chExt cx="531849" cy="1593194"/>
                </a:xfrm>
              </p:grpSpPr>
              <p:sp>
                <p:nvSpPr>
                  <p:cNvPr id="113" name="Rectangle: Rounded Corners 112"/>
                  <p:cNvSpPr/>
                  <p:nvPr/>
                </p:nvSpPr>
                <p:spPr>
                  <a:xfrm rot="20495611">
                    <a:off x="400454" y="630207"/>
                    <a:ext cx="522894" cy="1539140"/>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Rounded Corners 113"/>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rot="1062574">
                  <a:off x="4839586" y="732089"/>
                  <a:ext cx="437403" cy="437403"/>
                  <a:chOff x="121429" y="411151"/>
                  <a:chExt cx="607375" cy="607375"/>
                </a:xfrm>
              </p:grpSpPr>
              <p:sp>
                <p:nvSpPr>
                  <p:cNvPr id="109" name="Oval 108"/>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reeform: Shape 109"/>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11" name="Freeform: Shape 110"/>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2" name="Oval 111"/>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Top Corners Rounded 95"/>
                <p:cNvSpPr/>
                <p:nvPr/>
              </p:nvSpPr>
              <p:spPr>
                <a:xfrm>
                  <a:off x="2939995" y="2950076"/>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p:cNvGrpSpPr/>
                <p:nvPr/>
              </p:nvGrpSpPr>
              <p:grpSpPr>
                <a:xfrm rot="1056235">
                  <a:off x="3546587" y="1602585"/>
                  <a:ext cx="391039" cy="1171393"/>
                  <a:chOff x="391499" y="630207"/>
                  <a:chExt cx="531845" cy="1593193"/>
                </a:xfrm>
              </p:grpSpPr>
              <p:sp>
                <p:nvSpPr>
                  <p:cNvPr id="107" name="Rectangle: Rounded Corners 106"/>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Oval 97"/>
                <p:cNvSpPr/>
                <p:nvPr/>
              </p:nvSpPr>
              <p:spPr>
                <a:xfrm>
                  <a:off x="3460460" y="1374042"/>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p:cNvSpPr/>
                <p:nvPr/>
              </p:nvSpPr>
              <p:spPr>
                <a:xfrm>
                  <a:off x="3517185" y="1430767"/>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00" name="Freeform: Shape 99"/>
                <p:cNvSpPr/>
                <p:nvPr/>
              </p:nvSpPr>
              <p:spPr>
                <a:xfrm>
                  <a:off x="3620522" y="1534641"/>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1" name="Oval 100"/>
                <p:cNvSpPr/>
                <p:nvPr/>
              </p:nvSpPr>
              <p:spPr>
                <a:xfrm>
                  <a:off x="3689186" y="1602768"/>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Top Corners Rounded 101"/>
                <p:cNvSpPr/>
                <p:nvPr/>
              </p:nvSpPr>
              <p:spPr>
                <a:xfrm>
                  <a:off x="3126222" y="287933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Top Corners Rounded 102"/>
                <p:cNvSpPr/>
                <p:nvPr/>
              </p:nvSpPr>
              <p:spPr>
                <a:xfrm>
                  <a:off x="3288913" y="2627891"/>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p:cNvGrpSpPr/>
                <p:nvPr/>
              </p:nvGrpSpPr>
              <p:grpSpPr>
                <a:xfrm rot="2713823">
                  <a:off x="5532341" y="1340822"/>
                  <a:ext cx="289218" cy="289219"/>
                  <a:chOff x="5108323" y="1463792"/>
                  <a:chExt cx="374636" cy="374638"/>
                </a:xfrm>
              </p:grpSpPr>
              <p:sp>
                <p:nvSpPr>
                  <p:cNvPr id="105" name="Oval 104"/>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reeform: Shape 105"/>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grpSp>
        <p:sp>
          <p:nvSpPr>
            <p:cNvPr id="145" name="Freeform: Shape 144"/>
            <p:cNvSpPr/>
            <p:nvPr/>
          </p:nvSpPr>
          <p:spPr>
            <a:xfrm>
              <a:off x="5788403" y="2504985"/>
              <a:ext cx="951630" cy="7005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p:cNvGrpSpPr/>
          <p:nvPr/>
        </p:nvGrpSpPr>
        <p:grpSpPr>
          <a:xfrm>
            <a:off x="8799736" y="3444634"/>
            <a:ext cx="1766294" cy="1931646"/>
            <a:chOff x="8534043" y="2504985"/>
            <a:chExt cx="2488223" cy="2721161"/>
          </a:xfrm>
        </p:grpSpPr>
        <p:grpSp>
          <p:nvGrpSpPr>
            <p:cNvPr id="48" name="Group 47"/>
            <p:cNvGrpSpPr/>
            <p:nvPr/>
          </p:nvGrpSpPr>
          <p:grpSpPr>
            <a:xfrm>
              <a:off x="8534043" y="3429000"/>
              <a:ext cx="2488223" cy="1797146"/>
              <a:chOff x="2716823" y="1178574"/>
              <a:chExt cx="5838092" cy="4216625"/>
            </a:xfrm>
          </p:grpSpPr>
          <p:grpSp>
            <p:nvGrpSpPr>
              <p:cNvPr id="3" name="Group 2"/>
              <p:cNvGrpSpPr/>
              <p:nvPr/>
            </p:nvGrpSpPr>
            <p:grpSpPr>
              <a:xfrm>
                <a:off x="2716823" y="4480799"/>
                <a:ext cx="5838092" cy="914400"/>
                <a:chOff x="175847" y="4480799"/>
                <a:chExt cx="8801100" cy="914400"/>
              </a:xfrm>
            </p:grpSpPr>
            <p:sp>
              <p:nvSpPr>
                <p:cNvPr id="4" name="Rectangle: Rounded Corners 3"/>
                <p:cNvSpPr/>
                <p:nvPr/>
              </p:nvSpPr>
              <p:spPr>
                <a:xfrm>
                  <a:off x="175847" y="4480799"/>
                  <a:ext cx="8801100" cy="914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954961" y="4660680"/>
                <a:ext cx="5376674" cy="563948"/>
                <a:chOff x="3193903" y="4660680"/>
                <a:chExt cx="5376674" cy="563948"/>
              </a:xfrm>
            </p:grpSpPr>
            <p:sp>
              <p:nvSpPr>
                <p:cNvPr id="7" name="Circle: Hollow 6"/>
                <p:cNvSpPr/>
                <p:nvPr/>
              </p:nvSpPr>
              <p:spPr>
                <a:xfrm>
                  <a:off x="3193903"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p:cNvSpPr/>
                <p:nvPr/>
              </p:nvSpPr>
              <p:spPr>
                <a:xfrm>
                  <a:off x="3996024"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le: Hollow 8"/>
                <p:cNvSpPr/>
                <p:nvPr/>
              </p:nvSpPr>
              <p:spPr>
                <a:xfrm>
                  <a:off x="4798145"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p:cNvSpPr/>
                <p:nvPr/>
              </p:nvSpPr>
              <p:spPr>
                <a:xfrm>
                  <a:off x="5600266"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le: Hollow 10"/>
                <p:cNvSpPr/>
                <p:nvPr/>
              </p:nvSpPr>
              <p:spPr>
                <a:xfrm>
                  <a:off x="6402387"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ircle: Hollow 11"/>
                <p:cNvSpPr/>
                <p:nvPr/>
              </p:nvSpPr>
              <p:spPr>
                <a:xfrm>
                  <a:off x="7204508"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ircle: Hollow 12"/>
                <p:cNvSpPr/>
                <p:nvPr/>
              </p:nvSpPr>
              <p:spPr>
                <a:xfrm>
                  <a:off x="8006629"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p:cNvGrpSpPr/>
              <p:nvPr/>
            </p:nvGrpSpPr>
            <p:grpSpPr>
              <a:xfrm>
                <a:off x="3352363" y="1178574"/>
                <a:ext cx="4567012" cy="3338578"/>
                <a:chOff x="3244476" y="1178574"/>
                <a:chExt cx="4567012" cy="3338578"/>
              </a:xfrm>
            </p:grpSpPr>
            <p:grpSp>
              <p:nvGrpSpPr>
                <p:cNvPr id="15" name="Group 14"/>
                <p:cNvGrpSpPr/>
                <p:nvPr/>
              </p:nvGrpSpPr>
              <p:grpSpPr>
                <a:xfrm>
                  <a:off x="6625802" y="1178574"/>
                  <a:ext cx="1185686" cy="3323087"/>
                  <a:chOff x="759811" y="527538"/>
                  <a:chExt cx="1603131" cy="3974123"/>
                </a:xfrm>
              </p:grpSpPr>
              <p:grpSp>
                <p:nvGrpSpPr>
                  <p:cNvPr id="39" name="Group 38"/>
                  <p:cNvGrpSpPr/>
                  <p:nvPr/>
                </p:nvGrpSpPr>
                <p:grpSpPr>
                  <a:xfrm>
                    <a:off x="1055818" y="527538"/>
                    <a:ext cx="1011116" cy="3974123"/>
                    <a:chOff x="3745523" y="738554"/>
                    <a:chExt cx="870439" cy="3974123"/>
                  </a:xfrm>
                </p:grpSpPr>
                <p:sp>
                  <p:nvSpPr>
                    <p:cNvPr id="46" name="Rectangle 45"/>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759811" y="1591407"/>
                    <a:ext cx="1603131" cy="724247"/>
                    <a:chOff x="3897923" y="890954"/>
                    <a:chExt cx="870439" cy="3974123"/>
                  </a:xfrm>
                </p:grpSpPr>
                <p:sp>
                  <p:nvSpPr>
                    <p:cNvPr id="44" name="Rectangle 43"/>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Shape 15"/>
                <p:cNvSpPr/>
                <p:nvPr/>
              </p:nvSpPr>
              <p:spPr>
                <a:xfrm>
                  <a:off x="7065352"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nvGrpSpPr>
                <p:cNvPr id="17" name="Group 16"/>
                <p:cNvGrpSpPr/>
                <p:nvPr/>
              </p:nvGrpSpPr>
              <p:grpSpPr>
                <a:xfrm>
                  <a:off x="4935139" y="1178574"/>
                  <a:ext cx="1185686" cy="3323087"/>
                  <a:chOff x="759811" y="527538"/>
                  <a:chExt cx="1603131" cy="3974123"/>
                </a:xfrm>
              </p:grpSpPr>
              <p:grpSp>
                <p:nvGrpSpPr>
                  <p:cNvPr id="30" name="Group 29"/>
                  <p:cNvGrpSpPr/>
                  <p:nvPr/>
                </p:nvGrpSpPr>
                <p:grpSpPr>
                  <a:xfrm>
                    <a:off x="1055818" y="527538"/>
                    <a:ext cx="1011116" cy="3974123"/>
                    <a:chOff x="3745523" y="738554"/>
                    <a:chExt cx="870439" cy="3974123"/>
                  </a:xfrm>
                </p:grpSpPr>
                <p:sp>
                  <p:nvSpPr>
                    <p:cNvPr id="37" name="Rectangle 36"/>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59811" y="1591407"/>
                    <a:ext cx="1603131" cy="724247"/>
                    <a:chOff x="3897923" y="890954"/>
                    <a:chExt cx="870439" cy="3974123"/>
                  </a:xfrm>
                </p:grpSpPr>
                <p:sp>
                  <p:nvSpPr>
                    <p:cNvPr id="35" name="Rectangle 34"/>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p:cNvSpPr/>
                <p:nvPr/>
              </p:nvSpPr>
              <p:spPr>
                <a:xfrm>
                  <a:off x="5374689"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nvGrpSpPr>
                <p:cNvPr id="19" name="Group 18"/>
                <p:cNvGrpSpPr/>
                <p:nvPr/>
              </p:nvGrpSpPr>
              <p:grpSpPr>
                <a:xfrm>
                  <a:off x="3244476" y="1178574"/>
                  <a:ext cx="1185686" cy="3323087"/>
                  <a:chOff x="759811" y="527538"/>
                  <a:chExt cx="1603131" cy="3974123"/>
                </a:xfrm>
              </p:grpSpPr>
              <p:grpSp>
                <p:nvGrpSpPr>
                  <p:cNvPr id="21" name="Group 20"/>
                  <p:cNvGrpSpPr/>
                  <p:nvPr/>
                </p:nvGrpSpPr>
                <p:grpSpPr>
                  <a:xfrm>
                    <a:off x="1055818" y="527538"/>
                    <a:ext cx="1011116" cy="3974123"/>
                    <a:chOff x="3745523" y="738554"/>
                    <a:chExt cx="870439" cy="3974123"/>
                  </a:xfrm>
                </p:grpSpPr>
                <p:sp>
                  <p:nvSpPr>
                    <p:cNvPr id="28" name="Rectangle 27"/>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759811" y="1591407"/>
                    <a:ext cx="1603131" cy="724247"/>
                    <a:chOff x="3897923" y="890954"/>
                    <a:chExt cx="870439" cy="3974123"/>
                  </a:xfrm>
                </p:grpSpPr>
                <p:sp>
                  <p:nvSpPr>
                    <p:cNvPr id="26" name="Rectangle 25"/>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p:cNvSpPr/>
                <p:nvPr/>
              </p:nvSpPr>
              <p:spPr>
                <a:xfrm>
                  <a:off x="3684026"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grpSp>
        <p:sp>
          <p:nvSpPr>
            <p:cNvPr id="146" name="Freeform: Shape 145"/>
            <p:cNvSpPr/>
            <p:nvPr/>
          </p:nvSpPr>
          <p:spPr>
            <a:xfrm>
              <a:off x="9302339" y="2504985"/>
              <a:ext cx="951630" cy="7005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6" name="Connector: Elbow 155"/>
          <p:cNvCxnSpPr>
            <a:endCxn id="171" idx="0"/>
          </p:cNvCxnSpPr>
          <p:nvPr/>
        </p:nvCxnSpPr>
        <p:spPr>
          <a:xfrm rot="10800000" flipV="1">
            <a:off x="2191438" y="1901240"/>
            <a:ext cx="3361134" cy="1138947"/>
          </a:xfrm>
          <a:prstGeom prst="bentConnector2">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1" name="Circle: Hollow 170"/>
          <p:cNvSpPr/>
          <p:nvPr/>
        </p:nvSpPr>
        <p:spPr>
          <a:xfrm>
            <a:off x="2037501" y="3040188"/>
            <a:ext cx="307874" cy="307874"/>
          </a:xfrm>
          <a:prstGeom prst="donu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3" name="Circle: Hollow 172"/>
          <p:cNvSpPr/>
          <p:nvPr/>
        </p:nvSpPr>
        <p:spPr>
          <a:xfrm>
            <a:off x="5942063" y="3025138"/>
            <a:ext cx="307874" cy="307874"/>
          </a:xfrm>
          <a:prstGeom prst="donu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4" name="Circle: Hollow 173"/>
          <p:cNvSpPr/>
          <p:nvPr/>
        </p:nvSpPr>
        <p:spPr>
          <a:xfrm>
            <a:off x="9541620" y="3053614"/>
            <a:ext cx="307874" cy="307874"/>
          </a:xfrm>
          <a:prstGeom prst="donu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77" name="Straight Connector 176"/>
          <p:cNvCxnSpPr>
            <a:endCxn id="173" idx="0"/>
          </p:cNvCxnSpPr>
          <p:nvPr/>
        </p:nvCxnSpPr>
        <p:spPr>
          <a:xfrm>
            <a:off x="6087711" y="2398264"/>
            <a:ext cx="8289" cy="626874"/>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54" name="Group 153"/>
          <p:cNvGrpSpPr/>
          <p:nvPr/>
        </p:nvGrpSpPr>
        <p:grpSpPr>
          <a:xfrm>
            <a:off x="4791240" y="1469051"/>
            <a:ext cx="2609520" cy="1291565"/>
            <a:chOff x="4853562" y="1589418"/>
            <a:chExt cx="2609520" cy="1291565"/>
          </a:xfrm>
        </p:grpSpPr>
        <p:sp>
          <p:nvSpPr>
            <p:cNvPr id="151" name="Freeform 7"/>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52" name="Freeform 7"/>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grpSp>
      <p:sp>
        <p:nvSpPr>
          <p:cNvPr id="179" name="Rectangle 178"/>
          <p:cNvSpPr/>
          <p:nvPr/>
        </p:nvSpPr>
        <p:spPr>
          <a:xfrm>
            <a:off x="5464812" y="1940756"/>
            <a:ext cx="1646436" cy="646331"/>
          </a:xfrm>
          <a:prstGeom prst="rect">
            <a:avLst/>
          </a:prstGeom>
        </p:spPr>
        <p:txBody>
          <a:bodyPr wrap="square">
            <a:spAutoFit/>
          </a:bodyPr>
          <a:lstStyle/>
          <a:p>
            <a:pPr algn="ctr"/>
            <a:r>
              <a:rPr lang="en-US" b="1" dirty="0">
                <a:solidFill>
                  <a:schemeClr val="accent1"/>
                </a:solidFill>
              </a:rPr>
              <a:t>CLOUD COMPUTING</a:t>
            </a:r>
            <a:endParaRPr lang="en-US" b="1" dirty="0">
              <a:solidFill>
                <a:schemeClr val="accent1"/>
              </a:solidFill>
            </a:endParaRPr>
          </a:p>
        </p:txBody>
      </p:sp>
      <p:grpSp>
        <p:nvGrpSpPr>
          <p:cNvPr id="180" name="Group 179"/>
          <p:cNvGrpSpPr/>
          <p:nvPr/>
        </p:nvGrpSpPr>
        <p:grpSpPr>
          <a:xfrm>
            <a:off x="913923" y="5595719"/>
            <a:ext cx="2920054" cy="821175"/>
            <a:chOff x="1418889" y="4287807"/>
            <a:chExt cx="1681201" cy="821175"/>
          </a:xfrm>
        </p:grpSpPr>
        <p:sp>
          <p:nvSpPr>
            <p:cNvPr id="181" name="TextBox 180"/>
            <p:cNvSpPr txBox="1"/>
            <p:nvPr/>
          </p:nvSpPr>
          <p:spPr>
            <a:xfrm>
              <a:off x="1418889" y="4647317"/>
              <a:ext cx="1681201" cy="461665"/>
            </a:xfrm>
            <a:prstGeom prst="rect">
              <a:avLst/>
            </a:prstGeom>
            <a:noFill/>
          </p:spPr>
          <p:txBody>
            <a:bodyPr wrap="square" rtlCol="0" anchor="ctr">
              <a:spAutoFit/>
            </a:bodyPr>
            <a:lstStyle/>
            <a:p>
              <a:pPr algn="ctr"/>
              <a:r>
                <a:rPr lang="en-US" altLang="ko-KR" sz="1200" dirty="0">
                  <a:cs typeface="Arial" panose="020B0604020202020204" pitchFamily="34" charset="0"/>
                </a:rPr>
                <a:t>Get a modern PowerPoint  Presentation that is beautifully designed.</a:t>
              </a:r>
              <a:endParaRPr lang="ko-KR" altLang="en-US" sz="1200" dirty="0">
                <a:cs typeface="Arial" panose="020B0604020202020204" pitchFamily="34" charset="0"/>
              </a:endParaRPr>
            </a:p>
          </p:txBody>
        </p:sp>
        <p:sp>
          <p:nvSpPr>
            <p:cNvPr id="182" name="TextBox 181"/>
            <p:cNvSpPr txBox="1"/>
            <p:nvPr/>
          </p:nvSpPr>
          <p:spPr>
            <a:xfrm>
              <a:off x="1418889" y="4287807"/>
              <a:ext cx="1681201" cy="307777"/>
            </a:xfrm>
            <a:prstGeom prst="rect">
              <a:avLst/>
            </a:prstGeom>
            <a:noFill/>
            <a:ln w="3175">
              <a:noFill/>
            </a:ln>
          </p:spPr>
          <p:txBody>
            <a:bodyPr wrap="square" rtlCol="0" anchor="ctr">
              <a:spAutoFit/>
            </a:bodyPr>
            <a:lstStyle/>
            <a:p>
              <a:pPr algn="ctr"/>
              <a:r>
                <a:rPr lang="en-US" altLang="ko-KR" sz="1400" b="1" dirty="0">
                  <a:cs typeface="Arial" panose="020B0604020202020204" pitchFamily="34" charset="0"/>
                </a:rPr>
                <a:t>Content  Here</a:t>
              </a:r>
              <a:endParaRPr lang="ko-KR" altLang="en-US" sz="1400" b="1" dirty="0">
                <a:cs typeface="Arial" panose="020B0604020202020204" pitchFamily="34" charset="0"/>
              </a:endParaRPr>
            </a:p>
          </p:txBody>
        </p:sp>
      </p:grpSp>
      <p:grpSp>
        <p:nvGrpSpPr>
          <p:cNvPr id="183" name="Group 182"/>
          <p:cNvGrpSpPr/>
          <p:nvPr/>
        </p:nvGrpSpPr>
        <p:grpSpPr>
          <a:xfrm>
            <a:off x="4618661" y="5595719"/>
            <a:ext cx="2920054" cy="821175"/>
            <a:chOff x="1418889" y="4287807"/>
            <a:chExt cx="1681201" cy="821175"/>
          </a:xfrm>
        </p:grpSpPr>
        <p:sp>
          <p:nvSpPr>
            <p:cNvPr id="184" name="TextBox 183"/>
            <p:cNvSpPr txBox="1"/>
            <p:nvPr/>
          </p:nvSpPr>
          <p:spPr>
            <a:xfrm>
              <a:off x="1418889" y="4647317"/>
              <a:ext cx="1681201" cy="461665"/>
            </a:xfrm>
            <a:prstGeom prst="rect">
              <a:avLst/>
            </a:prstGeom>
            <a:noFill/>
          </p:spPr>
          <p:txBody>
            <a:bodyPr wrap="square" rtlCol="0" anchor="ctr">
              <a:spAutoFit/>
            </a:bodyPr>
            <a:lstStyle/>
            <a:p>
              <a:pPr algn="ctr"/>
              <a:r>
                <a:rPr lang="en-US" altLang="ko-KR" sz="1200" dirty="0">
                  <a:cs typeface="Arial" panose="020B0604020202020204" pitchFamily="34" charset="0"/>
                </a:rPr>
                <a:t>Get a modern PowerPoint  Presentation that is beautifully designed.</a:t>
              </a:r>
              <a:endParaRPr lang="ko-KR" altLang="en-US" sz="1200" dirty="0">
                <a:cs typeface="Arial" panose="020B0604020202020204" pitchFamily="34" charset="0"/>
              </a:endParaRPr>
            </a:p>
          </p:txBody>
        </p:sp>
        <p:sp>
          <p:nvSpPr>
            <p:cNvPr id="185" name="TextBox 184"/>
            <p:cNvSpPr txBox="1"/>
            <p:nvPr/>
          </p:nvSpPr>
          <p:spPr>
            <a:xfrm>
              <a:off x="1418889" y="4287807"/>
              <a:ext cx="1681201" cy="307777"/>
            </a:xfrm>
            <a:prstGeom prst="rect">
              <a:avLst/>
            </a:prstGeom>
            <a:noFill/>
            <a:ln w="3175">
              <a:noFill/>
            </a:ln>
          </p:spPr>
          <p:txBody>
            <a:bodyPr wrap="square" rtlCol="0" anchor="ctr">
              <a:spAutoFit/>
            </a:bodyPr>
            <a:lstStyle/>
            <a:p>
              <a:pPr algn="ctr"/>
              <a:r>
                <a:rPr lang="en-US" altLang="ko-KR" sz="1400" b="1" dirty="0">
                  <a:cs typeface="Arial" panose="020B0604020202020204" pitchFamily="34" charset="0"/>
                </a:rPr>
                <a:t>Content  Here</a:t>
              </a:r>
              <a:endParaRPr lang="ko-KR" altLang="en-US" sz="1400" b="1" dirty="0">
                <a:cs typeface="Arial" panose="020B0604020202020204" pitchFamily="34" charset="0"/>
              </a:endParaRPr>
            </a:p>
          </p:txBody>
        </p:sp>
      </p:grpSp>
      <p:grpSp>
        <p:nvGrpSpPr>
          <p:cNvPr id="186" name="Group 185"/>
          <p:cNvGrpSpPr/>
          <p:nvPr/>
        </p:nvGrpSpPr>
        <p:grpSpPr>
          <a:xfrm>
            <a:off x="8323398" y="5595719"/>
            <a:ext cx="2920054" cy="821175"/>
            <a:chOff x="1418889" y="4287807"/>
            <a:chExt cx="1681201" cy="821175"/>
          </a:xfrm>
        </p:grpSpPr>
        <p:sp>
          <p:nvSpPr>
            <p:cNvPr id="187" name="TextBox 186"/>
            <p:cNvSpPr txBox="1"/>
            <p:nvPr/>
          </p:nvSpPr>
          <p:spPr>
            <a:xfrm>
              <a:off x="1418889" y="4647317"/>
              <a:ext cx="1681201" cy="461665"/>
            </a:xfrm>
            <a:prstGeom prst="rect">
              <a:avLst/>
            </a:prstGeom>
            <a:noFill/>
          </p:spPr>
          <p:txBody>
            <a:bodyPr wrap="square" rtlCol="0" anchor="ctr">
              <a:spAutoFit/>
            </a:bodyPr>
            <a:lstStyle/>
            <a:p>
              <a:pPr algn="ctr"/>
              <a:r>
                <a:rPr lang="en-US" altLang="ko-KR" sz="1200" dirty="0">
                  <a:cs typeface="Arial" panose="020B0604020202020204" pitchFamily="34" charset="0"/>
                </a:rPr>
                <a:t>Get a modern PowerPoint  Presentation that is beautifully designed.</a:t>
              </a:r>
              <a:endParaRPr lang="ko-KR" altLang="en-US" sz="1200" dirty="0">
                <a:cs typeface="Arial" panose="020B0604020202020204" pitchFamily="34" charset="0"/>
              </a:endParaRPr>
            </a:p>
          </p:txBody>
        </p:sp>
        <p:sp>
          <p:nvSpPr>
            <p:cNvPr id="188" name="TextBox 187"/>
            <p:cNvSpPr txBox="1"/>
            <p:nvPr/>
          </p:nvSpPr>
          <p:spPr>
            <a:xfrm>
              <a:off x="1418889" y="4287807"/>
              <a:ext cx="1681201" cy="307777"/>
            </a:xfrm>
            <a:prstGeom prst="rect">
              <a:avLst/>
            </a:prstGeom>
            <a:noFill/>
            <a:ln w="3175">
              <a:noFill/>
            </a:ln>
          </p:spPr>
          <p:txBody>
            <a:bodyPr wrap="square" rtlCol="0" anchor="ctr">
              <a:spAutoFit/>
            </a:bodyPr>
            <a:lstStyle/>
            <a:p>
              <a:pPr algn="ctr"/>
              <a:r>
                <a:rPr lang="en-US" altLang="ko-KR" sz="1400" b="1" dirty="0">
                  <a:cs typeface="Arial" panose="020B0604020202020204" pitchFamily="34" charset="0"/>
                </a:rPr>
                <a:t>Content  Here</a:t>
              </a:r>
              <a:endParaRPr lang="ko-KR" altLang="en-US" sz="1400" b="1" dirty="0">
                <a:cs typeface="Arial" panose="020B0604020202020204" pitchFamily="34" charset="0"/>
              </a:endParaRPr>
            </a:p>
          </p:txBody>
        </p: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aphicFrame>
        <p:nvGraphicFramePr>
          <p:cNvPr id="3" name="Table 2"/>
          <p:cNvGraphicFramePr>
            <a:graphicFrameLocks noGrp="1"/>
          </p:cNvGraphicFramePr>
          <p:nvPr/>
        </p:nvGraphicFramePr>
        <p:xfrm>
          <a:off x="921602" y="1767840"/>
          <a:ext cx="10348796" cy="4326839"/>
        </p:xfrm>
        <a:graphic>
          <a:graphicData uri="http://schemas.openxmlformats.org/drawingml/2006/table">
            <a:tbl>
              <a:tblPr firstRow="1" bandRow="1">
                <a:tableStyleId>{5940675A-B579-460E-94D1-54222C63F5DA}</a:tableStyleId>
              </a:tblPr>
              <a:tblGrid>
                <a:gridCol w="282240"/>
                <a:gridCol w="2032837"/>
                <a:gridCol w="272122"/>
                <a:gridCol w="272122"/>
                <a:gridCol w="2032837"/>
                <a:gridCol w="282240"/>
                <a:gridCol w="282240"/>
                <a:gridCol w="2032837"/>
                <a:gridCol w="272122"/>
                <a:gridCol w="272122"/>
                <a:gridCol w="2032837"/>
                <a:gridCol w="282240"/>
              </a:tblGrid>
              <a:tr h="327757">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Your Text  Here</a:t>
                      </a:r>
                      <a:endParaRPr lang="ko-KR" altLang="en-US" sz="1100" b="1" dirty="0">
                        <a:solidFill>
                          <a:schemeClr val="tx1">
                            <a:lumMod val="75000"/>
                            <a:lumOff val="25000"/>
                          </a:schemeClr>
                        </a:solidFill>
                        <a:latin typeface="+mn-lt"/>
                        <a:cs typeface="Arial" panose="020B0604020202020204"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Your Text  Here</a:t>
                      </a:r>
                      <a:endParaRPr lang="ko-KR" altLang="en-US" sz="1100" b="1" dirty="0">
                        <a:solidFill>
                          <a:schemeClr val="tx1">
                            <a:lumMod val="75000"/>
                            <a:lumOff val="25000"/>
                          </a:schemeClr>
                        </a:solidFill>
                        <a:latin typeface="+mn-lt"/>
                        <a:cs typeface="Arial" panose="020B0604020202020204"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Your Text  Here</a:t>
                      </a:r>
                      <a:endParaRPr lang="ko-KR" altLang="en-US" sz="1100" b="1" dirty="0">
                        <a:solidFill>
                          <a:schemeClr val="tx1">
                            <a:lumMod val="75000"/>
                            <a:lumOff val="25000"/>
                          </a:schemeClr>
                        </a:solidFill>
                        <a:latin typeface="+mn-lt"/>
                        <a:cs typeface="Arial" panose="020B0604020202020204"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Your Text  Here</a:t>
                      </a:r>
                      <a:endParaRPr lang="ko-KR" altLang="en-US" sz="1100" b="1" dirty="0">
                        <a:solidFill>
                          <a:schemeClr val="tx1">
                            <a:lumMod val="75000"/>
                            <a:lumOff val="25000"/>
                          </a:schemeClr>
                        </a:solidFill>
                        <a:latin typeface="+mn-lt"/>
                        <a:cs typeface="Arial" panose="020B0604020202020204"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r>
              <a:tr h="1010585">
                <a:tc gridSpan="3">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100" b="1" dirty="0">
                        <a:solidFill>
                          <a:schemeClr val="tx1">
                            <a:lumMod val="75000"/>
                            <a:lumOff val="25000"/>
                          </a:schemeClr>
                        </a:solidFill>
                        <a:latin typeface="+mn-lt"/>
                        <a:cs typeface="Arial" panose="020B0604020202020204"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c gridSpan="3">
                  <a:txBody>
                    <a:bodyPr/>
                    <a:lstStyle/>
                    <a:p>
                      <a:endParaRPr lang="ko-KR" altLang="en-US" sz="2300" dirty="0">
                        <a:latin typeface="+mn-lt"/>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c gridSpan="3">
                  <a:txBody>
                    <a:bodyPr/>
                    <a:lstStyle/>
                    <a:p>
                      <a:endParaRPr lang="ko-KR" altLang="en-US" sz="2300" dirty="0">
                        <a:latin typeface="+mn-lt"/>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c gridSpan="3">
                  <a:txBody>
                    <a:bodyPr/>
                    <a:lstStyle/>
                    <a:p>
                      <a:endParaRPr lang="ko-KR" altLang="en-US" sz="2300" dirty="0">
                        <a:latin typeface="+mn-lt"/>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3"/>
                      </a:solidFill>
                      <a:prstDash val="solid"/>
                      <a:round/>
                      <a:headEnd type="none" w="med" len="med"/>
                      <a:tailEnd type="none" w="med" len="med"/>
                    </a:lnT>
                    <a:lnB w="3810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3"/>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3"/>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ltLang="en-US" sz="2300" dirty="0">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3"/>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ltLang="en-US" sz="2300" dirty="0">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ko-KR" altLang="en-US" sz="2300" dirty="0">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endParaRPr lang="ko-KR" altLang="en-US"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endParaRPr lang="ko-KR" altLang="en-US"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29845">
                <a:tc>
                  <a:txBody>
                    <a:bodyPr/>
                    <a:lstStyle/>
                    <a:p>
                      <a:pPr algn="ctr"/>
                      <a:endParaRPr lang="ko-KR" altLang="en-US" sz="2300" dirty="0"/>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mn-lt"/>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100" b="1" dirty="0">
                          <a:solidFill>
                            <a:schemeClr val="tx1">
                              <a:lumMod val="75000"/>
                              <a:lumOff val="25000"/>
                            </a:schemeClr>
                          </a:solidFill>
                          <a:latin typeface="+mn-lt"/>
                          <a:cs typeface="Arial" panose="020B0604020202020204" pitchFamily="34" charset="0"/>
                        </a:rPr>
                        <a:t>Text</a:t>
                      </a:r>
                      <a:r>
                        <a:rPr lang="en-US" altLang="ko-KR" sz="1100" b="1" baseline="0" dirty="0">
                          <a:solidFill>
                            <a:schemeClr val="tx1">
                              <a:lumMod val="75000"/>
                              <a:lumOff val="25000"/>
                            </a:schemeClr>
                          </a:solidFill>
                          <a:latin typeface="+mn-lt"/>
                          <a:cs typeface="Arial" panose="020B0604020202020204" pitchFamily="34" charset="0"/>
                        </a:rPr>
                        <a:t> Here</a:t>
                      </a:r>
                      <a:endParaRPr lang="en-US" altLang="ko-KR"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defRPr/>
                      </a:pPr>
                      <a:endParaRPr lang="ko-KR" altLang="en-US" sz="1100" b="1" dirty="0">
                        <a:solidFill>
                          <a:schemeClr val="tx1">
                            <a:lumMod val="75000"/>
                            <a:lumOff val="25000"/>
                          </a:schemeClr>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9427">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500" b="1"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500" b="1" dirty="0">
                          <a:solidFill>
                            <a:schemeClr val="bg1"/>
                          </a:solidFill>
                          <a:latin typeface="+mn-lt"/>
                          <a:cs typeface="Arial" panose="020B0604020202020204" pitchFamily="34" charset="0"/>
                        </a:rPr>
                        <a:t>$ 1200</a:t>
                      </a:r>
                      <a:endParaRPr lang="ko-KR" altLang="en-US" sz="1500" b="1" dirty="0">
                        <a:solidFill>
                          <a:schemeClr val="bg1"/>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500" b="1" dirty="0">
                        <a:solidFill>
                          <a:schemeClr val="bg1"/>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altLang="ko-KR" sz="1500" b="1" dirty="0">
                        <a:solidFill>
                          <a:schemeClr val="bg1"/>
                        </a:solidFill>
                        <a:latin typeface="+mn-lt"/>
                        <a:cs typeface="Arial" panose="020B0604020202020204"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500" b="1" dirty="0">
                          <a:solidFill>
                            <a:schemeClr val="bg1"/>
                          </a:solidFill>
                          <a:latin typeface="+mn-lt"/>
                          <a:cs typeface="Arial" panose="020B0604020202020204" pitchFamily="34" charset="0"/>
                        </a:rPr>
                        <a:t>$1000</a:t>
                      </a:r>
                      <a:endParaRPr lang="en-US" altLang="ko-KR" sz="1500" b="1" dirty="0">
                        <a:solidFill>
                          <a:schemeClr val="bg1"/>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altLang="ko-KR" sz="1500" b="1" dirty="0">
                        <a:solidFill>
                          <a:schemeClr val="bg1"/>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500" b="1" dirty="0">
                        <a:solidFill>
                          <a:schemeClr val="bg1"/>
                        </a:solidFill>
                        <a:latin typeface="+mn-lt"/>
                        <a:cs typeface="Arial" panose="020B0604020202020204"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500" b="1" dirty="0">
                          <a:solidFill>
                            <a:schemeClr val="bg1"/>
                          </a:solidFill>
                          <a:latin typeface="+mn-lt"/>
                          <a:cs typeface="Arial" panose="020B0604020202020204" pitchFamily="34" charset="0"/>
                        </a:rPr>
                        <a:t>$600</a:t>
                      </a:r>
                      <a:endParaRPr lang="ko-KR" altLang="en-US" sz="1500" b="1" dirty="0">
                        <a:solidFill>
                          <a:schemeClr val="bg1"/>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500" b="1" dirty="0">
                        <a:solidFill>
                          <a:schemeClr val="bg1"/>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500" b="1" dirty="0">
                        <a:solidFill>
                          <a:schemeClr val="bg1"/>
                        </a:solidFill>
                        <a:latin typeface="+mn-lt"/>
                        <a:cs typeface="Arial" panose="020B0604020202020204"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500" b="1" dirty="0">
                          <a:solidFill>
                            <a:schemeClr val="bg1"/>
                          </a:solidFill>
                          <a:latin typeface="+mn-lt"/>
                          <a:cs typeface="Arial" panose="020B0604020202020204" pitchFamily="34" charset="0"/>
                        </a:rPr>
                        <a:t>$500</a:t>
                      </a:r>
                      <a:endParaRPr lang="ko-KR" altLang="en-US" sz="1500" b="1" dirty="0">
                        <a:solidFill>
                          <a:schemeClr val="bg1"/>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endParaRPr lang="ko-KR" altLang="en-US" sz="1500" b="1" dirty="0">
                        <a:solidFill>
                          <a:schemeClr val="bg1"/>
                        </a:solidFill>
                        <a:latin typeface="+mn-lt"/>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r>
            </a:tbl>
          </a:graphicData>
        </a:graphic>
      </p:graphicFrame>
      <p:grpSp>
        <p:nvGrpSpPr>
          <p:cNvPr id="22" name="Group 21"/>
          <p:cNvGrpSpPr/>
          <p:nvPr/>
        </p:nvGrpSpPr>
        <p:grpSpPr>
          <a:xfrm>
            <a:off x="1980664" y="2235917"/>
            <a:ext cx="538752" cy="643027"/>
            <a:chOff x="3570" y="619306"/>
            <a:chExt cx="4703649" cy="5614032"/>
          </a:xfrm>
          <a:solidFill>
            <a:schemeClr val="accent2"/>
          </a:solidFill>
        </p:grpSpPr>
        <p:sp>
          <p:nvSpPr>
            <p:cNvPr id="23" name="Freeform: Shape 22"/>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4" name="Freeform: Shape 23"/>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5" name="Freeform: Shape 24"/>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6" name="Freeform: Shape 25"/>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7" name="Freeform: Shape 26"/>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28" name="Rounded Rectangle 25"/>
          <p:cNvSpPr/>
          <p:nvPr/>
        </p:nvSpPr>
        <p:spPr>
          <a:xfrm>
            <a:off x="4453349" y="2388404"/>
            <a:ext cx="569876" cy="417629"/>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29" name="Group 28"/>
          <p:cNvGrpSpPr/>
          <p:nvPr/>
        </p:nvGrpSpPr>
        <p:grpSpPr>
          <a:xfrm>
            <a:off x="7059828" y="2242858"/>
            <a:ext cx="727915" cy="640314"/>
            <a:chOff x="9544125" y="314311"/>
            <a:chExt cx="1802975" cy="1585994"/>
          </a:xfrm>
          <a:solidFill>
            <a:schemeClr val="accent4"/>
          </a:solidFill>
        </p:grpSpPr>
        <p:sp>
          <p:nvSpPr>
            <p:cNvPr id="30" name="Freeform: Shape 29"/>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1" name="Freeform: Shape 30"/>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2" name="Group 31"/>
          <p:cNvGrpSpPr/>
          <p:nvPr/>
        </p:nvGrpSpPr>
        <p:grpSpPr>
          <a:xfrm>
            <a:off x="9836195" y="2235249"/>
            <a:ext cx="344881" cy="643695"/>
            <a:chOff x="3501573" y="3178068"/>
            <a:chExt cx="1340594" cy="2737840"/>
          </a:xfrm>
        </p:grpSpPr>
        <p:sp>
          <p:nvSpPr>
            <p:cNvPr id="33" name="Freeform: Shape 32"/>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4" name="Freeform: Shape 33"/>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5" name="Freeform: Shape 34"/>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6" name="Freeform: Shape 35"/>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7" name="Freeform: Shape 36"/>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3"/>
            </a:solidFill>
            <a:ln w="9525" cap="flat">
              <a:noFill/>
              <a:prstDash val="solid"/>
              <a:miter/>
            </a:ln>
          </p:spPr>
          <p:txBody>
            <a:bodyPr rtlCol="0" anchor="ctr"/>
            <a:lstStyle/>
            <a:p>
              <a:endParaRPr lang="en-US" dirty="0"/>
            </a:p>
          </p:txBody>
        </p:sp>
        <p:sp>
          <p:nvSpPr>
            <p:cNvPr id="38" name="Freeform: Shape 37"/>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9" name="Group 38"/>
            <p:cNvGrpSpPr/>
            <p:nvPr/>
          </p:nvGrpSpPr>
          <p:grpSpPr>
            <a:xfrm>
              <a:off x="4088508" y="5635852"/>
              <a:ext cx="173080" cy="173080"/>
              <a:chOff x="6768665" y="6038214"/>
              <a:chExt cx="147968" cy="147968"/>
            </a:xfrm>
          </p:grpSpPr>
          <p:sp>
            <p:nvSpPr>
              <p:cNvPr id="43" name="Oval 42"/>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Freeform: Shape 39"/>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41" name="Rectangle: Rounded Corners 40"/>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Shape 44"/>
          <p:cNvSpPr/>
          <p:nvPr/>
        </p:nvSpPr>
        <p:spPr>
          <a:xfrm>
            <a:off x="9896726" y="2470723"/>
            <a:ext cx="233193" cy="17166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ext Placeholder 46"/>
          <p:cNvSpPr>
            <a:spLocks noGrp="1"/>
          </p:cNvSpPr>
          <p:nvPr>
            <p:ph type="body" sz="quarter" idx="10"/>
          </p:nvPr>
        </p:nvSpPr>
        <p:spPr/>
        <p:txBody>
          <a:bodyPr/>
          <a:lstStyle/>
          <a:p>
            <a:r>
              <a:rPr lang="en-US" dirty="0"/>
              <a:t>Infographic Style</a:t>
            </a:r>
            <a:endParaRPr lang="en-US" dirty="0"/>
          </a:p>
        </p:txBody>
      </p:sp>
      <p:sp>
        <p:nvSpPr>
          <p:cNvPr id="3" name="Chevron 2"/>
          <p:cNvSpPr/>
          <p:nvPr/>
        </p:nvSpPr>
        <p:spPr>
          <a:xfrm rot="5400000">
            <a:off x="802919" y="2349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Chevron 2"/>
          <p:cNvSpPr/>
          <p:nvPr/>
        </p:nvSpPr>
        <p:spPr>
          <a:xfrm rot="5400000">
            <a:off x="802919" y="2947952"/>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2"/>
          <p:cNvSpPr/>
          <p:nvPr/>
        </p:nvSpPr>
        <p:spPr>
          <a:xfrm rot="5400000">
            <a:off x="802919" y="3546286"/>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Chevron 2"/>
          <p:cNvSpPr/>
          <p:nvPr/>
        </p:nvSpPr>
        <p:spPr>
          <a:xfrm rot="5400000">
            <a:off x="802919" y="4144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TextBox 6"/>
          <p:cNvSpPr txBox="1"/>
          <p:nvPr/>
        </p:nvSpPr>
        <p:spPr>
          <a:xfrm>
            <a:off x="1237168" y="2383400"/>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8" name="TextBox 7"/>
          <p:cNvSpPr txBox="1"/>
          <p:nvPr/>
        </p:nvSpPr>
        <p:spPr>
          <a:xfrm>
            <a:off x="1237168" y="2981734"/>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9" name="TextBox 8"/>
          <p:cNvSpPr txBox="1"/>
          <p:nvPr/>
        </p:nvSpPr>
        <p:spPr>
          <a:xfrm>
            <a:off x="1237168" y="3580068"/>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10" name="TextBox 9"/>
          <p:cNvSpPr txBox="1"/>
          <p:nvPr/>
        </p:nvSpPr>
        <p:spPr>
          <a:xfrm>
            <a:off x="1237168" y="4178401"/>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11" name="Oval 11"/>
          <p:cNvSpPr/>
          <p:nvPr/>
        </p:nvSpPr>
        <p:spPr>
          <a:xfrm>
            <a:off x="877128" y="5233824"/>
            <a:ext cx="720080" cy="7200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2"/>
          <p:cNvSpPr/>
          <p:nvPr/>
        </p:nvSpPr>
        <p:spPr>
          <a:xfrm>
            <a:off x="3019368" y="5233824"/>
            <a:ext cx="720080" cy="72008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3"/>
          <p:cNvSpPr/>
          <p:nvPr/>
        </p:nvSpPr>
        <p:spPr>
          <a:xfrm>
            <a:off x="5161609" y="5233824"/>
            <a:ext cx="720080" cy="72008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4"/>
          <p:cNvSpPr/>
          <p:nvPr/>
        </p:nvSpPr>
        <p:spPr>
          <a:xfrm>
            <a:off x="7303850" y="5233824"/>
            <a:ext cx="720080" cy="72008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TextBox 18"/>
          <p:cNvSpPr txBox="1"/>
          <p:nvPr/>
        </p:nvSpPr>
        <p:spPr>
          <a:xfrm>
            <a:off x="510008"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0" name="TextBox 19"/>
          <p:cNvSpPr txBox="1"/>
          <p:nvPr/>
        </p:nvSpPr>
        <p:spPr>
          <a:xfrm>
            <a:off x="2650479"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1" name="TextBox 20"/>
          <p:cNvSpPr txBox="1"/>
          <p:nvPr/>
        </p:nvSpPr>
        <p:spPr>
          <a:xfrm>
            <a:off x="4790950"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2" name="TextBox 21"/>
          <p:cNvSpPr txBox="1"/>
          <p:nvPr/>
        </p:nvSpPr>
        <p:spPr>
          <a:xfrm>
            <a:off x="6931421"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grpSp>
        <p:nvGrpSpPr>
          <p:cNvPr id="23" name="Group 22"/>
          <p:cNvGrpSpPr/>
          <p:nvPr/>
        </p:nvGrpSpPr>
        <p:grpSpPr>
          <a:xfrm>
            <a:off x="1049421" y="5298689"/>
            <a:ext cx="410944" cy="490482"/>
            <a:chOff x="3570" y="619306"/>
            <a:chExt cx="4703649" cy="5614032"/>
          </a:xfrm>
          <a:solidFill>
            <a:schemeClr val="accent4"/>
          </a:solidFill>
        </p:grpSpPr>
        <p:sp>
          <p:nvSpPr>
            <p:cNvPr id="24" name="Freeform: Shape 23"/>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5" name="Freeform: Shape 24"/>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6" name="Freeform: Shape 25"/>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7" name="Freeform: Shape 26"/>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8" name="Freeform: Shape 27"/>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29" name="Rounded Rectangle 25"/>
          <p:cNvSpPr/>
          <p:nvPr/>
        </p:nvSpPr>
        <p:spPr>
          <a:xfrm>
            <a:off x="3160484" y="5438764"/>
            <a:ext cx="434684" cy="318555"/>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0" name="Group 29"/>
          <p:cNvGrpSpPr/>
          <p:nvPr/>
        </p:nvGrpSpPr>
        <p:grpSpPr>
          <a:xfrm>
            <a:off x="5261043" y="5338501"/>
            <a:ext cx="508294" cy="447124"/>
            <a:chOff x="9544125" y="314311"/>
            <a:chExt cx="1802975" cy="1585994"/>
          </a:xfrm>
          <a:solidFill>
            <a:schemeClr val="accent2"/>
          </a:solidFill>
        </p:grpSpPr>
        <p:sp>
          <p:nvSpPr>
            <p:cNvPr id="31" name="Freeform: Shape 30"/>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2" name="Freeform: Shape 31"/>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3" name="Group 32"/>
          <p:cNvGrpSpPr/>
          <p:nvPr/>
        </p:nvGrpSpPr>
        <p:grpSpPr>
          <a:xfrm>
            <a:off x="7538489" y="5352510"/>
            <a:ext cx="263065" cy="490991"/>
            <a:chOff x="3501573" y="3178068"/>
            <a:chExt cx="1340594" cy="2737840"/>
          </a:xfrm>
        </p:grpSpPr>
        <p:sp>
          <p:nvSpPr>
            <p:cNvPr id="34" name="Freeform: Shape 33"/>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5" name="Freeform: Shape 34"/>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6" name="Freeform: Shape 35"/>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7" name="Freeform: Shape 36"/>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8" name="Freeform: Shape 37"/>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3"/>
            </a:solidFill>
            <a:ln w="9525" cap="flat">
              <a:noFill/>
              <a:prstDash val="solid"/>
              <a:miter/>
            </a:ln>
          </p:spPr>
          <p:txBody>
            <a:bodyPr rtlCol="0" anchor="ctr"/>
            <a:lstStyle/>
            <a:p>
              <a:endParaRPr lang="en-US" dirty="0"/>
            </a:p>
          </p:txBody>
        </p:sp>
        <p:sp>
          <p:nvSpPr>
            <p:cNvPr id="39" name="Freeform: Shape 38"/>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40" name="Group 39"/>
            <p:cNvGrpSpPr/>
            <p:nvPr/>
          </p:nvGrpSpPr>
          <p:grpSpPr>
            <a:xfrm>
              <a:off x="4088508" y="5635852"/>
              <a:ext cx="173080" cy="173080"/>
              <a:chOff x="6768665" y="6038214"/>
              <a:chExt cx="147968" cy="147968"/>
            </a:xfrm>
          </p:grpSpPr>
          <p:sp>
            <p:nvSpPr>
              <p:cNvPr id="44" name="Oval 43"/>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Freeform: Shape 40"/>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42" name="Rectangle: Rounded Corners 41"/>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Shape 45"/>
          <p:cNvSpPr/>
          <p:nvPr/>
        </p:nvSpPr>
        <p:spPr>
          <a:xfrm>
            <a:off x="7578473" y="5546888"/>
            <a:ext cx="177872" cy="13094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p:cNvSpPr>
            <a:spLocks noGrp="1"/>
          </p:cNvSpPr>
          <p:nvPr>
            <p:ph type="pic" idx="15"/>
          </p:nvPr>
        </p:nvSpPr>
        <p:spPr/>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ext Placeholder 46"/>
          <p:cNvSpPr>
            <a:spLocks noGrp="1"/>
          </p:cNvSpPr>
          <p:nvPr>
            <p:ph type="body" sz="quarter" idx="10"/>
          </p:nvPr>
        </p:nvSpPr>
        <p:spPr/>
        <p:txBody>
          <a:bodyPr/>
          <a:lstStyle/>
          <a:p>
            <a:r>
              <a:rPr lang="en-US" dirty="0"/>
              <a:t>Infographic Style</a:t>
            </a:r>
            <a:endParaRPr lang="en-US" dirty="0"/>
          </a:p>
        </p:txBody>
      </p:sp>
      <p:sp>
        <p:nvSpPr>
          <p:cNvPr id="3" name="Chevron 2"/>
          <p:cNvSpPr/>
          <p:nvPr/>
        </p:nvSpPr>
        <p:spPr>
          <a:xfrm rot="5400000">
            <a:off x="802919" y="2349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Chevron 2"/>
          <p:cNvSpPr/>
          <p:nvPr/>
        </p:nvSpPr>
        <p:spPr>
          <a:xfrm rot="5400000">
            <a:off x="802919" y="2947952"/>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2"/>
          <p:cNvSpPr/>
          <p:nvPr/>
        </p:nvSpPr>
        <p:spPr>
          <a:xfrm rot="5400000">
            <a:off x="802919" y="3546286"/>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Chevron 2"/>
          <p:cNvSpPr/>
          <p:nvPr/>
        </p:nvSpPr>
        <p:spPr>
          <a:xfrm rot="5400000">
            <a:off x="802919" y="4144618"/>
            <a:ext cx="348967" cy="34456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TextBox 6"/>
          <p:cNvSpPr txBox="1"/>
          <p:nvPr/>
        </p:nvSpPr>
        <p:spPr>
          <a:xfrm>
            <a:off x="1237168" y="2383400"/>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8" name="TextBox 7"/>
          <p:cNvSpPr txBox="1"/>
          <p:nvPr/>
        </p:nvSpPr>
        <p:spPr>
          <a:xfrm>
            <a:off x="1237168" y="2981734"/>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9" name="TextBox 8"/>
          <p:cNvSpPr txBox="1"/>
          <p:nvPr/>
        </p:nvSpPr>
        <p:spPr>
          <a:xfrm>
            <a:off x="1237168" y="3580068"/>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10" name="TextBox 9"/>
          <p:cNvSpPr txBox="1"/>
          <p:nvPr/>
        </p:nvSpPr>
        <p:spPr>
          <a:xfrm>
            <a:off x="1237168" y="4178401"/>
            <a:ext cx="4716000" cy="276999"/>
          </a:xfrm>
          <a:prstGeom prst="rect">
            <a:avLst/>
          </a:prstGeom>
          <a:noFill/>
        </p:spPr>
        <p:txBody>
          <a:bodyPr wrap="square" rtlCol="0">
            <a:spAutoFit/>
          </a:bodyPr>
          <a:lstStyle/>
          <a:p>
            <a:r>
              <a:rPr lang="en-US" altLang="ko-KR" sz="1200" dirty="0">
                <a:solidFill>
                  <a:schemeClr val="bg1"/>
                </a:solidFill>
              </a:rPr>
              <a:t>Get a modern PowerPoint  Presentation that is beautifully designed.</a:t>
            </a:r>
            <a:endParaRPr lang="ko-KR" altLang="en-US" sz="1200" dirty="0">
              <a:solidFill>
                <a:schemeClr val="bg1"/>
              </a:solidFill>
              <a:cs typeface="Arial" panose="020B0604020202020204" pitchFamily="34" charset="0"/>
            </a:endParaRPr>
          </a:p>
        </p:txBody>
      </p:sp>
      <p:sp>
        <p:nvSpPr>
          <p:cNvPr id="11" name="Oval 11"/>
          <p:cNvSpPr/>
          <p:nvPr/>
        </p:nvSpPr>
        <p:spPr>
          <a:xfrm>
            <a:off x="877128" y="5233824"/>
            <a:ext cx="720080" cy="7200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2"/>
          <p:cNvSpPr/>
          <p:nvPr/>
        </p:nvSpPr>
        <p:spPr>
          <a:xfrm>
            <a:off x="3019368" y="5233824"/>
            <a:ext cx="720080" cy="72008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3"/>
          <p:cNvSpPr/>
          <p:nvPr/>
        </p:nvSpPr>
        <p:spPr>
          <a:xfrm>
            <a:off x="5161609" y="5233824"/>
            <a:ext cx="720080" cy="72008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4"/>
          <p:cNvSpPr/>
          <p:nvPr/>
        </p:nvSpPr>
        <p:spPr>
          <a:xfrm>
            <a:off x="7303850" y="5233824"/>
            <a:ext cx="720080" cy="72008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TextBox 18"/>
          <p:cNvSpPr txBox="1"/>
          <p:nvPr/>
        </p:nvSpPr>
        <p:spPr>
          <a:xfrm>
            <a:off x="510008"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0" name="TextBox 19"/>
          <p:cNvSpPr txBox="1"/>
          <p:nvPr/>
        </p:nvSpPr>
        <p:spPr>
          <a:xfrm>
            <a:off x="2650479"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1" name="TextBox 20"/>
          <p:cNvSpPr txBox="1"/>
          <p:nvPr/>
        </p:nvSpPr>
        <p:spPr>
          <a:xfrm>
            <a:off x="4790950"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2" name="TextBox 21"/>
          <p:cNvSpPr txBox="1"/>
          <p:nvPr/>
        </p:nvSpPr>
        <p:spPr>
          <a:xfrm>
            <a:off x="6931421" y="6089806"/>
            <a:ext cx="145432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grpSp>
        <p:nvGrpSpPr>
          <p:cNvPr id="23" name="Group 22"/>
          <p:cNvGrpSpPr/>
          <p:nvPr/>
        </p:nvGrpSpPr>
        <p:grpSpPr>
          <a:xfrm>
            <a:off x="1049421" y="5298689"/>
            <a:ext cx="410944" cy="490482"/>
            <a:chOff x="3570" y="619306"/>
            <a:chExt cx="4703649" cy="5614032"/>
          </a:xfrm>
          <a:solidFill>
            <a:schemeClr val="accent4"/>
          </a:solidFill>
        </p:grpSpPr>
        <p:sp>
          <p:nvSpPr>
            <p:cNvPr id="24" name="Freeform: Shape 23"/>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25" name="Freeform: Shape 24"/>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26" name="Freeform: Shape 25"/>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7" name="Freeform: Shape 26"/>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28" name="Freeform: Shape 27"/>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29" name="Rounded Rectangle 25"/>
          <p:cNvSpPr/>
          <p:nvPr/>
        </p:nvSpPr>
        <p:spPr>
          <a:xfrm>
            <a:off x="3160484" y="5438764"/>
            <a:ext cx="434684" cy="318555"/>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0" name="Group 29"/>
          <p:cNvGrpSpPr/>
          <p:nvPr/>
        </p:nvGrpSpPr>
        <p:grpSpPr>
          <a:xfrm>
            <a:off x="5261043" y="5338501"/>
            <a:ext cx="508294" cy="447124"/>
            <a:chOff x="9544125" y="314311"/>
            <a:chExt cx="1802975" cy="1585994"/>
          </a:xfrm>
          <a:solidFill>
            <a:schemeClr val="accent2"/>
          </a:solidFill>
        </p:grpSpPr>
        <p:sp>
          <p:nvSpPr>
            <p:cNvPr id="31" name="Freeform: Shape 30"/>
            <p:cNvSpPr/>
            <p:nvPr/>
          </p:nvSpPr>
          <p:spPr>
            <a:xfrm rot="5400000">
              <a:off x="9855308" y="140908"/>
              <a:ext cx="1318389" cy="1665195"/>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2" name="Freeform: Shape 31"/>
            <p:cNvSpPr/>
            <p:nvPr/>
          </p:nvSpPr>
          <p:spPr>
            <a:xfrm>
              <a:off x="9544125" y="1625233"/>
              <a:ext cx="1756228" cy="275072"/>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3" name="Group 32"/>
          <p:cNvGrpSpPr/>
          <p:nvPr/>
        </p:nvGrpSpPr>
        <p:grpSpPr>
          <a:xfrm>
            <a:off x="7538489" y="5352510"/>
            <a:ext cx="263065" cy="490991"/>
            <a:chOff x="3501573" y="3178068"/>
            <a:chExt cx="1340594" cy="2737840"/>
          </a:xfrm>
        </p:grpSpPr>
        <p:sp>
          <p:nvSpPr>
            <p:cNvPr id="34" name="Freeform: Shape 33"/>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5" name="Freeform: Shape 34"/>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6" name="Freeform: Shape 35"/>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7" name="Freeform: Shape 36"/>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8" name="Freeform: Shape 37"/>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chemeClr val="accent3"/>
            </a:solidFill>
            <a:ln w="9525" cap="flat">
              <a:noFill/>
              <a:prstDash val="solid"/>
              <a:miter/>
            </a:ln>
          </p:spPr>
          <p:txBody>
            <a:bodyPr rtlCol="0" anchor="ctr"/>
            <a:lstStyle/>
            <a:p>
              <a:endParaRPr lang="en-US" dirty="0"/>
            </a:p>
          </p:txBody>
        </p:sp>
        <p:sp>
          <p:nvSpPr>
            <p:cNvPr id="39" name="Freeform: Shape 38"/>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40" name="Group 39"/>
            <p:cNvGrpSpPr/>
            <p:nvPr/>
          </p:nvGrpSpPr>
          <p:grpSpPr>
            <a:xfrm>
              <a:off x="4088508" y="5635852"/>
              <a:ext cx="173080" cy="173080"/>
              <a:chOff x="6768665" y="6038214"/>
              <a:chExt cx="147968" cy="147968"/>
            </a:xfrm>
          </p:grpSpPr>
          <p:sp>
            <p:nvSpPr>
              <p:cNvPr id="44" name="Oval 43"/>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Freeform: Shape 40"/>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42" name="Rectangle: Rounded Corners 41"/>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Shape 45"/>
          <p:cNvSpPr/>
          <p:nvPr/>
        </p:nvSpPr>
        <p:spPr>
          <a:xfrm>
            <a:off x="7578473" y="5546888"/>
            <a:ext cx="177872" cy="13094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p:cNvSpPr>
            <a:spLocks noGrp="1"/>
          </p:cNvSpPr>
          <p:nvPr>
            <p:ph type="pic" idx="15"/>
          </p:nvPr>
        </p:nvSpPr>
        <p:spPr/>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p:cNvGrpSpPr/>
          <p:nvPr/>
        </p:nvGrpSpPr>
        <p:grpSpPr>
          <a:xfrm>
            <a:off x="2926801" y="2627330"/>
            <a:ext cx="6339319" cy="6339319"/>
            <a:chOff x="1754163" y="2276872"/>
            <a:chExt cx="5616624" cy="5616624"/>
          </a:xfrm>
        </p:grpSpPr>
        <p:grpSp>
          <p:nvGrpSpPr>
            <p:cNvPr id="31" name="Group 30"/>
            <p:cNvGrpSpPr/>
            <p:nvPr/>
          </p:nvGrpSpPr>
          <p:grpSpPr>
            <a:xfrm>
              <a:off x="2068835" y="2581275"/>
              <a:ext cx="4999062" cy="4999062"/>
              <a:chOff x="1754163" y="2276872"/>
              <a:chExt cx="5616624" cy="5616624"/>
            </a:xfrm>
          </p:grpSpPr>
          <p:sp>
            <p:nvSpPr>
              <p:cNvPr id="37" name="Block Arc 36"/>
              <p:cNvSpPr/>
              <p:nvPr/>
            </p:nvSpPr>
            <p:spPr>
              <a:xfrm>
                <a:off x="1754163" y="2276872"/>
                <a:ext cx="5616624" cy="5616624"/>
              </a:xfrm>
              <a:prstGeom prst="blockArc">
                <a:avLst>
                  <a:gd name="adj1" fmla="val 10800000"/>
                  <a:gd name="adj2" fmla="val 21586788"/>
                  <a:gd name="adj3" fmla="val 6977"/>
                </a:avLst>
              </a:prstGeom>
              <a:gradFill>
                <a:gsLst>
                  <a:gs pos="0">
                    <a:schemeClr val="accent1">
                      <a:lumMod val="70000"/>
                      <a:lumOff val="30000"/>
                    </a:schemeClr>
                  </a:gs>
                  <a:gs pos="94000">
                    <a:schemeClr val="accent1">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38" name="Block Arc 37"/>
              <p:cNvSpPr/>
              <p:nvPr/>
            </p:nvSpPr>
            <p:spPr>
              <a:xfrm>
                <a:off x="1754163" y="2276872"/>
                <a:ext cx="5616624" cy="5616624"/>
              </a:xfrm>
              <a:prstGeom prst="blockArc">
                <a:avLst>
                  <a:gd name="adj1" fmla="val 13437981"/>
                  <a:gd name="adj2" fmla="val 21586788"/>
                  <a:gd name="adj3" fmla="val 6977"/>
                </a:avLst>
              </a:prstGeom>
              <a:gradFill>
                <a:gsLst>
                  <a:gs pos="0">
                    <a:schemeClr val="accent2">
                      <a:lumMod val="70000"/>
                      <a:lumOff val="30000"/>
                    </a:schemeClr>
                  </a:gs>
                  <a:gs pos="94000">
                    <a:schemeClr val="accent2">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39" name="Block Arc 38"/>
              <p:cNvSpPr/>
              <p:nvPr/>
            </p:nvSpPr>
            <p:spPr>
              <a:xfrm>
                <a:off x="1754163" y="2276872"/>
                <a:ext cx="5616624" cy="5616624"/>
              </a:xfrm>
              <a:prstGeom prst="blockArc">
                <a:avLst>
                  <a:gd name="adj1" fmla="val 16201919"/>
                  <a:gd name="adj2" fmla="val 21586788"/>
                  <a:gd name="adj3" fmla="val 6977"/>
                </a:avLst>
              </a:prstGeom>
              <a:gradFill>
                <a:gsLst>
                  <a:gs pos="0">
                    <a:schemeClr val="accent3">
                      <a:lumMod val="70000"/>
                      <a:lumOff val="30000"/>
                    </a:schemeClr>
                  </a:gs>
                  <a:gs pos="94000">
                    <a:schemeClr val="accent3">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40" name="Block Arc 39"/>
              <p:cNvSpPr/>
              <p:nvPr/>
            </p:nvSpPr>
            <p:spPr>
              <a:xfrm>
                <a:off x="1754163" y="2276872"/>
                <a:ext cx="5616624" cy="5616624"/>
              </a:xfrm>
              <a:prstGeom prst="blockArc">
                <a:avLst>
                  <a:gd name="adj1" fmla="val 19030955"/>
                  <a:gd name="adj2" fmla="val 21586788"/>
                  <a:gd name="adj3" fmla="val 6977"/>
                </a:avLst>
              </a:prstGeom>
              <a:gradFill>
                <a:gsLst>
                  <a:gs pos="0">
                    <a:schemeClr val="accent4">
                      <a:lumMod val="70000"/>
                      <a:lumOff val="30000"/>
                    </a:schemeClr>
                  </a:gs>
                  <a:gs pos="94000">
                    <a:schemeClr val="accent4">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grpSp>
          <p:nvGrpSpPr>
            <p:cNvPr id="32" name="Group 31"/>
            <p:cNvGrpSpPr/>
            <p:nvPr/>
          </p:nvGrpSpPr>
          <p:grpSpPr>
            <a:xfrm>
              <a:off x="1754163" y="2276872"/>
              <a:ext cx="5616624" cy="5616624"/>
              <a:chOff x="1754163" y="2276872"/>
              <a:chExt cx="5616624" cy="5616624"/>
            </a:xfrm>
          </p:grpSpPr>
          <p:sp>
            <p:nvSpPr>
              <p:cNvPr id="33" name="Block Arc 32"/>
              <p:cNvSpPr/>
              <p:nvPr/>
            </p:nvSpPr>
            <p:spPr>
              <a:xfrm>
                <a:off x="1754163" y="2276872"/>
                <a:ext cx="5616624" cy="5616624"/>
              </a:xfrm>
              <a:prstGeom prst="blockArc">
                <a:avLst>
                  <a:gd name="adj1" fmla="val 10800000"/>
                  <a:gd name="adj2" fmla="val 21586788"/>
                  <a:gd name="adj3" fmla="val 69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34" name="Block Arc 33"/>
              <p:cNvSpPr/>
              <p:nvPr/>
            </p:nvSpPr>
            <p:spPr>
              <a:xfrm>
                <a:off x="1754163" y="2276872"/>
                <a:ext cx="5616624" cy="5616624"/>
              </a:xfrm>
              <a:prstGeom prst="blockArc">
                <a:avLst>
                  <a:gd name="adj1" fmla="val 13427380"/>
                  <a:gd name="adj2" fmla="val 21586788"/>
                  <a:gd name="adj3" fmla="val 697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35" name="Block Arc 34"/>
              <p:cNvSpPr/>
              <p:nvPr/>
            </p:nvSpPr>
            <p:spPr>
              <a:xfrm>
                <a:off x="1754163" y="2276872"/>
                <a:ext cx="5616624" cy="5616624"/>
              </a:xfrm>
              <a:prstGeom prst="blockArc">
                <a:avLst>
                  <a:gd name="adj1" fmla="val 16201919"/>
                  <a:gd name="adj2" fmla="val 21586788"/>
                  <a:gd name="adj3" fmla="val 69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sp>
            <p:nvSpPr>
              <p:cNvPr id="36" name="Block Arc 35"/>
              <p:cNvSpPr/>
              <p:nvPr/>
            </p:nvSpPr>
            <p:spPr>
              <a:xfrm>
                <a:off x="1754163" y="2276872"/>
                <a:ext cx="5616624" cy="5616624"/>
              </a:xfrm>
              <a:prstGeom prst="blockArc">
                <a:avLst>
                  <a:gd name="adj1" fmla="val 19047701"/>
                  <a:gd name="adj2" fmla="val 21586788"/>
                  <a:gd name="adj3" fmla="val 697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solidFill>
                </a:endParaRPr>
              </a:p>
            </p:txBody>
          </p:sp>
        </p:grpSp>
      </p:grpSp>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Group 2"/>
          <p:cNvGrpSpPr/>
          <p:nvPr/>
        </p:nvGrpSpPr>
        <p:grpSpPr>
          <a:xfrm>
            <a:off x="768681" y="3154978"/>
            <a:ext cx="1791385" cy="678649"/>
            <a:chOff x="3233964" y="1954419"/>
            <a:chExt cx="1410044" cy="678649"/>
          </a:xfrm>
        </p:grpSpPr>
        <p:sp>
          <p:nvSpPr>
            <p:cNvPr id="4" name="TextBox 3"/>
            <p:cNvSpPr txBox="1"/>
            <p:nvPr/>
          </p:nvSpPr>
          <p:spPr>
            <a:xfrm>
              <a:off x="3233964" y="1954419"/>
              <a:ext cx="1400519" cy="276999"/>
            </a:xfrm>
            <a:prstGeom prst="rect">
              <a:avLst/>
            </a:prstGeom>
            <a:noFill/>
          </p:spPr>
          <p:txBody>
            <a:bodyPr wrap="square" rtlCol="0">
              <a:spAutoFit/>
            </a:bodyPr>
            <a:lstStyle/>
            <a:p>
              <a:pPr algn="r"/>
              <a:r>
                <a:rPr lang="en-US" altLang="ko-KR" sz="1200" b="1" dirty="0">
                  <a:solidFill>
                    <a:schemeClr val="tx1">
                      <a:lumMod val="75000"/>
                      <a:lumOff val="25000"/>
                    </a:schemeClr>
                  </a:solidFill>
                </a:rPr>
                <a:t>Add Text</a:t>
              </a:r>
              <a:endParaRPr lang="ko-KR" altLang="en-US" sz="1200" b="1" dirty="0">
                <a:solidFill>
                  <a:schemeClr val="tx1">
                    <a:lumMod val="75000"/>
                    <a:lumOff val="25000"/>
                  </a:schemeClr>
                </a:solidFill>
              </a:endParaRPr>
            </a:p>
          </p:txBody>
        </p:sp>
        <p:sp>
          <p:nvSpPr>
            <p:cNvPr id="5" name="TextBox 4"/>
            <p:cNvSpPr txBox="1"/>
            <p:nvPr/>
          </p:nvSpPr>
          <p:spPr>
            <a:xfrm>
              <a:off x="3243489" y="2171403"/>
              <a:ext cx="1400519" cy="461665"/>
            </a:xfrm>
            <a:prstGeom prst="rect">
              <a:avLst/>
            </a:prstGeom>
            <a:noFill/>
          </p:spPr>
          <p:txBody>
            <a:bodyPr wrap="square" rtlCol="0">
              <a:spAutoFit/>
            </a:bodyPr>
            <a:lstStyle/>
            <a:p>
              <a:pPr algn="r"/>
              <a:r>
                <a:rPr lang="en-US" altLang="ko-KR" sz="1200" dirty="0">
                  <a:solidFill>
                    <a:schemeClr val="tx1">
                      <a:lumMod val="75000"/>
                      <a:lumOff val="25000"/>
                    </a:schemeClr>
                  </a:solidFill>
                </a:rPr>
                <a:t>Easy to change colors, photos and Text. </a:t>
              </a:r>
              <a:endParaRPr lang="ko-KR" altLang="en-US" sz="1200" dirty="0">
                <a:solidFill>
                  <a:schemeClr val="tx1">
                    <a:lumMod val="75000"/>
                    <a:lumOff val="25000"/>
                  </a:schemeClr>
                </a:solidFill>
              </a:endParaRPr>
            </a:p>
          </p:txBody>
        </p:sp>
      </p:grpSp>
      <p:grpSp>
        <p:nvGrpSpPr>
          <p:cNvPr id="6" name="Group 5"/>
          <p:cNvGrpSpPr/>
          <p:nvPr/>
        </p:nvGrpSpPr>
        <p:grpSpPr>
          <a:xfrm>
            <a:off x="2547310" y="1758364"/>
            <a:ext cx="1791382" cy="678649"/>
            <a:chOff x="2828147" y="1954419"/>
            <a:chExt cx="1410043" cy="678649"/>
          </a:xfrm>
        </p:grpSpPr>
        <p:sp>
          <p:nvSpPr>
            <p:cNvPr id="7" name="TextBox 6"/>
            <p:cNvSpPr txBox="1"/>
            <p:nvPr/>
          </p:nvSpPr>
          <p:spPr>
            <a:xfrm>
              <a:off x="2828147" y="1954419"/>
              <a:ext cx="1400519" cy="276999"/>
            </a:xfrm>
            <a:prstGeom prst="rect">
              <a:avLst/>
            </a:prstGeom>
            <a:noFill/>
          </p:spPr>
          <p:txBody>
            <a:bodyPr wrap="square" rtlCol="0">
              <a:spAutoFit/>
            </a:bodyPr>
            <a:lstStyle/>
            <a:p>
              <a:pPr algn="r"/>
              <a:r>
                <a:rPr lang="en-US" altLang="ko-KR" sz="1200" b="1" dirty="0">
                  <a:solidFill>
                    <a:schemeClr val="tx1">
                      <a:lumMod val="75000"/>
                      <a:lumOff val="25000"/>
                    </a:schemeClr>
                  </a:solidFill>
                </a:rPr>
                <a:t>Add Text</a:t>
              </a:r>
              <a:endParaRPr lang="ko-KR" altLang="en-US" sz="1200" b="1" dirty="0">
                <a:solidFill>
                  <a:schemeClr val="tx1">
                    <a:lumMod val="75000"/>
                    <a:lumOff val="25000"/>
                  </a:schemeClr>
                </a:solidFill>
              </a:endParaRPr>
            </a:p>
          </p:txBody>
        </p:sp>
        <p:sp>
          <p:nvSpPr>
            <p:cNvPr id="8" name="TextBox 7"/>
            <p:cNvSpPr txBox="1"/>
            <p:nvPr/>
          </p:nvSpPr>
          <p:spPr>
            <a:xfrm>
              <a:off x="2837671" y="2171403"/>
              <a:ext cx="1400519" cy="461665"/>
            </a:xfrm>
            <a:prstGeom prst="rect">
              <a:avLst/>
            </a:prstGeom>
            <a:noFill/>
          </p:spPr>
          <p:txBody>
            <a:bodyPr wrap="square" rtlCol="0">
              <a:spAutoFit/>
            </a:bodyPr>
            <a:lstStyle/>
            <a:p>
              <a:pPr algn="r"/>
              <a:r>
                <a:rPr lang="en-US" altLang="ko-KR" sz="1200" dirty="0">
                  <a:solidFill>
                    <a:schemeClr val="tx1">
                      <a:lumMod val="75000"/>
                      <a:lumOff val="25000"/>
                    </a:schemeClr>
                  </a:solidFill>
                </a:rPr>
                <a:t>Easy to change colors, photos and Text. </a:t>
              </a:r>
              <a:endParaRPr lang="ko-KR" altLang="en-US" sz="1200" dirty="0">
                <a:solidFill>
                  <a:schemeClr val="tx1">
                    <a:lumMod val="75000"/>
                    <a:lumOff val="25000"/>
                  </a:schemeClr>
                </a:solidFill>
              </a:endParaRPr>
            </a:p>
          </p:txBody>
        </p:sp>
      </p:grpSp>
      <p:grpSp>
        <p:nvGrpSpPr>
          <p:cNvPr id="9" name="Group 8"/>
          <p:cNvGrpSpPr/>
          <p:nvPr/>
        </p:nvGrpSpPr>
        <p:grpSpPr>
          <a:xfrm>
            <a:off x="7868921" y="1758364"/>
            <a:ext cx="1788639" cy="678649"/>
            <a:chOff x="3233964" y="1954419"/>
            <a:chExt cx="1410044" cy="678649"/>
          </a:xfrm>
        </p:grpSpPr>
        <p:sp>
          <p:nvSpPr>
            <p:cNvPr id="10" name="TextBox 9"/>
            <p:cNvSpPr txBox="1"/>
            <p:nvPr/>
          </p:nvSpPr>
          <p:spPr>
            <a:xfrm>
              <a:off x="3233964" y="1954419"/>
              <a:ext cx="1400519" cy="276999"/>
            </a:xfrm>
            <a:prstGeom prst="rect">
              <a:avLst/>
            </a:prstGeom>
            <a:noFill/>
          </p:spPr>
          <p:txBody>
            <a:bodyPr wrap="square" rtlCol="0">
              <a:spAutoFit/>
            </a:bodyPr>
            <a:lstStyle/>
            <a:p>
              <a:r>
                <a:rPr lang="en-US" altLang="ko-KR" sz="1200" b="1" dirty="0">
                  <a:solidFill>
                    <a:schemeClr val="tx1">
                      <a:lumMod val="75000"/>
                      <a:lumOff val="25000"/>
                    </a:schemeClr>
                  </a:solidFill>
                </a:rPr>
                <a:t>Add Text</a:t>
              </a:r>
              <a:endParaRPr lang="ko-KR" altLang="en-US" sz="1200" b="1" dirty="0">
                <a:solidFill>
                  <a:schemeClr val="tx1">
                    <a:lumMod val="75000"/>
                    <a:lumOff val="25000"/>
                  </a:schemeClr>
                </a:solidFill>
              </a:endParaRPr>
            </a:p>
          </p:txBody>
        </p:sp>
        <p:sp>
          <p:nvSpPr>
            <p:cNvPr id="11" name="TextBox 10"/>
            <p:cNvSpPr txBox="1"/>
            <p:nvPr/>
          </p:nvSpPr>
          <p:spPr>
            <a:xfrm>
              <a:off x="3243489" y="2171403"/>
              <a:ext cx="1400519" cy="461665"/>
            </a:xfrm>
            <a:prstGeom prst="rect">
              <a:avLst/>
            </a:prstGeom>
            <a:noFill/>
          </p:spPr>
          <p:txBody>
            <a:bodyPr wrap="square" rtlCol="0">
              <a:spAutoFit/>
            </a:bodyPr>
            <a:lstStyle/>
            <a:p>
              <a:r>
                <a:rPr lang="en-US" altLang="ko-KR" sz="1200" dirty="0">
                  <a:solidFill>
                    <a:schemeClr val="tx1">
                      <a:lumMod val="75000"/>
                      <a:lumOff val="25000"/>
                    </a:schemeClr>
                  </a:solidFill>
                </a:rPr>
                <a:t>Easy to change colors, photos and Text. </a:t>
              </a:r>
              <a:endParaRPr lang="ko-KR" altLang="en-US" sz="1200" dirty="0">
                <a:solidFill>
                  <a:schemeClr val="tx1">
                    <a:lumMod val="75000"/>
                    <a:lumOff val="25000"/>
                  </a:schemeClr>
                </a:solidFill>
              </a:endParaRPr>
            </a:p>
          </p:txBody>
        </p:sp>
      </p:grpSp>
      <p:grpSp>
        <p:nvGrpSpPr>
          <p:cNvPr id="12" name="Group 11"/>
          <p:cNvGrpSpPr/>
          <p:nvPr/>
        </p:nvGrpSpPr>
        <p:grpSpPr>
          <a:xfrm>
            <a:off x="9585259" y="3154978"/>
            <a:ext cx="1788639" cy="678649"/>
            <a:chOff x="3233964" y="1954419"/>
            <a:chExt cx="1410044" cy="678649"/>
          </a:xfrm>
        </p:grpSpPr>
        <p:sp>
          <p:nvSpPr>
            <p:cNvPr id="13" name="TextBox 12"/>
            <p:cNvSpPr txBox="1"/>
            <p:nvPr/>
          </p:nvSpPr>
          <p:spPr>
            <a:xfrm>
              <a:off x="3233964" y="1954419"/>
              <a:ext cx="1400519" cy="276999"/>
            </a:xfrm>
            <a:prstGeom prst="rect">
              <a:avLst/>
            </a:prstGeom>
            <a:noFill/>
          </p:spPr>
          <p:txBody>
            <a:bodyPr wrap="square" rtlCol="0">
              <a:spAutoFit/>
            </a:bodyPr>
            <a:lstStyle/>
            <a:p>
              <a:r>
                <a:rPr lang="en-US" altLang="ko-KR" sz="1200" b="1" dirty="0">
                  <a:solidFill>
                    <a:schemeClr val="tx1">
                      <a:lumMod val="75000"/>
                      <a:lumOff val="25000"/>
                    </a:schemeClr>
                  </a:solidFill>
                </a:rPr>
                <a:t>Add Text</a:t>
              </a:r>
              <a:endParaRPr lang="ko-KR" altLang="en-US" sz="1200" b="1" dirty="0">
                <a:solidFill>
                  <a:schemeClr val="tx1">
                    <a:lumMod val="75000"/>
                    <a:lumOff val="25000"/>
                  </a:schemeClr>
                </a:solidFill>
              </a:endParaRPr>
            </a:p>
          </p:txBody>
        </p:sp>
        <p:sp>
          <p:nvSpPr>
            <p:cNvPr id="14" name="TextBox 13"/>
            <p:cNvSpPr txBox="1"/>
            <p:nvPr/>
          </p:nvSpPr>
          <p:spPr>
            <a:xfrm>
              <a:off x="3243489" y="2171403"/>
              <a:ext cx="1400519" cy="461665"/>
            </a:xfrm>
            <a:prstGeom prst="rect">
              <a:avLst/>
            </a:prstGeom>
            <a:noFill/>
          </p:spPr>
          <p:txBody>
            <a:bodyPr wrap="square" rtlCol="0">
              <a:spAutoFit/>
            </a:bodyPr>
            <a:lstStyle/>
            <a:p>
              <a:r>
                <a:rPr lang="en-US" altLang="ko-KR" sz="1200" dirty="0">
                  <a:solidFill>
                    <a:schemeClr val="tx1">
                      <a:lumMod val="75000"/>
                      <a:lumOff val="25000"/>
                    </a:schemeClr>
                  </a:solidFill>
                </a:rPr>
                <a:t>Easy to change colors, photos and Text. </a:t>
              </a:r>
              <a:endParaRPr lang="ko-KR" altLang="en-US" sz="1200" dirty="0">
                <a:solidFill>
                  <a:schemeClr val="tx1">
                    <a:lumMod val="75000"/>
                    <a:lumOff val="25000"/>
                  </a:schemeClr>
                </a:solidFill>
              </a:endParaRPr>
            </a:p>
          </p:txBody>
        </p:sp>
      </p:grpSp>
      <p:cxnSp>
        <p:nvCxnSpPr>
          <p:cNvPr id="15" name="Elbow Connector 49"/>
          <p:cNvCxnSpPr/>
          <p:nvPr/>
        </p:nvCxnSpPr>
        <p:spPr>
          <a:xfrm>
            <a:off x="4465066" y="2085623"/>
            <a:ext cx="1188000" cy="720000"/>
          </a:xfrm>
          <a:prstGeom prst="bentConnector3">
            <a:avLst>
              <a:gd name="adj1" fmla="val 10074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Elbow Connector 58"/>
          <p:cNvCxnSpPr/>
          <p:nvPr/>
        </p:nvCxnSpPr>
        <p:spPr>
          <a:xfrm rot="10800000" flipV="1">
            <a:off x="6538934" y="2085623"/>
            <a:ext cx="1188000" cy="720000"/>
          </a:xfrm>
          <a:prstGeom prst="bentConnector3">
            <a:avLst>
              <a:gd name="adj1" fmla="val 100193"/>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096446" y="4964329"/>
            <a:ext cx="3982393" cy="830997"/>
          </a:xfrm>
          <a:prstGeom prst="rect">
            <a:avLst/>
          </a:prstGeom>
          <a:noFill/>
        </p:spPr>
        <p:txBody>
          <a:bodyPr wrap="square" rtlCol="0">
            <a:spAutoFit/>
          </a:bodyPr>
          <a:lstStyle/>
          <a:p>
            <a:pPr algn="ctr"/>
            <a:r>
              <a:rPr lang="en-US" altLang="ko-KR" sz="1200" dirty="0">
                <a:solidFill>
                  <a:schemeClr val="tx1">
                    <a:lumMod val="75000"/>
                    <a:lumOff val="25000"/>
                  </a:schemeClr>
                </a:solidFill>
              </a:rPr>
              <a:t>Get a modern PowerPoint  Presentation that is beautifully designed. I hope and I believe that this Template will your Time, Money and Reputation. Easy to change colors, photos and Text.</a:t>
            </a:r>
            <a:r>
              <a:rPr lang="ko-KR" altLang="en-US" sz="1200" dirty="0">
                <a:solidFill>
                  <a:schemeClr val="tx1">
                    <a:lumMod val="75000"/>
                    <a:lumOff val="25000"/>
                  </a:schemeClr>
                </a:solidFill>
              </a:rPr>
              <a:t> </a:t>
            </a:r>
            <a:endParaRPr lang="en-US" altLang="ko-KR" sz="1200" dirty="0">
              <a:solidFill>
                <a:schemeClr val="tx1">
                  <a:lumMod val="75000"/>
                  <a:lumOff val="25000"/>
                </a:schemeClr>
              </a:solidFill>
            </a:endParaRPr>
          </a:p>
        </p:txBody>
      </p:sp>
      <p:grpSp>
        <p:nvGrpSpPr>
          <p:cNvPr id="19" name="Group 18"/>
          <p:cNvGrpSpPr/>
          <p:nvPr/>
        </p:nvGrpSpPr>
        <p:grpSpPr>
          <a:xfrm>
            <a:off x="2926803" y="5959536"/>
            <a:ext cx="6358993" cy="81273"/>
            <a:chOff x="1754163" y="5229200"/>
            <a:chExt cx="5634055" cy="72008"/>
          </a:xfrm>
        </p:grpSpPr>
        <p:sp>
          <p:nvSpPr>
            <p:cNvPr id="20" name="Rectangle 24"/>
            <p:cNvSpPr/>
            <p:nvPr/>
          </p:nvSpPr>
          <p:spPr>
            <a:xfrm>
              <a:off x="1754163"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ectangle 24"/>
            <p:cNvSpPr/>
            <p:nvPr/>
          </p:nvSpPr>
          <p:spPr>
            <a:xfrm>
              <a:off x="3160415"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ectangle 24"/>
            <p:cNvSpPr/>
            <p:nvPr/>
          </p:nvSpPr>
          <p:spPr>
            <a:xfrm>
              <a:off x="4583144"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Rectangle 24"/>
            <p:cNvSpPr/>
            <p:nvPr/>
          </p:nvSpPr>
          <p:spPr>
            <a:xfrm>
              <a:off x="5987777"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24" name="TextBox 23"/>
          <p:cNvSpPr txBox="1"/>
          <p:nvPr/>
        </p:nvSpPr>
        <p:spPr>
          <a:xfrm rot="17459286">
            <a:off x="2592512" y="4475898"/>
            <a:ext cx="2281599" cy="762272"/>
          </a:xfrm>
          <a:prstGeom prst="rect">
            <a:avLst/>
          </a:prstGeom>
          <a:noFill/>
        </p:spPr>
        <p:txBody>
          <a:bodyPr wrap="square" rtlCol="0">
            <a:prstTxWarp prst="textArchUp">
              <a:avLst>
                <a:gd name="adj" fmla="val 11171822"/>
              </a:avLst>
            </a:prstTxWarp>
            <a:spAutoFit/>
          </a:bodyPr>
          <a:lstStyle/>
          <a:p>
            <a:pPr algn="ctr"/>
            <a:r>
              <a:rPr lang="en-US" altLang="ko-KR" sz="1600" b="1" dirty="0">
                <a:solidFill>
                  <a:schemeClr val="bg1"/>
                </a:solidFill>
              </a:rPr>
              <a:t>Add Contents</a:t>
            </a:r>
            <a:endParaRPr lang="ko-KR" altLang="en-US" sz="1600" b="1" dirty="0">
              <a:solidFill>
                <a:schemeClr val="bg1"/>
              </a:solidFill>
            </a:endParaRPr>
          </a:p>
        </p:txBody>
      </p:sp>
      <p:sp>
        <p:nvSpPr>
          <p:cNvPr id="25" name="TextBox 24"/>
          <p:cNvSpPr txBox="1"/>
          <p:nvPr/>
        </p:nvSpPr>
        <p:spPr>
          <a:xfrm rot="20145789">
            <a:off x="3976237" y="3099206"/>
            <a:ext cx="2281599" cy="762271"/>
          </a:xfrm>
          <a:prstGeom prst="rect">
            <a:avLst/>
          </a:prstGeom>
          <a:noFill/>
        </p:spPr>
        <p:txBody>
          <a:bodyPr wrap="square" rtlCol="0">
            <a:prstTxWarp prst="textArchUp">
              <a:avLst>
                <a:gd name="adj" fmla="val 11171822"/>
              </a:avLst>
            </a:prstTxWarp>
            <a:spAutoFit/>
          </a:bodyPr>
          <a:lstStyle/>
          <a:p>
            <a:pPr algn="ctr"/>
            <a:r>
              <a:rPr lang="en-US" altLang="ko-KR" sz="1600" b="1" dirty="0">
                <a:solidFill>
                  <a:schemeClr val="bg1"/>
                </a:solidFill>
              </a:rPr>
              <a:t>Add Contents</a:t>
            </a:r>
            <a:endParaRPr lang="ko-KR" altLang="en-US" sz="1600" b="1" dirty="0">
              <a:solidFill>
                <a:schemeClr val="bg1"/>
              </a:solidFill>
            </a:endParaRPr>
          </a:p>
        </p:txBody>
      </p:sp>
      <p:sp>
        <p:nvSpPr>
          <p:cNvPr id="26" name="TextBox 25"/>
          <p:cNvSpPr txBox="1"/>
          <p:nvPr/>
        </p:nvSpPr>
        <p:spPr>
          <a:xfrm rot="1505859">
            <a:off x="6033426" y="3134130"/>
            <a:ext cx="2281599" cy="762271"/>
          </a:xfrm>
          <a:prstGeom prst="rect">
            <a:avLst/>
          </a:prstGeom>
          <a:noFill/>
        </p:spPr>
        <p:txBody>
          <a:bodyPr wrap="square" rtlCol="0">
            <a:prstTxWarp prst="textArchUp">
              <a:avLst>
                <a:gd name="adj" fmla="val 11171822"/>
              </a:avLst>
            </a:prstTxWarp>
            <a:spAutoFit/>
          </a:bodyPr>
          <a:lstStyle/>
          <a:p>
            <a:pPr algn="ctr"/>
            <a:r>
              <a:rPr lang="en-US" altLang="ko-KR" sz="1600" b="1" dirty="0">
                <a:solidFill>
                  <a:schemeClr val="bg1"/>
                </a:solidFill>
              </a:rPr>
              <a:t>Add Contents</a:t>
            </a:r>
            <a:endParaRPr lang="ko-KR" altLang="en-US" sz="1600" b="1" dirty="0">
              <a:solidFill>
                <a:schemeClr val="bg1"/>
              </a:solidFill>
            </a:endParaRPr>
          </a:p>
        </p:txBody>
      </p:sp>
      <p:sp>
        <p:nvSpPr>
          <p:cNvPr id="27" name="TextBox 26"/>
          <p:cNvSpPr txBox="1"/>
          <p:nvPr/>
        </p:nvSpPr>
        <p:spPr>
          <a:xfrm rot="4128560">
            <a:off x="7330465" y="4515830"/>
            <a:ext cx="2281599" cy="762272"/>
          </a:xfrm>
          <a:prstGeom prst="rect">
            <a:avLst/>
          </a:prstGeom>
          <a:noFill/>
        </p:spPr>
        <p:txBody>
          <a:bodyPr wrap="square" rtlCol="0">
            <a:prstTxWarp prst="textArchUp">
              <a:avLst>
                <a:gd name="adj" fmla="val 11171822"/>
              </a:avLst>
            </a:prstTxWarp>
            <a:spAutoFit/>
          </a:bodyPr>
          <a:lstStyle/>
          <a:p>
            <a:pPr algn="ctr"/>
            <a:r>
              <a:rPr lang="en-US" altLang="ko-KR" sz="1600" b="1" dirty="0">
                <a:solidFill>
                  <a:schemeClr val="bg1"/>
                </a:solidFill>
              </a:rPr>
              <a:t>Add Contents</a:t>
            </a:r>
            <a:endParaRPr lang="ko-KR" altLang="en-US" sz="1600" b="1" dirty="0">
              <a:solidFill>
                <a:schemeClr val="bg1"/>
              </a:solidFill>
            </a:endParaRPr>
          </a:p>
        </p:txBody>
      </p:sp>
      <p:cxnSp>
        <p:nvCxnSpPr>
          <p:cNvPr id="28" name="Elbow Connector 34"/>
          <p:cNvCxnSpPr/>
          <p:nvPr/>
        </p:nvCxnSpPr>
        <p:spPr>
          <a:xfrm rot="16200000" flipH="1">
            <a:off x="1658183" y="4158442"/>
            <a:ext cx="1728000" cy="1224000"/>
          </a:xfrm>
          <a:prstGeom prst="bentConnector3">
            <a:avLst>
              <a:gd name="adj1" fmla="val 10039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Elbow Connector 63"/>
          <p:cNvCxnSpPr/>
          <p:nvPr/>
        </p:nvCxnSpPr>
        <p:spPr>
          <a:xfrm rot="5400000">
            <a:off x="8818058" y="4158442"/>
            <a:ext cx="1728000" cy="1224000"/>
          </a:xfrm>
          <a:prstGeom prst="bentConnector3">
            <a:avLst>
              <a:gd name="adj1" fmla="val 99474"/>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5048972" y="3887176"/>
            <a:ext cx="2031548" cy="860382"/>
            <a:chOff x="113572" y="3059144"/>
            <a:chExt cx="2324346" cy="984385"/>
          </a:xfrm>
          <a:solidFill>
            <a:schemeClr val="accent6"/>
          </a:solidFill>
        </p:grpSpPr>
        <p:sp>
          <p:nvSpPr>
            <p:cNvPr id="88" name="Freeform: Shape 87"/>
            <p:cNvSpPr/>
            <p:nvPr/>
          </p:nvSpPr>
          <p:spPr>
            <a:xfrm>
              <a:off x="327442" y="3059144"/>
              <a:ext cx="1805774" cy="551413"/>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grpFill/>
            <a:ln w="9525" cap="flat">
              <a:noFill/>
              <a:prstDash val="solid"/>
              <a:miter/>
            </a:ln>
          </p:spPr>
          <p:txBody>
            <a:bodyPr rtlCol="0" anchor="ctr"/>
            <a:lstStyle/>
            <a:p>
              <a:endParaRPr lang="en-US"/>
            </a:p>
          </p:txBody>
        </p:sp>
        <p:sp>
          <p:nvSpPr>
            <p:cNvPr id="89" name="Freeform: Shape 88"/>
            <p:cNvSpPr/>
            <p:nvPr/>
          </p:nvSpPr>
          <p:spPr>
            <a:xfrm>
              <a:off x="113572" y="3679475"/>
              <a:ext cx="2324346" cy="364054"/>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a:prstGeom prst="rect">
            <a:avLst/>
          </a:prstGeom>
        </p:spPr>
        <p:txBody>
          <a:bodyPr/>
          <a:lstStyle/>
          <a:p>
            <a:r>
              <a:rPr lang="en-US" dirty="0"/>
              <a:t>Infographic Style</a:t>
            </a:r>
            <a:endParaRPr lang="en-US" dirty="0"/>
          </a:p>
        </p:txBody>
      </p:sp>
      <p:grpSp>
        <p:nvGrpSpPr>
          <p:cNvPr id="3" name="Group 2"/>
          <p:cNvGrpSpPr/>
          <p:nvPr/>
        </p:nvGrpSpPr>
        <p:grpSpPr>
          <a:xfrm>
            <a:off x="3968629" y="1686564"/>
            <a:ext cx="1470641" cy="1161654"/>
            <a:chOff x="693093" y="1844828"/>
            <a:chExt cx="1470641" cy="1161654"/>
          </a:xfrm>
        </p:grpSpPr>
        <p:sp>
          <p:nvSpPr>
            <p:cNvPr id="4" name="Trapezoid 3"/>
            <p:cNvSpPr/>
            <p:nvPr/>
          </p:nvSpPr>
          <p:spPr>
            <a:xfrm rot="10800000">
              <a:off x="892767" y="1844828"/>
              <a:ext cx="1086945" cy="723798"/>
            </a:xfrm>
            <a:prstGeom prst="trapezoid">
              <a:avLst>
                <a:gd name="adj" fmla="val 369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Isosceles Triangle 5"/>
            <p:cNvSpPr/>
            <p:nvPr/>
          </p:nvSpPr>
          <p:spPr>
            <a:xfrm>
              <a:off x="1076239" y="2027686"/>
              <a:ext cx="720000" cy="972000"/>
            </a:xfrm>
            <a:custGeom>
              <a:avLst/>
              <a:gdLst/>
              <a:ahLst/>
              <a:cxnLst/>
              <a:rect l="l" t="t" r="r" b="b"/>
              <a:pathLst>
                <a:path w="735210" h="846756">
                  <a:moveTo>
                    <a:pt x="367348" y="0"/>
                  </a:moveTo>
                  <a:lnTo>
                    <a:pt x="735210" y="634246"/>
                  </a:lnTo>
                  <a:lnTo>
                    <a:pt x="364553" y="846756"/>
                  </a:lnTo>
                  <a:lnTo>
                    <a:pt x="0" y="633359"/>
                  </a:lnTo>
                  <a:close/>
                </a:path>
              </a:pathLst>
            </a:cu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6" name="Straight Connector 5"/>
            <p:cNvCxnSpPr/>
            <p:nvPr/>
          </p:nvCxnSpPr>
          <p:spPr>
            <a:xfrm flipV="1">
              <a:off x="1436238" y="2499928"/>
              <a:ext cx="727496" cy="50655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flipV="1">
              <a:off x="693093" y="2499928"/>
              <a:ext cx="743146" cy="50655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3665466" y="4131229"/>
            <a:ext cx="2058452" cy="2216944"/>
            <a:chOff x="605226" y="3384613"/>
            <a:chExt cx="1636231" cy="2216944"/>
          </a:xfrm>
        </p:grpSpPr>
        <p:sp>
          <p:nvSpPr>
            <p:cNvPr id="9" name="TextBox 8"/>
            <p:cNvSpPr txBox="1"/>
            <p:nvPr/>
          </p:nvSpPr>
          <p:spPr>
            <a:xfrm>
              <a:off x="605226" y="3662565"/>
              <a:ext cx="1636231" cy="193899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I hope and I believe that this Template will your Time.</a:t>
              </a:r>
              <a:endParaRPr lang="en-US" altLang="ko-KR" sz="1200" dirty="0">
                <a:solidFill>
                  <a:schemeClr val="tx1">
                    <a:lumMod val="75000"/>
                    <a:lumOff val="25000"/>
                  </a:schemeClr>
                </a:solidFill>
                <a:cs typeface="Arial" panose="020B0604020202020204" pitchFamily="34" charset="0"/>
              </a:endParaRPr>
            </a:p>
            <a:p>
              <a:pPr algn="ctr"/>
              <a:endParaRPr lang="en-US" altLang="ko-KR" sz="1200" dirty="0">
                <a:solidFill>
                  <a:schemeClr val="tx1">
                    <a:lumMod val="75000"/>
                    <a:lumOff val="25000"/>
                  </a:schemeClr>
                </a:solidFill>
                <a:cs typeface="Arial" panose="020B0604020202020204" pitchFamily="34" charset="0"/>
              </a:endParaRPr>
            </a:p>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Reports.   </a:t>
              </a:r>
              <a:endParaRPr lang="ko-KR" altLang="en-US" sz="1200" dirty="0">
                <a:solidFill>
                  <a:schemeClr val="tx1">
                    <a:lumMod val="75000"/>
                    <a:lumOff val="25000"/>
                  </a:schemeClr>
                </a:solidFill>
                <a:cs typeface="Arial" panose="020B0604020202020204" pitchFamily="34" charset="0"/>
              </a:endParaRPr>
            </a:p>
          </p:txBody>
        </p:sp>
        <p:sp>
          <p:nvSpPr>
            <p:cNvPr id="10" name="TextBox 9"/>
            <p:cNvSpPr txBox="1"/>
            <p:nvPr/>
          </p:nvSpPr>
          <p:spPr>
            <a:xfrm>
              <a:off x="605226" y="3384613"/>
              <a:ext cx="1636231" cy="276999"/>
            </a:xfrm>
            <a:prstGeom prst="rect">
              <a:avLst/>
            </a:prstGeom>
            <a:noFill/>
            <a:ln w="3175">
              <a:noFill/>
            </a:ln>
          </p:spPr>
          <p:txBody>
            <a:bodyPr wrap="square" rtlCol="0" anchor="ctr">
              <a:spAutoFit/>
            </a:bodyPr>
            <a:lstStyle/>
            <a:p>
              <a:pPr algn="ctr"/>
              <a:r>
                <a:rPr lang="en-US" altLang="ko-KR" sz="1200" b="1" dirty="0">
                  <a:solidFill>
                    <a:schemeClr val="accent1"/>
                  </a:solidFill>
                  <a:cs typeface="Arial" panose="020B0604020202020204" pitchFamily="34" charset="0"/>
                </a:rPr>
                <a:t>Content  Here</a:t>
              </a:r>
              <a:endParaRPr lang="ko-KR" altLang="en-US" sz="1200" b="1" dirty="0">
                <a:solidFill>
                  <a:schemeClr val="accent1"/>
                </a:solidFill>
                <a:cs typeface="Arial" panose="020B0604020202020204" pitchFamily="34" charset="0"/>
              </a:endParaRPr>
            </a:p>
          </p:txBody>
        </p:sp>
      </p:grpSp>
      <p:sp>
        <p:nvSpPr>
          <p:cNvPr id="17" name="TextBox 16"/>
          <p:cNvSpPr txBox="1"/>
          <p:nvPr/>
        </p:nvSpPr>
        <p:spPr>
          <a:xfrm>
            <a:off x="4345887" y="1786855"/>
            <a:ext cx="697611" cy="523220"/>
          </a:xfrm>
          <a:prstGeom prst="rect">
            <a:avLst/>
          </a:prstGeom>
          <a:noFill/>
          <a:ln w="3175">
            <a:noFill/>
          </a:ln>
        </p:spPr>
        <p:txBody>
          <a:bodyPr wrap="square" rtlCol="0" anchor="ctr">
            <a:spAutoFit/>
          </a:bodyPr>
          <a:lstStyle/>
          <a:p>
            <a:pPr algn="ctr"/>
            <a:r>
              <a:rPr lang="en-US" altLang="ko-KR" sz="2800" b="1" dirty="0">
                <a:solidFill>
                  <a:schemeClr val="bg1"/>
                </a:solidFill>
                <a:cs typeface="Arial" panose="020B0604020202020204" pitchFamily="34" charset="0"/>
              </a:rPr>
              <a:t>02</a:t>
            </a:r>
            <a:endParaRPr lang="ko-KR" altLang="en-US" sz="2800" b="1" dirty="0">
              <a:solidFill>
                <a:schemeClr val="bg1"/>
              </a:solidFill>
              <a:cs typeface="Arial" panose="020B0604020202020204" pitchFamily="34" charset="0"/>
            </a:endParaRPr>
          </a:p>
        </p:txBody>
      </p:sp>
      <p:grpSp>
        <p:nvGrpSpPr>
          <p:cNvPr id="11" name="Group 10"/>
          <p:cNvGrpSpPr/>
          <p:nvPr/>
        </p:nvGrpSpPr>
        <p:grpSpPr>
          <a:xfrm>
            <a:off x="6473682" y="4131229"/>
            <a:ext cx="2058452" cy="2216944"/>
            <a:chOff x="2675618" y="3384613"/>
            <a:chExt cx="1636231" cy="2216944"/>
          </a:xfrm>
        </p:grpSpPr>
        <p:sp>
          <p:nvSpPr>
            <p:cNvPr id="12" name="TextBox 11"/>
            <p:cNvSpPr txBox="1"/>
            <p:nvPr/>
          </p:nvSpPr>
          <p:spPr>
            <a:xfrm>
              <a:off x="2675618" y="3662565"/>
              <a:ext cx="1636231" cy="193899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I hope and I believe that this Template will your Time.</a:t>
              </a:r>
              <a:endParaRPr lang="en-US" altLang="ko-KR" sz="1200" dirty="0">
                <a:solidFill>
                  <a:schemeClr val="tx1">
                    <a:lumMod val="75000"/>
                    <a:lumOff val="25000"/>
                  </a:schemeClr>
                </a:solidFill>
                <a:cs typeface="Arial" panose="020B0604020202020204" pitchFamily="34" charset="0"/>
              </a:endParaRPr>
            </a:p>
            <a:p>
              <a:pPr algn="ctr"/>
              <a:endParaRPr lang="en-US" altLang="ko-KR" sz="1200" dirty="0">
                <a:solidFill>
                  <a:schemeClr val="tx1">
                    <a:lumMod val="75000"/>
                    <a:lumOff val="25000"/>
                  </a:schemeClr>
                </a:solidFill>
                <a:cs typeface="Arial" panose="020B0604020202020204" pitchFamily="34" charset="0"/>
              </a:endParaRPr>
            </a:p>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Reports.   </a:t>
              </a:r>
              <a:endParaRPr lang="ko-KR" altLang="en-US" sz="1200" dirty="0">
                <a:solidFill>
                  <a:schemeClr val="tx1">
                    <a:lumMod val="75000"/>
                    <a:lumOff val="25000"/>
                  </a:schemeClr>
                </a:solidFill>
                <a:cs typeface="Arial" panose="020B0604020202020204" pitchFamily="34" charset="0"/>
              </a:endParaRPr>
            </a:p>
          </p:txBody>
        </p:sp>
        <p:sp>
          <p:nvSpPr>
            <p:cNvPr id="13" name="TextBox 12"/>
            <p:cNvSpPr txBox="1"/>
            <p:nvPr/>
          </p:nvSpPr>
          <p:spPr>
            <a:xfrm>
              <a:off x="2675618" y="3384613"/>
              <a:ext cx="1636231" cy="276999"/>
            </a:xfrm>
            <a:prstGeom prst="rect">
              <a:avLst/>
            </a:prstGeom>
            <a:noFill/>
            <a:ln w="3175">
              <a:noFill/>
            </a:ln>
          </p:spPr>
          <p:txBody>
            <a:bodyPr wrap="square" rtlCol="0" anchor="ctr">
              <a:spAutoFit/>
            </a:bodyPr>
            <a:lstStyle/>
            <a:p>
              <a:pPr algn="ctr"/>
              <a:r>
                <a:rPr lang="en-US" altLang="ko-KR" sz="1200" b="1" dirty="0">
                  <a:solidFill>
                    <a:schemeClr val="accent2"/>
                  </a:solidFill>
                  <a:cs typeface="Arial" panose="020B0604020202020204" pitchFamily="34" charset="0"/>
                </a:rPr>
                <a:t>Content  Here</a:t>
              </a:r>
              <a:endParaRPr lang="ko-KR" altLang="en-US" sz="1200" b="1" dirty="0">
                <a:solidFill>
                  <a:schemeClr val="accent2"/>
                </a:solidFill>
                <a:cs typeface="Arial" panose="020B0604020202020204" pitchFamily="34" charset="0"/>
              </a:endParaRPr>
            </a:p>
          </p:txBody>
        </p:sp>
      </p:grpSp>
      <p:grpSp>
        <p:nvGrpSpPr>
          <p:cNvPr id="18" name="Group 17"/>
          <p:cNvGrpSpPr/>
          <p:nvPr/>
        </p:nvGrpSpPr>
        <p:grpSpPr>
          <a:xfrm>
            <a:off x="6786102" y="1686566"/>
            <a:ext cx="1447632" cy="1161653"/>
            <a:chOff x="2766085" y="1844826"/>
            <a:chExt cx="1447632" cy="1161653"/>
          </a:xfrm>
        </p:grpSpPr>
        <p:sp>
          <p:nvSpPr>
            <p:cNvPr id="19" name="Trapezoid 18"/>
            <p:cNvSpPr/>
            <p:nvPr/>
          </p:nvSpPr>
          <p:spPr>
            <a:xfrm rot="10800000">
              <a:off x="2965759" y="1844826"/>
              <a:ext cx="1086945" cy="723797"/>
            </a:xfrm>
            <a:prstGeom prst="trapezoid">
              <a:avLst>
                <a:gd name="adj" fmla="val 369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Isosceles Triangle 5"/>
            <p:cNvSpPr/>
            <p:nvPr/>
          </p:nvSpPr>
          <p:spPr>
            <a:xfrm>
              <a:off x="3149231" y="2027686"/>
              <a:ext cx="720000" cy="972000"/>
            </a:xfrm>
            <a:custGeom>
              <a:avLst/>
              <a:gdLst/>
              <a:ahLst/>
              <a:cxnLst/>
              <a:rect l="l" t="t" r="r" b="b"/>
              <a:pathLst>
                <a:path w="735210" h="846756">
                  <a:moveTo>
                    <a:pt x="367348" y="0"/>
                  </a:moveTo>
                  <a:lnTo>
                    <a:pt x="735210" y="634246"/>
                  </a:lnTo>
                  <a:lnTo>
                    <a:pt x="364553" y="846756"/>
                  </a:lnTo>
                  <a:lnTo>
                    <a:pt x="0" y="633359"/>
                  </a:lnTo>
                  <a:close/>
                </a:path>
              </a:pathLst>
            </a:cu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21" name="Straight Connector 20"/>
            <p:cNvCxnSpPr/>
            <p:nvPr/>
          </p:nvCxnSpPr>
          <p:spPr>
            <a:xfrm flipV="1">
              <a:off x="3486221" y="2496100"/>
              <a:ext cx="727496" cy="5065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2766085" y="2499926"/>
              <a:ext cx="743146" cy="506553"/>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7154103" y="1786855"/>
            <a:ext cx="697611" cy="523220"/>
          </a:xfrm>
          <a:prstGeom prst="rect">
            <a:avLst/>
          </a:prstGeom>
          <a:noFill/>
          <a:ln w="3175">
            <a:noFill/>
          </a:ln>
        </p:spPr>
        <p:txBody>
          <a:bodyPr wrap="square" rtlCol="0" anchor="ctr">
            <a:spAutoFit/>
          </a:bodyPr>
          <a:lstStyle/>
          <a:p>
            <a:pPr algn="ctr"/>
            <a:r>
              <a:rPr lang="en-US" altLang="ko-KR" sz="2800" b="1" dirty="0">
                <a:solidFill>
                  <a:schemeClr val="bg1"/>
                </a:solidFill>
                <a:cs typeface="Arial" panose="020B0604020202020204" pitchFamily="34" charset="0"/>
              </a:rPr>
              <a:t>03</a:t>
            </a:r>
            <a:endParaRPr lang="ko-KR" altLang="en-US" sz="2800" b="1" dirty="0">
              <a:solidFill>
                <a:schemeClr val="bg1"/>
              </a:solidFill>
              <a:cs typeface="Arial" panose="020B0604020202020204" pitchFamily="34" charset="0"/>
            </a:endParaRPr>
          </a:p>
        </p:txBody>
      </p:sp>
      <p:grpSp>
        <p:nvGrpSpPr>
          <p:cNvPr id="14" name="Group 13"/>
          <p:cNvGrpSpPr/>
          <p:nvPr/>
        </p:nvGrpSpPr>
        <p:grpSpPr>
          <a:xfrm>
            <a:off x="9281897" y="4131229"/>
            <a:ext cx="2058452" cy="2216944"/>
            <a:chOff x="4746010" y="3384613"/>
            <a:chExt cx="1636231" cy="2216944"/>
          </a:xfrm>
        </p:grpSpPr>
        <p:sp>
          <p:nvSpPr>
            <p:cNvPr id="15" name="TextBox 14"/>
            <p:cNvSpPr txBox="1"/>
            <p:nvPr/>
          </p:nvSpPr>
          <p:spPr>
            <a:xfrm>
              <a:off x="4746010" y="3662565"/>
              <a:ext cx="1636231" cy="193899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I hope and I believe that this Template will your Time.</a:t>
              </a:r>
              <a:endParaRPr lang="en-US" altLang="ko-KR" sz="1200" dirty="0">
                <a:solidFill>
                  <a:schemeClr val="tx1">
                    <a:lumMod val="75000"/>
                    <a:lumOff val="25000"/>
                  </a:schemeClr>
                </a:solidFill>
                <a:cs typeface="Arial" panose="020B0604020202020204" pitchFamily="34" charset="0"/>
              </a:endParaRPr>
            </a:p>
            <a:p>
              <a:pPr algn="ctr"/>
              <a:endParaRPr lang="en-US" altLang="ko-KR" sz="1200" dirty="0">
                <a:solidFill>
                  <a:schemeClr val="tx1">
                    <a:lumMod val="75000"/>
                    <a:lumOff val="25000"/>
                  </a:schemeClr>
                </a:solidFill>
                <a:cs typeface="Arial" panose="020B0604020202020204" pitchFamily="34" charset="0"/>
              </a:endParaRPr>
            </a:p>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Reports.   </a:t>
              </a:r>
              <a:endParaRPr lang="ko-KR" altLang="en-US" sz="1200" dirty="0">
                <a:solidFill>
                  <a:schemeClr val="tx1">
                    <a:lumMod val="75000"/>
                    <a:lumOff val="25000"/>
                  </a:schemeClr>
                </a:solidFill>
                <a:cs typeface="Arial" panose="020B0604020202020204" pitchFamily="34" charset="0"/>
              </a:endParaRPr>
            </a:p>
          </p:txBody>
        </p:sp>
        <p:sp>
          <p:nvSpPr>
            <p:cNvPr id="16" name="TextBox 15"/>
            <p:cNvSpPr txBox="1"/>
            <p:nvPr/>
          </p:nvSpPr>
          <p:spPr>
            <a:xfrm>
              <a:off x="4746010" y="3384613"/>
              <a:ext cx="1636231" cy="276999"/>
            </a:xfrm>
            <a:prstGeom prst="rect">
              <a:avLst/>
            </a:prstGeom>
            <a:noFill/>
            <a:ln w="3175">
              <a:noFill/>
            </a:ln>
          </p:spPr>
          <p:txBody>
            <a:bodyPr wrap="square" rtlCol="0" anchor="ctr">
              <a:spAutoFit/>
            </a:bodyPr>
            <a:lstStyle/>
            <a:p>
              <a:pPr algn="ctr"/>
              <a:r>
                <a:rPr lang="en-US" altLang="ko-KR" sz="1200" b="1" dirty="0">
                  <a:solidFill>
                    <a:schemeClr val="accent3"/>
                  </a:solidFill>
                  <a:cs typeface="Arial" panose="020B0604020202020204" pitchFamily="34" charset="0"/>
                </a:rPr>
                <a:t>Content  Here</a:t>
              </a:r>
              <a:endParaRPr lang="ko-KR" altLang="en-US" sz="1200" b="1" dirty="0">
                <a:solidFill>
                  <a:schemeClr val="accent3"/>
                </a:solidFill>
                <a:cs typeface="Arial" panose="020B0604020202020204" pitchFamily="34" charset="0"/>
              </a:endParaRPr>
            </a:p>
          </p:txBody>
        </p:sp>
      </p:grpSp>
      <p:grpSp>
        <p:nvGrpSpPr>
          <p:cNvPr id="24" name="Group 23"/>
          <p:cNvGrpSpPr/>
          <p:nvPr/>
        </p:nvGrpSpPr>
        <p:grpSpPr>
          <a:xfrm>
            <a:off x="9580565" y="1686564"/>
            <a:ext cx="1461116" cy="1161654"/>
            <a:chOff x="4839077" y="1844826"/>
            <a:chExt cx="1461116" cy="1161654"/>
          </a:xfrm>
        </p:grpSpPr>
        <p:sp>
          <p:nvSpPr>
            <p:cNvPr id="25" name="Trapezoid 24"/>
            <p:cNvSpPr/>
            <p:nvPr/>
          </p:nvSpPr>
          <p:spPr>
            <a:xfrm rot="10800000">
              <a:off x="5038751" y="1844826"/>
              <a:ext cx="1086945" cy="723797"/>
            </a:xfrm>
            <a:prstGeom prst="trapezoid">
              <a:avLst>
                <a:gd name="adj" fmla="val 3691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Isosceles Triangle 5"/>
            <p:cNvSpPr/>
            <p:nvPr/>
          </p:nvSpPr>
          <p:spPr>
            <a:xfrm>
              <a:off x="5222223" y="2027686"/>
              <a:ext cx="720000" cy="972000"/>
            </a:xfrm>
            <a:custGeom>
              <a:avLst/>
              <a:gdLst/>
              <a:ahLst/>
              <a:cxnLst/>
              <a:rect l="l" t="t" r="r" b="b"/>
              <a:pathLst>
                <a:path w="735210" h="846756">
                  <a:moveTo>
                    <a:pt x="367348" y="0"/>
                  </a:moveTo>
                  <a:lnTo>
                    <a:pt x="735210" y="634246"/>
                  </a:lnTo>
                  <a:lnTo>
                    <a:pt x="364553" y="846756"/>
                  </a:lnTo>
                  <a:lnTo>
                    <a:pt x="0" y="633359"/>
                  </a:lnTo>
                  <a:close/>
                </a:path>
              </a:pathLst>
            </a:cu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27" name="Straight Connector 26"/>
            <p:cNvCxnSpPr/>
            <p:nvPr/>
          </p:nvCxnSpPr>
          <p:spPr>
            <a:xfrm flipV="1">
              <a:off x="5572697" y="2499926"/>
              <a:ext cx="727496" cy="50655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4839077" y="2499926"/>
              <a:ext cx="743146" cy="506554"/>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9962318" y="1786855"/>
            <a:ext cx="697611" cy="523220"/>
          </a:xfrm>
          <a:prstGeom prst="rect">
            <a:avLst/>
          </a:prstGeom>
          <a:noFill/>
          <a:ln w="3175">
            <a:noFill/>
          </a:ln>
        </p:spPr>
        <p:txBody>
          <a:bodyPr wrap="square" rtlCol="0" anchor="ctr">
            <a:spAutoFit/>
          </a:bodyPr>
          <a:lstStyle/>
          <a:p>
            <a:pPr algn="ctr"/>
            <a:r>
              <a:rPr lang="en-US" altLang="ko-KR" sz="2800" b="1" dirty="0">
                <a:solidFill>
                  <a:schemeClr val="bg1"/>
                </a:solidFill>
                <a:cs typeface="Arial" panose="020B0604020202020204" pitchFamily="34" charset="0"/>
              </a:rPr>
              <a:t>04</a:t>
            </a:r>
            <a:endParaRPr lang="ko-KR" altLang="en-US" sz="2800" b="1" dirty="0">
              <a:solidFill>
                <a:schemeClr val="bg1"/>
              </a:solidFill>
              <a:cs typeface="Arial" panose="020B0604020202020204" pitchFamily="34" charset="0"/>
            </a:endParaRPr>
          </a:p>
        </p:txBody>
      </p:sp>
      <p:grpSp>
        <p:nvGrpSpPr>
          <p:cNvPr id="30" name="Group 7"/>
          <p:cNvGrpSpPr/>
          <p:nvPr/>
        </p:nvGrpSpPr>
        <p:grpSpPr>
          <a:xfrm>
            <a:off x="1151156" y="1686564"/>
            <a:ext cx="1470641" cy="1161654"/>
            <a:chOff x="693093" y="1844828"/>
            <a:chExt cx="1470641" cy="1161654"/>
          </a:xfrm>
        </p:grpSpPr>
        <p:sp>
          <p:nvSpPr>
            <p:cNvPr id="31" name="Trapezoid 2"/>
            <p:cNvSpPr/>
            <p:nvPr/>
          </p:nvSpPr>
          <p:spPr>
            <a:xfrm rot="10800000">
              <a:off x="892767" y="1844828"/>
              <a:ext cx="1086945" cy="723798"/>
            </a:xfrm>
            <a:prstGeom prst="trapezoid">
              <a:avLst>
                <a:gd name="adj" fmla="val 3691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Isosceles Triangle 5"/>
            <p:cNvSpPr/>
            <p:nvPr/>
          </p:nvSpPr>
          <p:spPr>
            <a:xfrm>
              <a:off x="1076239" y="2027686"/>
              <a:ext cx="720000" cy="972000"/>
            </a:xfrm>
            <a:custGeom>
              <a:avLst/>
              <a:gdLst/>
              <a:ahLst/>
              <a:cxnLst/>
              <a:rect l="l" t="t" r="r" b="b"/>
              <a:pathLst>
                <a:path w="735210" h="846756">
                  <a:moveTo>
                    <a:pt x="367348" y="0"/>
                  </a:moveTo>
                  <a:lnTo>
                    <a:pt x="735210" y="634246"/>
                  </a:lnTo>
                  <a:lnTo>
                    <a:pt x="364553" y="846756"/>
                  </a:lnTo>
                  <a:lnTo>
                    <a:pt x="0" y="633359"/>
                  </a:lnTo>
                  <a:close/>
                </a:path>
              </a:pathLst>
            </a:custGeom>
            <a:solidFill>
              <a:schemeClr val="accent6">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cxnSp>
          <p:nvCxnSpPr>
            <p:cNvPr id="33" name="Straight Connector 8"/>
            <p:cNvCxnSpPr/>
            <p:nvPr/>
          </p:nvCxnSpPr>
          <p:spPr>
            <a:xfrm flipV="1">
              <a:off x="1436238" y="2499928"/>
              <a:ext cx="727496" cy="5065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50"/>
            <p:cNvCxnSpPr/>
            <p:nvPr/>
          </p:nvCxnSpPr>
          <p:spPr>
            <a:xfrm flipH="1" flipV="1">
              <a:off x="693093" y="2499928"/>
              <a:ext cx="743146" cy="50655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5" name="Group 11"/>
          <p:cNvGrpSpPr/>
          <p:nvPr/>
        </p:nvGrpSpPr>
        <p:grpSpPr>
          <a:xfrm>
            <a:off x="857250" y="4131229"/>
            <a:ext cx="2058452" cy="2216944"/>
            <a:chOff x="605226" y="3384613"/>
            <a:chExt cx="1636231" cy="2216944"/>
          </a:xfrm>
        </p:grpSpPr>
        <p:sp>
          <p:nvSpPr>
            <p:cNvPr id="36" name="TextBox 35"/>
            <p:cNvSpPr txBox="1"/>
            <p:nvPr/>
          </p:nvSpPr>
          <p:spPr>
            <a:xfrm>
              <a:off x="605226" y="3662565"/>
              <a:ext cx="1636231" cy="193899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I hope and I believe that this Template will your Time.</a:t>
              </a:r>
              <a:endParaRPr lang="en-US" altLang="ko-KR" sz="1200" dirty="0">
                <a:solidFill>
                  <a:schemeClr val="tx1">
                    <a:lumMod val="75000"/>
                    <a:lumOff val="25000"/>
                  </a:schemeClr>
                </a:solidFill>
                <a:cs typeface="Arial" panose="020B0604020202020204" pitchFamily="34" charset="0"/>
              </a:endParaRPr>
            </a:p>
            <a:p>
              <a:pPr algn="ctr"/>
              <a:endParaRPr lang="en-US" altLang="ko-KR" sz="1200" dirty="0">
                <a:solidFill>
                  <a:schemeClr val="tx1">
                    <a:lumMod val="75000"/>
                    <a:lumOff val="25000"/>
                  </a:schemeClr>
                </a:solidFill>
                <a:cs typeface="Arial" panose="020B0604020202020204" pitchFamily="34" charset="0"/>
              </a:endParaRPr>
            </a:p>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Reports.   </a:t>
              </a:r>
              <a:endParaRPr lang="ko-KR" altLang="en-US" sz="1200" dirty="0">
                <a:solidFill>
                  <a:schemeClr val="tx1">
                    <a:lumMod val="75000"/>
                    <a:lumOff val="25000"/>
                  </a:schemeClr>
                </a:solidFill>
                <a:cs typeface="Arial" panose="020B0604020202020204" pitchFamily="34" charset="0"/>
              </a:endParaRPr>
            </a:p>
          </p:txBody>
        </p:sp>
        <p:sp>
          <p:nvSpPr>
            <p:cNvPr id="37" name="TextBox 36"/>
            <p:cNvSpPr txBox="1"/>
            <p:nvPr/>
          </p:nvSpPr>
          <p:spPr>
            <a:xfrm>
              <a:off x="605226" y="3384613"/>
              <a:ext cx="1636231" cy="276999"/>
            </a:xfrm>
            <a:prstGeom prst="rect">
              <a:avLst/>
            </a:prstGeom>
            <a:noFill/>
            <a:ln w="3175">
              <a:noFill/>
            </a:ln>
          </p:spPr>
          <p:txBody>
            <a:bodyPr wrap="square" rtlCol="0" anchor="ctr">
              <a:spAutoFit/>
            </a:bodyPr>
            <a:lstStyle/>
            <a:p>
              <a:pPr algn="ctr"/>
              <a:r>
                <a:rPr lang="en-US" altLang="ko-KR" sz="1200" b="1" dirty="0">
                  <a:solidFill>
                    <a:schemeClr val="accent6"/>
                  </a:solidFill>
                  <a:cs typeface="Arial" panose="020B0604020202020204" pitchFamily="34" charset="0"/>
                </a:rPr>
                <a:t>Content  Here</a:t>
              </a:r>
              <a:endParaRPr lang="ko-KR" altLang="en-US" sz="1200" b="1" dirty="0">
                <a:solidFill>
                  <a:schemeClr val="accent6"/>
                </a:solidFill>
                <a:cs typeface="Arial" panose="020B0604020202020204" pitchFamily="34" charset="0"/>
              </a:endParaRPr>
            </a:p>
          </p:txBody>
        </p:sp>
      </p:grpSp>
      <p:sp>
        <p:nvSpPr>
          <p:cNvPr id="38" name="TextBox 37"/>
          <p:cNvSpPr txBox="1"/>
          <p:nvPr/>
        </p:nvSpPr>
        <p:spPr>
          <a:xfrm>
            <a:off x="1537671" y="1786855"/>
            <a:ext cx="697611" cy="523220"/>
          </a:xfrm>
          <a:prstGeom prst="rect">
            <a:avLst/>
          </a:prstGeom>
          <a:noFill/>
          <a:ln w="3175">
            <a:noFill/>
          </a:ln>
        </p:spPr>
        <p:txBody>
          <a:bodyPr wrap="square" rtlCol="0" anchor="ctr">
            <a:spAutoFit/>
          </a:bodyPr>
          <a:lstStyle/>
          <a:p>
            <a:pPr algn="ctr"/>
            <a:r>
              <a:rPr lang="en-US" altLang="ko-KR" sz="2800" b="1" dirty="0">
                <a:solidFill>
                  <a:schemeClr val="bg1"/>
                </a:solidFill>
                <a:cs typeface="Arial" panose="020B0604020202020204" pitchFamily="34" charset="0"/>
              </a:rPr>
              <a:t>01</a:t>
            </a:r>
            <a:endParaRPr lang="ko-KR" altLang="en-US" sz="2800" b="1" dirty="0">
              <a:solidFill>
                <a:schemeClr val="bg1"/>
              </a:solidFill>
              <a:cs typeface="Arial" panose="020B0604020202020204" pitchFamily="34" charset="0"/>
            </a:endParaRPr>
          </a:p>
        </p:txBody>
      </p:sp>
      <p:grpSp>
        <p:nvGrpSpPr>
          <p:cNvPr id="43" name="Group 42"/>
          <p:cNvGrpSpPr/>
          <p:nvPr/>
        </p:nvGrpSpPr>
        <p:grpSpPr>
          <a:xfrm>
            <a:off x="6811571" y="3174312"/>
            <a:ext cx="1382674" cy="585576"/>
            <a:chOff x="113572" y="3059144"/>
            <a:chExt cx="2324346" cy="984385"/>
          </a:xfrm>
          <a:solidFill>
            <a:schemeClr val="accent2"/>
          </a:solidFill>
        </p:grpSpPr>
        <p:sp>
          <p:nvSpPr>
            <p:cNvPr id="44" name="Freeform: Shape 43"/>
            <p:cNvSpPr/>
            <p:nvPr/>
          </p:nvSpPr>
          <p:spPr>
            <a:xfrm>
              <a:off x="327442" y="3059144"/>
              <a:ext cx="1805774" cy="551413"/>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grpFill/>
            <a:ln w="9525" cap="flat">
              <a:noFill/>
              <a:prstDash val="solid"/>
              <a:miter/>
            </a:ln>
          </p:spPr>
          <p:txBody>
            <a:bodyPr rtlCol="0" anchor="ctr"/>
            <a:lstStyle/>
            <a:p>
              <a:endParaRPr lang="en-US"/>
            </a:p>
          </p:txBody>
        </p:sp>
        <p:sp>
          <p:nvSpPr>
            <p:cNvPr id="45" name="Freeform: Shape 44"/>
            <p:cNvSpPr/>
            <p:nvPr/>
          </p:nvSpPr>
          <p:spPr>
            <a:xfrm>
              <a:off x="113572" y="3679475"/>
              <a:ext cx="2324346" cy="364054"/>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58" name="Group 57"/>
          <p:cNvGrpSpPr/>
          <p:nvPr/>
        </p:nvGrpSpPr>
        <p:grpSpPr>
          <a:xfrm>
            <a:off x="9666625" y="3007721"/>
            <a:ext cx="1314172" cy="856283"/>
            <a:chOff x="9418332" y="2951963"/>
            <a:chExt cx="1418527" cy="924278"/>
          </a:xfrm>
        </p:grpSpPr>
        <p:grpSp>
          <p:nvGrpSpPr>
            <p:cNvPr id="56" name="Group 55"/>
            <p:cNvGrpSpPr/>
            <p:nvPr/>
          </p:nvGrpSpPr>
          <p:grpSpPr>
            <a:xfrm>
              <a:off x="9418332" y="2965177"/>
              <a:ext cx="1377929" cy="911064"/>
              <a:chOff x="9418332" y="2965177"/>
              <a:chExt cx="1377929" cy="911064"/>
            </a:xfrm>
          </p:grpSpPr>
          <p:grpSp>
            <p:nvGrpSpPr>
              <p:cNvPr id="48" name="Group 47"/>
              <p:cNvGrpSpPr/>
              <p:nvPr/>
            </p:nvGrpSpPr>
            <p:grpSpPr>
              <a:xfrm>
                <a:off x="9418332" y="2965177"/>
                <a:ext cx="1377929" cy="911064"/>
                <a:chOff x="330241" y="1526834"/>
                <a:chExt cx="2145289" cy="1418430"/>
              </a:xfrm>
            </p:grpSpPr>
            <p:sp>
              <p:nvSpPr>
                <p:cNvPr id="46" name="Freeform: Shape 45"/>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accent3"/>
                </a:solidFill>
                <a:ln w="9525" cap="flat">
                  <a:noFill/>
                  <a:prstDash val="solid"/>
                  <a:miter/>
                </a:ln>
              </p:spPr>
              <p:txBody>
                <a:bodyPr wrap="square" rtlCol="0" anchor="ctr">
                  <a:noAutofit/>
                </a:bodyPr>
                <a:lstStyle/>
                <a:p>
                  <a:endParaRPr lang="en-US" dirty="0"/>
                </a:p>
              </p:txBody>
            </p:sp>
            <p:sp>
              <p:nvSpPr>
                <p:cNvPr id="47" name="Freeform: Shape 46"/>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
            <p:nvSpPr>
              <p:cNvPr id="53" name="Freeform: Shape 52"/>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Freeform: Shape 56"/>
            <p:cNvSpPr/>
            <p:nvPr/>
          </p:nvSpPr>
          <p:spPr>
            <a:xfrm>
              <a:off x="10331070" y="2951963"/>
              <a:ext cx="505789" cy="37233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Freeform: Shape 58"/>
          <p:cNvSpPr/>
          <p:nvPr/>
        </p:nvSpPr>
        <p:spPr>
          <a:xfrm>
            <a:off x="3948849" y="3235790"/>
            <a:ext cx="1389510" cy="535050"/>
          </a:xfrm>
          <a:custGeom>
            <a:avLst/>
            <a:gdLst>
              <a:gd name="connsiteX0" fmla="*/ 6928458 w 8543357"/>
              <a:gd name="connsiteY0" fmla="*/ 2439007 h 3289735"/>
              <a:gd name="connsiteX1" fmla="*/ 7109999 w 8543357"/>
              <a:gd name="connsiteY1" fmla="*/ 2620548 h 3289735"/>
              <a:gd name="connsiteX2" fmla="*/ 6928458 w 8543357"/>
              <a:gd name="connsiteY2" fmla="*/ 2802089 h 3289735"/>
              <a:gd name="connsiteX3" fmla="*/ 6746917 w 8543357"/>
              <a:gd name="connsiteY3" fmla="*/ 2620548 h 3289735"/>
              <a:gd name="connsiteX4" fmla="*/ 6928458 w 8543357"/>
              <a:gd name="connsiteY4" fmla="*/ 2439007 h 3289735"/>
              <a:gd name="connsiteX5" fmla="*/ 1585190 w 8543357"/>
              <a:gd name="connsiteY5" fmla="*/ 2416754 h 3289735"/>
              <a:gd name="connsiteX6" fmla="*/ 1766731 w 8543357"/>
              <a:gd name="connsiteY6" fmla="*/ 2598295 h 3289735"/>
              <a:gd name="connsiteX7" fmla="*/ 1585190 w 8543357"/>
              <a:gd name="connsiteY7" fmla="*/ 2779836 h 3289735"/>
              <a:gd name="connsiteX8" fmla="*/ 1403649 w 8543357"/>
              <a:gd name="connsiteY8" fmla="*/ 2598295 h 3289735"/>
              <a:gd name="connsiteX9" fmla="*/ 1585190 w 8543357"/>
              <a:gd name="connsiteY9" fmla="*/ 2416754 h 3289735"/>
              <a:gd name="connsiteX10" fmla="*/ 6925340 w 8543357"/>
              <a:gd name="connsiteY10" fmla="*/ 2293671 h 3289735"/>
              <a:gd name="connsiteX11" fmla="*/ 6697422 w 8543357"/>
              <a:gd name="connsiteY11" fmla="*/ 2388080 h 3289735"/>
              <a:gd name="connsiteX12" fmla="*/ 6697415 w 8543357"/>
              <a:gd name="connsiteY12" fmla="*/ 2843921 h 3289735"/>
              <a:gd name="connsiteX13" fmla="*/ 7153263 w 8543357"/>
              <a:gd name="connsiteY13" fmla="*/ 2843921 h 3289735"/>
              <a:gd name="connsiteX14" fmla="*/ 7153263 w 8543357"/>
              <a:gd name="connsiteY14" fmla="*/ 2388080 h 3289735"/>
              <a:gd name="connsiteX15" fmla="*/ 6925340 w 8543357"/>
              <a:gd name="connsiteY15" fmla="*/ 2293671 h 3289735"/>
              <a:gd name="connsiteX16" fmla="*/ 1582072 w 8543357"/>
              <a:gd name="connsiteY16" fmla="*/ 2271418 h 3289735"/>
              <a:gd name="connsiteX17" fmla="*/ 1354154 w 8543357"/>
              <a:gd name="connsiteY17" fmla="*/ 2365827 h 3289735"/>
              <a:gd name="connsiteX18" fmla="*/ 1354147 w 8543357"/>
              <a:gd name="connsiteY18" fmla="*/ 2821668 h 3289735"/>
              <a:gd name="connsiteX19" fmla="*/ 1809995 w 8543357"/>
              <a:gd name="connsiteY19" fmla="*/ 2821668 h 3289735"/>
              <a:gd name="connsiteX20" fmla="*/ 1809995 w 8543357"/>
              <a:gd name="connsiteY20" fmla="*/ 2365827 h 3289735"/>
              <a:gd name="connsiteX21" fmla="*/ 1582072 w 8543357"/>
              <a:gd name="connsiteY21" fmla="*/ 2271418 h 3289735"/>
              <a:gd name="connsiteX22" fmla="*/ 6928457 w 8543357"/>
              <a:gd name="connsiteY22" fmla="*/ 1951359 h 3289735"/>
              <a:gd name="connsiteX23" fmla="*/ 7601151 w 8543357"/>
              <a:gd name="connsiteY23" fmla="*/ 2624052 h 3289735"/>
              <a:gd name="connsiteX24" fmla="*/ 7601151 w 8543357"/>
              <a:gd name="connsiteY24" fmla="*/ 2638067 h 3289735"/>
              <a:gd name="connsiteX25" fmla="*/ 6928457 w 8543357"/>
              <a:gd name="connsiteY25" fmla="*/ 3289735 h 3289735"/>
              <a:gd name="connsiteX26" fmla="*/ 6255764 w 8543357"/>
              <a:gd name="connsiteY26" fmla="*/ 2638067 h 3289735"/>
              <a:gd name="connsiteX27" fmla="*/ 6255764 w 8543357"/>
              <a:gd name="connsiteY27" fmla="*/ 2624052 h 3289735"/>
              <a:gd name="connsiteX28" fmla="*/ 6928457 w 8543357"/>
              <a:gd name="connsiteY28" fmla="*/ 1951359 h 3289735"/>
              <a:gd name="connsiteX29" fmla="*/ 1585189 w 8543357"/>
              <a:gd name="connsiteY29" fmla="*/ 1929106 h 3289735"/>
              <a:gd name="connsiteX30" fmla="*/ 2257883 w 8543357"/>
              <a:gd name="connsiteY30" fmla="*/ 2601799 h 3289735"/>
              <a:gd name="connsiteX31" fmla="*/ 2257883 w 8543357"/>
              <a:gd name="connsiteY31" fmla="*/ 2615814 h 3289735"/>
              <a:gd name="connsiteX32" fmla="*/ 1585189 w 8543357"/>
              <a:gd name="connsiteY32" fmla="*/ 3267482 h 3289735"/>
              <a:gd name="connsiteX33" fmla="*/ 912496 w 8543357"/>
              <a:gd name="connsiteY33" fmla="*/ 2615814 h 3289735"/>
              <a:gd name="connsiteX34" fmla="*/ 912496 w 8543357"/>
              <a:gd name="connsiteY34" fmla="*/ 2601799 h 3289735"/>
              <a:gd name="connsiteX35" fmla="*/ 1585189 w 8543357"/>
              <a:gd name="connsiteY35" fmla="*/ 1929106 h 3289735"/>
              <a:gd name="connsiteX36" fmla="*/ 64619 w 8543357"/>
              <a:gd name="connsiteY36" fmla="*/ 1683850 h 3289735"/>
              <a:gd name="connsiteX37" fmla="*/ 64619 w 8543357"/>
              <a:gd name="connsiteY37" fmla="*/ 1922096 h 3289735"/>
              <a:gd name="connsiteX38" fmla="*/ 148706 w 8543357"/>
              <a:gd name="connsiteY38" fmla="*/ 2006183 h 3289735"/>
              <a:gd name="connsiteX39" fmla="*/ 520093 w 8543357"/>
              <a:gd name="connsiteY39" fmla="*/ 2006183 h 3289735"/>
              <a:gd name="connsiteX40" fmla="*/ 562136 w 8543357"/>
              <a:gd name="connsiteY40" fmla="*/ 1978154 h 3289735"/>
              <a:gd name="connsiteX41" fmla="*/ 667241 w 8543357"/>
              <a:gd name="connsiteY41" fmla="*/ 1831006 h 3289735"/>
              <a:gd name="connsiteX42" fmla="*/ 625197 w 8543357"/>
              <a:gd name="connsiteY42" fmla="*/ 1683850 h 3289735"/>
              <a:gd name="connsiteX43" fmla="*/ 64619 w 8543357"/>
              <a:gd name="connsiteY43" fmla="*/ 1683850 h 3289735"/>
              <a:gd name="connsiteX44" fmla="*/ 4556251 w 8543357"/>
              <a:gd name="connsiteY44" fmla="*/ 1270428 h 3289735"/>
              <a:gd name="connsiteX45" fmla="*/ 4514208 w 8543357"/>
              <a:gd name="connsiteY45" fmla="*/ 1284443 h 3289735"/>
              <a:gd name="connsiteX46" fmla="*/ 4514208 w 8543357"/>
              <a:gd name="connsiteY46" fmla="*/ 2195382 h 3289735"/>
              <a:gd name="connsiteX47" fmla="*/ 4556251 w 8543357"/>
              <a:gd name="connsiteY47" fmla="*/ 2209396 h 3289735"/>
              <a:gd name="connsiteX48" fmla="*/ 4598295 w 8543357"/>
              <a:gd name="connsiteY48" fmla="*/ 2195382 h 3289735"/>
              <a:gd name="connsiteX49" fmla="*/ 4598295 w 8543357"/>
              <a:gd name="connsiteY49" fmla="*/ 1284443 h 3289735"/>
              <a:gd name="connsiteX50" fmla="*/ 4556251 w 8543357"/>
              <a:gd name="connsiteY50" fmla="*/ 1270428 h 3289735"/>
              <a:gd name="connsiteX51" fmla="*/ 8153579 w 8543357"/>
              <a:gd name="connsiteY51" fmla="*/ 1033056 h 3289735"/>
              <a:gd name="connsiteX52" fmla="*/ 8038838 w 8543357"/>
              <a:gd name="connsiteY52" fmla="*/ 1067215 h 3289735"/>
              <a:gd name="connsiteX53" fmla="*/ 7814607 w 8543357"/>
              <a:gd name="connsiteY53" fmla="*/ 1417576 h 3289735"/>
              <a:gd name="connsiteX54" fmla="*/ 7912708 w 8543357"/>
              <a:gd name="connsiteY54" fmla="*/ 1557721 h 3289735"/>
              <a:gd name="connsiteX55" fmla="*/ 8087884 w 8543357"/>
              <a:gd name="connsiteY55" fmla="*/ 1557721 h 3289735"/>
              <a:gd name="connsiteX56" fmla="*/ 8221025 w 8543357"/>
              <a:gd name="connsiteY56" fmla="*/ 1403562 h 3289735"/>
              <a:gd name="connsiteX57" fmla="*/ 8221025 w 8543357"/>
              <a:gd name="connsiteY57" fmla="*/ 1109258 h 3289735"/>
              <a:gd name="connsiteX58" fmla="*/ 8153579 w 8543357"/>
              <a:gd name="connsiteY58" fmla="*/ 1033056 h 3289735"/>
              <a:gd name="connsiteX59" fmla="*/ 2916554 w 8543357"/>
              <a:gd name="connsiteY59" fmla="*/ 587330 h 3289735"/>
              <a:gd name="connsiteX60" fmla="*/ 2866084 w 8543357"/>
              <a:gd name="connsiteY60" fmla="*/ 616567 h 3289735"/>
              <a:gd name="connsiteX61" fmla="*/ 2580210 w 8543357"/>
              <a:gd name="connsiteY61" fmla="*/ 807951 h 3289735"/>
              <a:gd name="connsiteX62" fmla="*/ 2545176 w 8543357"/>
              <a:gd name="connsiteY62" fmla="*/ 955106 h 3289735"/>
              <a:gd name="connsiteX63" fmla="*/ 2916554 w 8543357"/>
              <a:gd name="connsiteY63" fmla="*/ 955106 h 3289735"/>
              <a:gd name="connsiteX64" fmla="*/ 6483234 w 8543357"/>
              <a:gd name="connsiteY64" fmla="*/ 379721 h 3289735"/>
              <a:gd name="connsiteX65" fmla="*/ 6483234 w 8543357"/>
              <a:gd name="connsiteY65" fmla="*/ 955106 h 3289735"/>
              <a:gd name="connsiteX66" fmla="*/ 7169941 w 8543357"/>
              <a:gd name="connsiteY66" fmla="*/ 955106 h 3289735"/>
              <a:gd name="connsiteX67" fmla="*/ 7120887 w 8543357"/>
              <a:gd name="connsiteY67" fmla="*/ 674818 h 3289735"/>
              <a:gd name="connsiteX68" fmla="*/ 6653454 w 8543357"/>
              <a:gd name="connsiteY68" fmla="*/ 426535 h 3289735"/>
              <a:gd name="connsiteX69" fmla="*/ 4514208 w 8543357"/>
              <a:gd name="connsiteY69" fmla="*/ 213698 h 3289735"/>
              <a:gd name="connsiteX70" fmla="*/ 4374787 w 8543357"/>
              <a:gd name="connsiteY70" fmla="*/ 218539 h 3289735"/>
              <a:gd name="connsiteX71" fmla="*/ 4226908 w 8543357"/>
              <a:gd name="connsiteY71" fmla="*/ 226355 h 3289735"/>
              <a:gd name="connsiteX72" fmla="*/ 3034107 w 8543357"/>
              <a:gd name="connsiteY72" fmla="*/ 519233 h 3289735"/>
              <a:gd name="connsiteX73" fmla="*/ 3000641 w 8543357"/>
              <a:gd name="connsiteY73" fmla="*/ 538620 h 3289735"/>
              <a:gd name="connsiteX74" fmla="*/ 3000641 w 8543357"/>
              <a:gd name="connsiteY74" fmla="*/ 955106 h 3289735"/>
              <a:gd name="connsiteX75" fmla="*/ 4514208 w 8543357"/>
              <a:gd name="connsiteY75" fmla="*/ 955106 h 3289735"/>
              <a:gd name="connsiteX76" fmla="*/ 4761218 w 8543357"/>
              <a:gd name="connsiteY76" fmla="*/ 208991 h 3289735"/>
              <a:gd name="connsiteX77" fmla="*/ 4598295 w 8543357"/>
              <a:gd name="connsiteY77" fmla="*/ 211751 h 3289735"/>
              <a:gd name="connsiteX78" fmla="*/ 4598295 w 8543357"/>
              <a:gd name="connsiteY78" fmla="*/ 955106 h 3289735"/>
              <a:gd name="connsiteX79" fmla="*/ 6399147 w 8543357"/>
              <a:gd name="connsiteY79" fmla="*/ 955106 h 3289735"/>
              <a:gd name="connsiteX80" fmla="*/ 6399147 w 8543357"/>
              <a:gd name="connsiteY80" fmla="*/ 356596 h 3289735"/>
              <a:gd name="connsiteX81" fmla="*/ 6353426 w 8543357"/>
              <a:gd name="connsiteY81" fmla="*/ 344022 h 3289735"/>
              <a:gd name="connsiteX82" fmla="*/ 4761218 w 8543357"/>
              <a:gd name="connsiteY82" fmla="*/ 208991 h 3289735"/>
              <a:gd name="connsiteX83" fmla="*/ 4770242 w 8543357"/>
              <a:gd name="connsiteY83" fmla="*/ 2 h 3289735"/>
              <a:gd name="connsiteX84" fmla="*/ 7534317 w 8543357"/>
              <a:gd name="connsiteY84" fmla="*/ 681821 h 3289735"/>
              <a:gd name="connsiteX85" fmla="*/ 7688476 w 8543357"/>
              <a:gd name="connsiteY85" fmla="*/ 737879 h 3289735"/>
              <a:gd name="connsiteX86" fmla="*/ 8192996 w 8543357"/>
              <a:gd name="connsiteY86" fmla="*/ 737879 h 3289735"/>
              <a:gd name="connsiteX87" fmla="*/ 8305111 w 8543357"/>
              <a:gd name="connsiteY87" fmla="*/ 849994 h 3289735"/>
              <a:gd name="connsiteX88" fmla="*/ 8305111 w 8543357"/>
              <a:gd name="connsiteY88" fmla="*/ 1557727 h 3289735"/>
              <a:gd name="connsiteX89" fmla="*/ 8543357 w 8543357"/>
              <a:gd name="connsiteY89" fmla="*/ 1767944 h 3289735"/>
              <a:gd name="connsiteX90" fmla="*/ 8543357 w 8543357"/>
              <a:gd name="connsiteY90" fmla="*/ 2370565 h 3289735"/>
              <a:gd name="connsiteX91" fmla="*/ 7975776 w 8543357"/>
              <a:gd name="connsiteY91" fmla="*/ 2608811 h 3289735"/>
              <a:gd name="connsiteX92" fmla="*/ 7625415 w 8543357"/>
              <a:gd name="connsiteY92" fmla="*/ 2608811 h 3289735"/>
              <a:gd name="connsiteX93" fmla="*/ 6917682 w 8543357"/>
              <a:gd name="connsiteY93" fmla="*/ 1901078 h 3289735"/>
              <a:gd name="connsiteX94" fmla="*/ 6209949 w 8543357"/>
              <a:gd name="connsiteY94" fmla="*/ 2608811 h 3289735"/>
              <a:gd name="connsiteX95" fmla="*/ 2299928 w 8543357"/>
              <a:gd name="connsiteY95" fmla="*/ 2608811 h 3289735"/>
              <a:gd name="connsiteX96" fmla="*/ 2299928 w 8543357"/>
              <a:gd name="connsiteY96" fmla="*/ 2594796 h 3289735"/>
              <a:gd name="connsiteX97" fmla="*/ 1592193 w 8543357"/>
              <a:gd name="connsiteY97" fmla="*/ 1887063 h 3289735"/>
              <a:gd name="connsiteX98" fmla="*/ 884460 w 8543357"/>
              <a:gd name="connsiteY98" fmla="*/ 2594796 h 3289735"/>
              <a:gd name="connsiteX99" fmla="*/ 884460 w 8543357"/>
              <a:gd name="connsiteY99" fmla="*/ 2608811 h 3289735"/>
              <a:gd name="connsiteX100" fmla="*/ 225789 w 8543357"/>
              <a:gd name="connsiteY100" fmla="*/ 2608811 h 3289735"/>
              <a:gd name="connsiteX101" fmla="*/ 1558 w 8543357"/>
              <a:gd name="connsiteY101" fmla="*/ 2391583 h 3289735"/>
              <a:gd name="connsiteX102" fmla="*/ 1558 w 8543357"/>
              <a:gd name="connsiteY102" fmla="*/ 1774948 h 3289735"/>
              <a:gd name="connsiteX103" fmla="*/ 506078 w 8543357"/>
              <a:gd name="connsiteY103" fmla="*/ 1333496 h 3289735"/>
              <a:gd name="connsiteX104" fmla="*/ 1991609 w 8543357"/>
              <a:gd name="connsiteY104" fmla="*/ 990139 h 3289735"/>
              <a:gd name="connsiteX105" fmla="*/ 2306931 w 8543357"/>
              <a:gd name="connsiteY105" fmla="*/ 786933 h 3289735"/>
              <a:gd name="connsiteX106" fmla="*/ 4268952 w 8543357"/>
              <a:gd name="connsiteY106" fmla="*/ 2124 h 3289735"/>
              <a:gd name="connsiteX107" fmla="*/ 4770242 w 8543357"/>
              <a:gd name="connsiteY107" fmla="*/ 2 h 328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543357" h="3289735">
                <a:moveTo>
                  <a:pt x="6928458" y="2439007"/>
                </a:moveTo>
                <a:cubicBezTo>
                  <a:pt x="7028720" y="2439007"/>
                  <a:pt x="7109999" y="2520286"/>
                  <a:pt x="7109999" y="2620548"/>
                </a:cubicBezTo>
                <a:cubicBezTo>
                  <a:pt x="7109999" y="2720810"/>
                  <a:pt x="7028720" y="2802089"/>
                  <a:pt x="6928458" y="2802089"/>
                </a:cubicBezTo>
                <a:cubicBezTo>
                  <a:pt x="6828196" y="2802089"/>
                  <a:pt x="6746917" y="2720810"/>
                  <a:pt x="6746917" y="2620548"/>
                </a:cubicBezTo>
                <a:cubicBezTo>
                  <a:pt x="6746917" y="2520286"/>
                  <a:pt x="6828196" y="2439007"/>
                  <a:pt x="6928458" y="2439007"/>
                </a:cubicBezTo>
                <a:close/>
                <a:moveTo>
                  <a:pt x="1585190" y="2416754"/>
                </a:moveTo>
                <a:cubicBezTo>
                  <a:pt x="1685452" y="2416754"/>
                  <a:pt x="1766731" y="2498033"/>
                  <a:pt x="1766731" y="2598295"/>
                </a:cubicBezTo>
                <a:cubicBezTo>
                  <a:pt x="1766731" y="2698557"/>
                  <a:pt x="1685452" y="2779836"/>
                  <a:pt x="1585190" y="2779836"/>
                </a:cubicBezTo>
                <a:cubicBezTo>
                  <a:pt x="1484928" y="2779836"/>
                  <a:pt x="1403649" y="2698557"/>
                  <a:pt x="1403649" y="2598295"/>
                </a:cubicBezTo>
                <a:cubicBezTo>
                  <a:pt x="1403649" y="2498033"/>
                  <a:pt x="1484928" y="2416754"/>
                  <a:pt x="1585190" y="2416754"/>
                </a:cubicBezTo>
                <a:close/>
                <a:moveTo>
                  <a:pt x="6925340" y="2293671"/>
                </a:moveTo>
                <a:cubicBezTo>
                  <a:pt x="6842849" y="2293671"/>
                  <a:pt x="6760359" y="2325141"/>
                  <a:pt x="6697422" y="2388080"/>
                </a:cubicBezTo>
                <a:cubicBezTo>
                  <a:pt x="6571542" y="2513953"/>
                  <a:pt x="6571542" y="2718042"/>
                  <a:pt x="6697415" y="2843921"/>
                </a:cubicBezTo>
                <a:cubicBezTo>
                  <a:pt x="6823295" y="2969801"/>
                  <a:pt x="7027383" y="2969794"/>
                  <a:pt x="7153263" y="2843921"/>
                </a:cubicBezTo>
                <a:cubicBezTo>
                  <a:pt x="7279136" y="2718042"/>
                  <a:pt x="7279136" y="2513953"/>
                  <a:pt x="7153263" y="2388080"/>
                </a:cubicBezTo>
                <a:cubicBezTo>
                  <a:pt x="7090323" y="2325141"/>
                  <a:pt x="7007831" y="2293671"/>
                  <a:pt x="6925340" y="2293671"/>
                </a:cubicBezTo>
                <a:close/>
                <a:moveTo>
                  <a:pt x="1582072" y="2271418"/>
                </a:moveTo>
                <a:cubicBezTo>
                  <a:pt x="1499581" y="2271418"/>
                  <a:pt x="1417091" y="2302888"/>
                  <a:pt x="1354154" y="2365827"/>
                </a:cubicBezTo>
                <a:cubicBezTo>
                  <a:pt x="1228274" y="2491700"/>
                  <a:pt x="1228274" y="2695789"/>
                  <a:pt x="1354147" y="2821668"/>
                </a:cubicBezTo>
                <a:cubicBezTo>
                  <a:pt x="1480027" y="2947548"/>
                  <a:pt x="1684115" y="2947541"/>
                  <a:pt x="1809995" y="2821668"/>
                </a:cubicBezTo>
                <a:cubicBezTo>
                  <a:pt x="1935868" y="2695789"/>
                  <a:pt x="1935868" y="2491700"/>
                  <a:pt x="1809995" y="2365827"/>
                </a:cubicBezTo>
                <a:cubicBezTo>
                  <a:pt x="1747055" y="2302888"/>
                  <a:pt x="1664563" y="2271418"/>
                  <a:pt x="1582072" y="2271418"/>
                </a:cubicBezTo>
                <a:close/>
                <a:moveTo>
                  <a:pt x="6928457" y="1951359"/>
                </a:moveTo>
                <a:cubicBezTo>
                  <a:pt x="7292833" y="1951359"/>
                  <a:pt x="7594140" y="2252666"/>
                  <a:pt x="7601151" y="2624052"/>
                </a:cubicBezTo>
                <a:cubicBezTo>
                  <a:pt x="7601151" y="2624052"/>
                  <a:pt x="7601151" y="2631056"/>
                  <a:pt x="7601151" y="2638067"/>
                </a:cubicBezTo>
                <a:cubicBezTo>
                  <a:pt x="7587136" y="2995431"/>
                  <a:pt x="7292833" y="3289735"/>
                  <a:pt x="6928457" y="3289735"/>
                </a:cubicBezTo>
                <a:cubicBezTo>
                  <a:pt x="6564082" y="3289735"/>
                  <a:pt x="6262768" y="3002442"/>
                  <a:pt x="6255764" y="2638067"/>
                </a:cubicBezTo>
                <a:cubicBezTo>
                  <a:pt x="6255764" y="2638067"/>
                  <a:pt x="6255764" y="2631056"/>
                  <a:pt x="6255764" y="2624052"/>
                </a:cubicBezTo>
                <a:cubicBezTo>
                  <a:pt x="6255764" y="2252666"/>
                  <a:pt x="6557071" y="1951359"/>
                  <a:pt x="6928457" y="1951359"/>
                </a:cubicBezTo>
                <a:close/>
                <a:moveTo>
                  <a:pt x="1585189" y="1929106"/>
                </a:moveTo>
                <a:cubicBezTo>
                  <a:pt x="1949565" y="1929106"/>
                  <a:pt x="2250872" y="2230413"/>
                  <a:pt x="2257883" y="2601799"/>
                </a:cubicBezTo>
                <a:cubicBezTo>
                  <a:pt x="2257883" y="2601799"/>
                  <a:pt x="2257883" y="2608803"/>
                  <a:pt x="2257883" y="2615814"/>
                </a:cubicBezTo>
                <a:cubicBezTo>
                  <a:pt x="2243868" y="2973178"/>
                  <a:pt x="1949565" y="3267482"/>
                  <a:pt x="1585189" y="3267482"/>
                </a:cubicBezTo>
                <a:cubicBezTo>
                  <a:pt x="1220814" y="3267482"/>
                  <a:pt x="919500" y="2980189"/>
                  <a:pt x="912496" y="2615814"/>
                </a:cubicBezTo>
                <a:cubicBezTo>
                  <a:pt x="912496" y="2615814"/>
                  <a:pt x="912496" y="2608803"/>
                  <a:pt x="912496" y="2601799"/>
                </a:cubicBezTo>
                <a:cubicBezTo>
                  <a:pt x="912496" y="2230413"/>
                  <a:pt x="1213803" y="1929106"/>
                  <a:pt x="1585189" y="1929106"/>
                </a:cubicBezTo>
                <a:close/>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accent1"/>
          </a:solidFill>
          <a:ln w="9525" cap="flat">
            <a:noFill/>
            <a:prstDash val="solid"/>
            <a:miter/>
          </a:ln>
        </p:spPr>
        <p:txBody>
          <a:bodyPr rtlCol="0" anchor="ctr"/>
          <a:lstStyle/>
          <a:p>
            <a:endParaRPr lang="en-US"/>
          </a:p>
        </p:txBody>
      </p:sp>
      <p:grpSp>
        <p:nvGrpSpPr>
          <p:cNvPr id="60" name="Group 59"/>
          <p:cNvGrpSpPr/>
          <p:nvPr/>
        </p:nvGrpSpPr>
        <p:grpSpPr>
          <a:xfrm>
            <a:off x="1363376" y="2905602"/>
            <a:ext cx="849849" cy="1014336"/>
            <a:chOff x="3570" y="619306"/>
            <a:chExt cx="4703649" cy="5614032"/>
          </a:xfrm>
          <a:solidFill>
            <a:schemeClr val="accent6"/>
          </a:solidFill>
        </p:grpSpPr>
        <p:sp>
          <p:nvSpPr>
            <p:cNvPr id="61" name="Freeform: Shape 60"/>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62" name="Freeform: Shape 61"/>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63" name="Freeform: Shape 62"/>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64" name="Freeform: Shape 63"/>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65" name="Freeform: Shape 64"/>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p:sp>
      <p:sp>
        <p:nvSpPr>
          <p:cNvPr id="30" name="직사각형 29"/>
          <p:cNvSpPr/>
          <p:nvPr/>
        </p:nvSpPr>
        <p:spPr>
          <a:xfrm>
            <a:off x="6842378" y="4325927"/>
            <a:ext cx="4830814"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anose="020B0604020202020204" pitchFamily="34" charset="0"/>
              </a:rPr>
              <a:t>I hope and I believe that this Template will your Time. </a:t>
            </a:r>
            <a:endParaRPr lang="en-US" altLang="ko-KR" sz="1200" dirty="0">
              <a:solidFill>
                <a:schemeClr val="tx1">
                  <a:lumMod val="75000"/>
                  <a:lumOff val="25000"/>
                </a:schemeClr>
              </a:solidFill>
            </a:endParaRPr>
          </a:p>
        </p:txBody>
      </p:sp>
      <p:sp>
        <p:nvSpPr>
          <p:cNvPr id="31" name="직사각형 30"/>
          <p:cNvSpPr/>
          <p:nvPr/>
        </p:nvSpPr>
        <p:spPr>
          <a:xfrm>
            <a:off x="6842378" y="4701997"/>
            <a:ext cx="4830814"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anose="020B0604020202020204" pitchFamily="34" charset="0"/>
              </a:rPr>
              <a:t>I hope and I believe that this Template will your Time. </a:t>
            </a:r>
            <a:endParaRPr lang="en-US" altLang="ko-KR" sz="1200" dirty="0">
              <a:solidFill>
                <a:schemeClr val="tx1">
                  <a:lumMod val="75000"/>
                  <a:lumOff val="25000"/>
                </a:schemeClr>
              </a:solidFill>
            </a:endParaRPr>
          </a:p>
        </p:txBody>
      </p:sp>
      <p:sp>
        <p:nvSpPr>
          <p:cNvPr id="32" name="직사각형 31"/>
          <p:cNvSpPr/>
          <p:nvPr/>
        </p:nvSpPr>
        <p:spPr>
          <a:xfrm>
            <a:off x="6842378" y="5078067"/>
            <a:ext cx="4830814"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anose="020B0604020202020204" pitchFamily="34" charset="0"/>
              </a:rPr>
              <a:t>I hope and I believe that this Template will your Time. </a:t>
            </a:r>
            <a:endParaRPr lang="en-US" altLang="ko-KR" sz="1200" dirty="0">
              <a:solidFill>
                <a:schemeClr val="tx1">
                  <a:lumMod val="75000"/>
                  <a:lumOff val="25000"/>
                </a:schemeClr>
              </a:solidFill>
            </a:endParaRPr>
          </a:p>
        </p:txBody>
      </p:sp>
      <p:sp>
        <p:nvSpPr>
          <p:cNvPr id="33" name="직사각형 32"/>
          <p:cNvSpPr/>
          <p:nvPr/>
        </p:nvSpPr>
        <p:spPr>
          <a:xfrm>
            <a:off x="6842378" y="5454137"/>
            <a:ext cx="4830814"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anose="020B0604020202020204" pitchFamily="34" charset="0"/>
              </a:rPr>
              <a:t>I hope and I believe that this Template will your Time. </a:t>
            </a:r>
            <a:endParaRPr lang="en-US" altLang="ko-KR" sz="1200" dirty="0">
              <a:solidFill>
                <a:schemeClr val="tx1">
                  <a:lumMod val="75000"/>
                  <a:lumOff val="25000"/>
                </a:schemeClr>
              </a:solidFill>
            </a:endParaRPr>
          </a:p>
        </p:txBody>
      </p:sp>
      <p:sp>
        <p:nvSpPr>
          <p:cNvPr id="34" name="직사각형 33"/>
          <p:cNvSpPr/>
          <p:nvPr/>
        </p:nvSpPr>
        <p:spPr>
          <a:xfrm>
            <a:off x="6842378" y="5830209"/>
            <a:ext cx="4830814" cy="276999"/>
          </a:xfrm>
          <a:prstGeom prst="rect">
            <a:avLst/>
          </a:prstGeom>
        </p:spPr>
        <p:txBody>
          <a:bodyPr wrap="square">
            <a:spAutoFit/>
          </a:bodyPr>
          <a:lstStyle/>
          <a:p>
            <a:r>
              <a:rPr lang="en-US" altLang="ko-KR" sz="1200" b="1" dirty="0">
                <a:solidFill>
                  <a:schemeClr val="tx1">
                    <a:lumMod val="75000"/>
                    <a:lumOff val="25000"/>
                  </a:schemeClr>
                </a:solidFill>
              </a:rPr>
              <a:t>Content Here </a:t>
            </a:r>
            <a:r>
              <a:rPr lang="en-US" altLang="ko-KR" sz="1200" dirty="0">
                <a:solidFill>
                  <a:schemeClr val="tx1">
                    <a:lumMod val="75000"/>
                    <a:lumOff val="25000"/>
                  </a:schemeClr>
                </a:solidFill>
              </a:rPr>
              <a:t>: </a:t>
            </a:r>
            <a:r>
              <a:rPr lang="en-US" altLang="ko-KR" sz="1200" dirty="0">
                <a:solidFill>
                  <a:schemeClr val="tx1">
                    <a:lumMod val="75000"/>
                    <a:lumOff val="25000"/>
                  </a:schemeClr>
                </a:solidFill>
                <a:cs typeface="Arial" panose="020B0604020202020204" pitchFamily="34" charset="0"/>
              </a:rPr>
              <a:t>I hope and I believe that this Template will your Time. </a:t>
            </a:r>
            <a:endParaRPr lang="en-US" altLang="ko-KR" sz="1200" dirty="0">
              <a:solidFill>
                <a:schemeClr val="tx1">
                  <a:lumMod val="75000"/>
                  <a:lumOff val="25000"/>
                </a:schemeClr>
              </a:solidFill>
            </a:endParaRPr>
          </a:p>
        </p:txBody>
      </p:sp>
      <p:sp>
        <p:nvSpPr>
          <p:cNvPr id="35" name="Rounded Rectangle 10"/>
          <p:cNvSpPr/>
          <p:nvPr/>
        </p:nvSpPr>
        <p:spPr>
          <a:xfrm>
            <a:off x="6545505" y="5077603"/>
            <a:ext cx="193643" cy="256265"/>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6" name="Rounded Rectangle 32"/>
          <p:cNvSpPr/>
          <p:nvPr/>
        </p:nvSpPr>
        <p:spPr>
          <a:xfrm>
            <a:off x="6514463" y="4330295"/>
            <a:ext cx="255727" cy="25572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7" name="Rectangle 16"/>
          <p:cNvSpPr/>
          <p:nvPr/>
        </p:nvSpPr>
        <p:spPr>
          <a:xfrm rot="2700000">
            <a:off x="6541025" y="5785380"/>
            <a:ext cx="202603" cy="36322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Rectangle 9"/>
          <p:cNvSpPr/>
          <p:nvPr/>
        </p:nvSpPr>
        <p:spPr>
          <a:xfrm>
            <a:off x="6505138" y="5471360"/>
            <a:ext cx="274377" cy="25684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9" name="Rounded Rectangle 5"/>
          <p:cNvSpPr/>
          <p:nvPr/>
        </p:nvSpPr>
        <p:spPr>
          <a:xfrm flipH="1">
            <a:off x="6511043" y="4723513"/>
            <a:ext cx="262564" cy="21659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1" fmla="*/ 1384251 w 3217557"/>
              <a:gd name="connsiteY0-2" fmla="*/ 661544 h 2702049"/>
              <a:gd name="connsiteX1-3" fmla="*/ 1574067 w 3217557"/>
              <a:gd name="connsiteY1-4" fmla="*/ 851360 h 2702049"/>
              <a:gd name="connsiteX2-5" fmla="*/ 1384251 w 3217557"/>
              <a:gd name="connsiteY2-6" fmla="*/ 1041176 h 2702049"/>
              <a:gd name="connsiteX3-7" fmla="*/ 1194435 w 3217557"/>
              <a:gd name="connsiteY3-8" fmla="*/ 851360 h 2702049"/>
              <a:gd name="connsiteX4-9" fmla="*/ 1384251 w 3217557"/>
              <a:gd name="connsiteY4-10" fmla="*/ 661544 h 2702049"/>
              <a:gd name="connsiteX5-11" fmla="*/ 1993421 w 3217557"/>
              <a:gd name="connsiteY5-12" fmla="*/ 661544 h 2702049"/>
              <a:gd name="connsiteX6-13" fmla="*/ 2183237 w 3217557"/>
              <a:gd name="connsiteY6-14" fmla="*/ 851360 h 2702049"/>
              <a:gd name="connsiteX7-15" fmla="*/ 1993421 w 3217557"/>
              <a:gd name="connsiteY7-16" fmla="*/ 1041176 h 2702049"/>
              <a:gd name="connsiteX8-17" fmla="*/ 1803605 w 3217557"/>
              <a:gd name="connsiteY8-18" fmla="*/ 851360 h 2702049"/>
              <a:gd name="connsiteX9-19" fmla="*/ 1993421 w 3217557"/>
              <a:gd name="connsiteY9-20" fmla="*/ 661544 h 2702049"/>
              <a:gd name="connsiteX10-21" fmla="*/ 2602591 w 3217557"/>
              <a:gd name="connsiteY10-22" fmla="*/ 661544 h 2702049"/>
              <a:gd name="connsiteX11-23" fmla="*/ 2792407 w 3217557"/>
              <a:gd name="connsiteY11-24" fmla="*/ 851360 h 2702049"/>
              <a:gd name="connsiteX12-25" fmla="*/ 2602591 w 3217557"/>
              <a:gd name="connsiteY12-26" fmla="*/ 1041176 h 2702049"/>
              <a:gd name="connsiteX13-27" fmla="*/ 2412775 w 3217557"/>
              <a:gd name="connsiteY13-28" fmla="*/ 851360 h 2702049"/>
              <a:gd name="connsiteX14-29" fmla="*/ 2602591 w 3217557"/>
              <a:gd name="connsiteY14-30" fmla="*/ 661544 h 2702049"/>
              <a:gd name="connsiteX15-31" fmla="*/ 677114 w 3217557"/>
              <a:gd name="connsiteY15-32" fmla="*/ 569491 h 2702049"/>
              <a:gd name="connsiteX16-33" fmla="*/ 330916 w 3217557"/>
              <a:gd name="connsiteY16-34" fmla="*/ 569491 h 2702049"/>
              <a:gd name="connsiteX17-35" fmla="*/ 0 w 3217557"/>
              <a:gd name="connsiteY17-36" fmla="*/ 900407 h 2702049"/>
              <a:gd name="connsiteX18-37" fmla="*/ 0 w 3217557"/>
              <a:gd name="connsiteY18-38" fmla="*/ 1952009 h 2702049"/>
              <a:gd name="connsiteX19-39" fmla="*/ 330916 w 3217557"/>
              <a:gd name="connsiteY19-40" fmla="*/ 2282925 h 2702049"/>
              <a:gd name="connsiteX20-41" fmla="*/ 711670 w 3217557"/>
              <a:gd name="connsiteY20-42" fmla="*/ 2282925 h 2702049"/>
              <a:gd name="connsiteX21-43" fmla="*/ 15770 w 3217557"/>
              <a:gd name="connsiteY21-44" fmla="*/ 2702049 h 2702049"/>
              <a:gd name="connsiteX22-45" fmla="*/ 1294529 w 3217557"/>
              <a:gd name="connsiteY22-46" fmla="*/ 2282925 h 2702049"/>
              <a:gd name="connsiteX23-47" fmla="*/ 2117356 w 3217557"/>
              <a:gd name="connsiteY23-48" fmla="*/ 2282925 h 2702049"/>
              <a:gd name="connsiteX24-49" fmla="*/ 2418395 w 3217557"/>
              <a:gd name="connsiteY24-50" fmla="*/ 2087951 h 2702049"/>
              <a:gd name="connsiteX25-51" fmla="*/ 1830857 w 3217557"/>
              <a:gd name="connsiteY25-52" fmla="*/ 1799347 h 2702049"/>
              <a:gd name="connsiteX26-53" fmla="*/ 1008030 w 3217557"/>
              <a:gd name="connsiteY26-54" fmla="*/ 1799347 h 2702049"/>
              <a:gd name="connsiteX27-55" fmla="*/ 677114 w 3217557"/>
              <a:gd name="connsiteY27-56" fmla="*/ 1468431 h 2702049"/>
              <a:gd name="connsiteX28-57" fmla="*/ 677114 w 3217557"/>
              <a:gd name="connsiteY28-58" fmla="*/ 569491 h 2702049"/>
              <a:gd name="connsiteX29-59" fmla="*/ 2886641 w 3217557"/>
              <a:gd name="connsiteY29-60" fmla="*/ 0 h 2702049"/>
              <a:gd name="connsiteX30-61" fmla="*/ 1100201 w 3217557"/>
              <a:gd name="connsiteY30-62" fmla="*/ 0 h 2702049"/>
              <a:gd name="connsiteX31-63" fmla="*/ 769285 w 3217557"/>
              <a:gd name="connsiteY31-64" fmla="*/ 330916 h 2702049"/>
              <a:gd name="connsiteX32-65" fmla="*/ 769285 w 3217557"/>
              <a:gd name="connsiteY32-66" fmla="*/ 1382518 h 2702049"/>
              <a:gd name="connsiteX33-67" fmla="*/ 1100201 w 3217557"/>
              <a:gd name="connsiteY33-68" fmla="*/ 1713434 h 2702049"/>
              <a:gd name="connsiteX34-69" fmla="*/ 1923028 w 3217557"/>
              <a:gd name="connsiteY34-70" fmla="*/ 1713434 h 2702049"/>
              <a:gd name="connsiteX35-71" fmla="*/ 3078958 w 3217557"/>
              <a:gd name="connsiteY35-72" fmla="*/ 2077967 h 2702049"/>
              <a:gd name="connsiteX36-73" fmla="*/ 2505887 w 3217557"/>
              <a:gd name="connsiteY36-74" fmla="*/ 1713434 h 2702049"/>
              <a:gd name="connsiteX37-75" fmla="*/ 2886641 w 3217557"/>
              <a:gd name="connsiteY37-76" fmla="*/ 1713434 h 2702049"/>
              <a:gd name="connsiteX38-77" fmla="*/ 3217557 w 3217557"/>
              <a:gd name="connsiteY38-78" fmla="*/ 1382518 h 2702049"/>
              <a:gd name="connsiteX39-79" fmla="*/ 3217557 w 3217557"/>
              <a:gd name="connsiteY39-80" fmla="*/ 330916 h 2702049"/>
              <a:gd name="connsiteX40-81" fmla="*/ 2886641 w 3217557"/>
              <a:gd name="connsiteY40-82" fmla="*/ 0 h 2702049"/>
              <a:gd name="connsiteX0-83" fmla="*/ 1384251 w 3217557"/>
              <a:gd name="connsiteY0-84" fmla="*/ 661544 h 2633810"/>
              <a:gd name="connsiteX1-85" fmla="*/ 1574067 w 3217557"/>
              <a:gd name="connsiteY1-86" fmla="*/ 851360 h 2633810"/>
              <a:gd name="connsiteX2-87" fmla="*/ 1384251 w 3217557"/>
              <a:gd name="connsiteY2-88" fmla="*/ 1041176 h 2633810"/>
              <a:gd name="connsiteX3-89" fmla="*/ 1194435 w 3217557"/>
              <a:gd name="connsiteY3-90" fmla="*/ 851360 h 2633810"/>
              <a:gd name="connsiteX4-91" fmla="*/ 1384251 w 3217557"/>
              <a:gd name="connsiteY4-92" fmla="*/ 661544 h 2633810"/>
              <a:gd name="connsiteX5-93" fmla="*/ 1993421 w 3217557"/>
              <a:gd name="connsiteY5-94" fmla="*/ 661544 h 2633810"/>
              <a:gd name="connsiteX6-95" fmla="*/ 2183237 w 3217557"/>
              <a:gd name="connsiteY6-96" fmla="*/ 851360 h 2633810"/>
              <a:gd name="connsiteX7-97" fmla="*/ 1993421 w 3217557"/>
              <a:gd name="connsiteY7-98" fmla="*/ 1041176 h 2633810"/>
              <a:gd name="connsiteX8-99" fmla="*/ 1803605 w 3217557"/>
              <a:gd name="connsiteY8-100" fmla="*/ 851360 h 2633810"/>
              <a:gd name="connsiteX9-101" fmla="*/ 1993421 w 3217557"/>
              <a:gd name="connsiteY9-102" fmla="*/ 661544 h 2633810"/>
              <a:gd name="connsiteX10-103" fmla="*/ 2602591 w 3217557"/>
              <a:gd name="connsiteY10-104" fmla="*/ 661544 h 2633810"/>
              <a:gd name="connsiteX11-105" fmla="*/ 2792407 w 3217557"/>
              <a:gd name="connsiteY11-106" fmla="*/ 851360 h 2633810"/>
              <a:gd name="connsiteX12-107" fmla="*/ 2602591 w 3217557"/>
              <a:gd name="connsiteY12-108" fmla="*/ 1041176 h 2633810"/>
              <a:gd name="connsiteX13-109" fmla="*/ 2412775 w 3217557"/>
              <a:gd name="connsiteY13-110" fmla="*/ 851360 h 2633810"/>
              <a:gd name="connsiteX14-111" fmla="*/ 2602591 w 3217557"/>
              <a:gd name="connsiteY14-112" fmla="*/ 661544 h 2633810"/>
              <a:gd name="connsiteX15-113" fmla="*/ 677114 w 3217557"/>
              <a:gd name="connsiteY15-114" fmla="*/ 569491 h 2633810"/>
              <a:gd name="connsiteX16-115" fmla="*/ 330916 w 3217557"/>
              <a:gd name="connsiteY16-116" fmla="*/ 569491 h 2633810"/>
              <a:gd name="connsiteX17-117" fmla="*/ 0 w 3217557"/>
              <a:gd name="connsiteY17-118" fmla="*/ 900407 h 2633810"/>
              <a:gd name="connsiteX18-119" fmla="*/ 0 w 3217557"/>
              <a:gd name="connsiteY18-120" fmla="*/ 1952009 h 2633810"/>
              <a:gd name="connsiteX19-121" fmla="*/ 330916 w 3217557"/>
              <a:gd name="connsiteY19-122" fmla="*/ 2282925 h 2633810"/>
              <a:gd name="connsiteX20-123" fmla="*/ 711670 w 3217557"/>
              <a:gd name="connsiteY20-124" fmla="*/ 2282925 h 2633810"/>
              <a:gd name="connsiteX21-125" fmla="*/ 165895 w 3217557"/>
              <a:gd name="connsiteY21-126" fmla="*/ 2633810 h 2633810"/>
              <a:gd name="connsiteX22-127" fmla="*/ 1294529 w 3217557"/>
              <a:gd name="connsiteY22-128" fmla="*/ 2282925 h 2633810"/>
              <a:gd name="connsiteX23-129" fmla="*/ 2117356 w 3217557"/>
              <a:gd name="connsiteY23-130" fmla="*/ 2282925 h 2633810"/>
              <a:gd name="connsiteX24-131" fmla="*/ 2418395 w 3217557"/>
              <a:gd name="connsiteY24-132" fmla="*/ 2087951 h 2633810"/>
              <a:gd name="connsiteX25-133" fmla="*/ 1830857 w 3217557"/>
              <a:gd name="connsiteY25-134" fmla="*/ 1799347 h 2633810"/>
              <a:gd name="connsiteX26-135" fmla="*/ 1008030 w 3217557"/>
              <a:gd name="connsiteY26-136" fmla="*/ 1799347 h 2633810"/>
              <a:gd name="connsiteX27-137" fmla="*/ 677114 w 3217557"/>
              <a:gd name="connsiteY27-138" fmla="*/ 1468431 h 2633810"/>
              <a:gd name="connsiteX28-139" fmla="*/ 677114 w 3217557"/>
              <a:gd name="connsiteY28-140" fmla="*/ 569491 h 2633810"/>
              <a:gd name="connsiteX29-141" fmla="*/ 2886641 w 3217557"/>
              <a:gd name="connsiteY29-142" fmla="*/ 0 h 2633810"/>
              <a:gd name="connsiteX30-143" fmla="*/ 1100201 w 3217557"/>
              <a:gd name="connsiteY30-144" fmla="*/ 0 h 2633810"/>
              <a:gd name="connsiteX31-145" fmla="*/ 769285 w 3217557"/>
              <a:gd name="connsiteY31-146" fmla="*/ 330916 h 2633810"/>
              <a:gd name="connsiteX32-147" fmla="*/ 769285 w 3217557"/>
              <a:gd name="connsiteY32-148" fmla="*/ 1382518 h 2633810"/>
              <a:gd name="connsiteX33-149" fmla="*/ 1100201 w 3217557"/>
              <a:gd name="connsiteY33-150" fmla="*/ 1713434 h 2633810"/>
              <a:gd name="connsiteX34-151" fmla="*/ 1923028 w 3217557"/>
              <a:gd name="connsiteY34-152" fmla="*/ 1713434 h 2633810"/>
              <a:gd name="connsiteX35-153" fmla="*/ 3078958 w 3217557"/>
              <a:gd name="connsiteY35-154" fmla="*/ 2077967 h 2633810"/>
              <a:gd name="connsiteX36-155" fmla="*/ 2505887 w 3217557"/>
              <a:gd name="connsiteY36-156" fmla="*/ 1713434 h 2633810"/>
              <a:gd name="connsiteX37-157" fmla="*/ 2886641 w 3217557"/>
              <a:gd name="connsiteY37-158" fmla="*/ 1713434 h 2633810"/>
              <a:gd name="connsiteX38-159" fmla="*/ 3217557 w 3217557"/>
              <a:gd name="connsiteY38-160" fmla="*/ 1382518 h 2633810"/>
              <a:gd name="connsiteX39-161" fmla="*/ 3217557 w 3217557"/>
              <a:gd name="connsiteY39-162" fmla="*/ 330916 h 2633810"/>
              <a:gd name="connsiteX40-163" fmla="*/ 2886641 w 3217557"/>
              <a:gd name="connsiteY40-164" fmla="*/ 0 h 2633810"/>
              <a:gd name="connsiteX0-165" fmla="*/ 1384251 w 3217557"/>
              <a:gd name="connsiteY0-166" fmla="*/ 661544 h 2633810"/>
              <a:gd name="connsiteX1-167" fmla="*/ 1574067 w 3217557"/>
              <a:gd name="connsiteY1-168" fmla="*/ 851360 h 2633810"/>
              <a:gd name="connsiteX2-169" fmla="*/ 1384251 w 3217557"/>
              <a:gd name="connsiteY2-170" fmla="*/ 1041176 h 2633810"/>
              <a:gd name="connsiteX3-171" fmla="*/ 1194435 w 3217557"/>
              <a:gd name="connsiteY3-172" fmla="*/ 851360 h 2633810"/>
              <a:gd name="connsiteX4-173" fmla="*/ 1384251 w 3217557"/>
              <a:gd name="connsiteY4-174" fmla="*/ 661544 h 2633810"/>
              <a:gd name="connsiteX5-175" fmla="*/ 1993421 w 3217557"/>
              <a:gd name="connsiteY5-176" fmla="*/ 661544 h 2633810"/>
              <a:gd name="connsiteX6-177" fmla="*/ 2183237 w 3217557"/>
              <a:gd name="connsiteY6-178" fmla="*/ 851360 h 2633810"/>
              <a:gd name="connsiteX7-179" fmla="*/ 1993421 w 3217557"/>
              <a:gd name="connsiteY7-180" fmla="*/ 1041176 h 2633810"/>
              <a:gd name="connsiteX8-181" fmla="*/ 1803605 w 3217557"/>
              <a:gd name="connsiteY8-182" fmla="*/ 851360 h 2633810"/>
              <a:gd name="connsiteX9-183" fmla="*/ 1993421 w 3217557"/>
              <a:gd name="connsiteY9-184" fmla="*/ 661544 h 2633810"/>
              <a:gd name="connsiteX10-185" fmla="*/ 2602591 w 3217557"/>
              <a:gd name="connsiteY10-186" fmla="*/ 661544 h 2633810"/>
              <a:gd name="connsiteX11-187" fmla="*/ 2792407 w 3217557"/>
              <a:gd name="connsiteY11-188" fmla="*/ 851360 h 2633810"/>
              <a:gd name="connsiteX12-189" fmla="*/ 2602591 w 3217557"/>
              <a:gd name="connsiteY12-190" fmla="*/ 1041176 h 2633810"/>
              <a:gd name="connsiteX13-191" fmla="*/ 2412775 w 3217557"/>
              <a:gd name="connsiteY13-192" fmla="*/ 851360 h 2633810"/>
              <a:gd name="connsiteX14-193" fmla="*/ 2602591 w 3217557"/>
              <a:gd name="connsiteY14-194" fmla="*/ 661544 h 2633810"/>
              <a:gd name="connsiteX15-195" fmla="*/ 677114 w 3217557"/>
              <a:gd name="connsiteY15-196" fmla="*/ 569491 h 2633810"/>
              <a:gd name="connsiteX16-197" fmla="*/ 330916 w 3217557"/>
              <a:gd name="connsiteY16-198" fmla="*/ 569491 h 2633810"/>
              <a:gd name="connsiteX17-199" fmla="*/ 0 w 3217557"/>
              <a:gd name="connsiteY17-200" fmla="*/ 900407 h 2633810"/>
              <a:gd name="connsiteX18-201" fmla="*/ 0 w 3217557"/>
              <a:gd name="connsiteY18-202" fmla="*/ 1952009 h 2633810"/>
              <a:gd name="connsiteX19-203" fmla="*/ 330916 w 3217557"/>
              <a:gd name="connsiteY19-204" fmla="*/ 2282925 h 2633810"/>
              <a:gd name="connsiteX20-205" fmla="*/ 711670 w 3217557"/>
              <a:gd name="connsiteY20-206" fmla="*/ 2282925 h 2633810"/>
              <a:gd name="connsiteX21-207" fmla="*/ 165895 w 3217557"/>
              <a:gd name="connsiteY21-208" fmla="*/ 2633810 h 2633810"/>
              <a:gd name="connsiteX22-209" fmla="*/ 1294529 w 3217557"/>
              <a:gd name="connsiteY22-210" fmla="*/ 2282925 h 2633810"/>
              <a:gd name="connsiteX23-211" fmla="*/ 2117356 w 3217557"/>
              <a:gd name="connsiteY23-212" fmla="*/ 2282925 h 2633810"/>
              <a:gd name="connsiteX24-213" fmla="*/ 2418395 w 3217557"/>
              <a:gd name="connsiteY24-214" fmla="*/ 2087951 h 2633810"/>
              <a:gd name="connsiteX25-215" fmla="*/ 1830857 w 3217557"/>
              <a:gd name="connsiteY25-216" fmla="*/ 1799347 h 2633810"/>
              <a:gd name="connsiteX26-217" fmla="*/ 1008030 w 3217557"/>
              <a:gd name="connsiteY26-218" fmla="*/ 1799347 h 2633810"/>
              <a:gd name="connsiteX27-219" fmla="*/ 677114 w 3217557"/>
              <a:gd name="connsiteY27-220" fmla="*/ 1468431 h 2633810"/>
              <a:gd name="connsiteX28-221" fmla="*/ 677114 w 3217557"/>
              <a:gd name="connsiteY28-222" fmla="*/ 569491 h 2633810"/>
              <a:gd name="connsiteX29-223" fmla="*/ 2886641 w 3217557"/>
              <a:gd name="connsiteY29-224" fmla="*/ 0 h 2633810"/>
              <a:gd name="connsiteX30-225" fmla="*/ 1100201 w 3217557"/>
              <a:gd name="connsiteY30-226" fmla="*/ 0 h 2633810"/>
              <a:gd name="connsiteX31-227" fmla="*/ 769285 w 3217557"/>
              <a:gd name="connsiteY31-228" fmla="*/ 330916 h 2633810"/>
              <a:gd name="connsiteX32-229" fmla="*/ 769285 w 3217557"/>
              <a:gd name="connsiteY32-230" fmla="*/ 1382518 h 2633810"/>
              <a:gd name="connsiteX33-231" fmla="*/ 1100201 w 3217557"/>
              <a:gd name="connsiteY33-232" fmla="*/ 1713434 h 2633810"/>
              <a:gd name="connsiteX34-233" fmla="*/ 1923028 w 3217557"/>
              <a:gd name="connsiteY34-234" fmla="*/ 1713434 h 2633810"/>
              <a:gd name="connsiteX35-235" fmla="*/ 3078958 w 3217557"/>
              <a:gd name="connsiteY35-236" fmla="*/ 2077967 h 2633810"/>
              <a:gd name="connsiteX36-237" fmla="*/ 2505887 w 3217557"/>
              <a:gd name="connsiteY36-238" fmla="*/ 1713434 h 2633810"/>
              <a:gd name="connsiteX37-239" fmla="*/ 2886641 w 3217557"/>
              <a:gd name="connsiteY37-240" fmla="*/ 1713434 h 2633810"/>
              <a:gd name="connsiteX38-241" fmla="*/ 3217557 w 3217557"/>
              <a:gd name="connsiteY38-242" fmla="*/ 1382518 h 2633810"/>
              <a:gd name="connsiteX39-243" fmla="*/ 3217557 w 3217557"/>
              <a:gd name="connsiteY39-244" fmla="*/ 330916 h 2633810"/>
              <a:gd name="connsiteX40-245" fmla="*/ 2886641 w 3217557"/>
              <a:gd name="connsiteY40-246" fmla="*/ 0 h 2633810"/>
              <a:gd name="connsiteX0-247" fmla="*/ 1384251 w 3217557"/>
              <a:gd name="connsiteY0-248" fmla="*/ 661544 h 2633810"/>
              <a:gd name="connsiteX1-249" fmla="*/ 1574067 w 3217557"/>
              <a:gd name="connsiteY1-250" fmla="*/ 851360 h 2633810"/>
              <a:gd name="connsiteX2-251" fmla="*/ 1384251 w 3217557"/>
              <a:gd name="connsiteY2-252" fmla="*/ 1041176 h 2633810"/>
              <a:gd name="connsiteX3-253" fmla="*/ 1194435 w 3217557"/>
              <a:gd name="connsiteY3-254" fmla="*/ 851360 h 2633810"/>
              <a:gd name="connsiteX4-255" fmla="*/ 1384251 w 3217557"/>
              <a:gd name="connsiteY4-256" fmla="*/ 661544 h 2633810"/>
              <a:gd name="connsiteX5-257" fmla="*/ 1993421 w 3217557"/>
              <a:gd name="connsiteY5-258" fmla="*/ 661544 h 2633810"/>
              <a:gd name="connsiteX6-259" fmla="*/ 2183237 w 3217557"/>
              <a:gd name="connsiteY6-260" fmla="*/ 851360 h 2633810"/>
              <a:gd name="connsiteX7-261" fmla="*/ 1993421 w 3217557"/>
              <a:gd name="connsiteY7-262" fmla="*/ 1041176 h 2633810"/>
              <a:gd name="connsiteX8-263" fmla="*/ 1803605 w 3217557"/>
              <a:gd name="connsiteY8-264" fmla="*/ 851360 h 2633810"/>
              <a:gd name="connsiteX9-265" fmla="*/ 1993421 w 3217557"/>
              <a:gd name="connsiteY9-266" fmla="*/ 661544 h 2633810"/>
              <a:gd name="connsiteX10-267" fmla="*/ 2602591 w 3217557"/>
              <a:gd name="connsiteY10-268" fmla="*/ 661544 h 2633810"/>
              <a:gd name="connsiteX11-269" fmla="*/ 2792407 w 3217557"/>
              <a:gd name="connsiteY11-270" fmla="*/ 851360 h 2633810"/>
              <a:gd name="connsiteX12-271" fmla="*/ 2602591 w 3217557"/>
              <a:gd name="connsiteY12-272" fmla="*/ 1041176 h 2633810"/>
              <a:gd name="connsiteX13-273" fmla="*/ 2412775 w 3217557"/>
              <a:gd name="connsiteY13-274" fmla="*/ 851360 h 2633810"/>
              <a:gd name="connsiteX14-275" fmla="*/ 2602591 w 3217557"/>
              <a:gd name="connsiteY14-276" fmla="*/ 661544 h 2633810"/>
              <a:gd name="connsiteX15-277" fmla="*/ 677114 w 3217557"/>
              <a:gd name="connsiteY15-278" fmla="*/ 569491 h 2633810"/>
              <a:gd name="connsiteX16-279" fmla="*/ 330916 w 3217557"/>
              <a:gd name="connsiteY16-280" fmla="*/ 569491 h 2633810"/>
              <a:gd name="connsiteX17-281" fmla="*/ 0 w 3217557"/>
              <a:gd name="connsiteY17-282" fmla="*/ 900407 h 2633810"/>
              <a:gd name="connsiteX18-283" fmla="*/ 0 w 3217557"/>
              <a:gd name="connsiteY18-284" fmla="*/ 1952009 h 2633810"/>
              <a:gd name="connsiteX19-285" fmla="*/ 330916 w 3217557"/>
              <a:gd name="connsiteY19-286" fmla="*/ 2282925 h 2633810"/>
              <a:gd name="connsiteX20-287" fmla="*/ 711670 w 3217557"/>
              <a:gd name="connsiteY20-288" fmla="*/ 2282925 h 2633810"/>
              <a:gd name="connsiteX21-289" fmla="*/ 165895 w 3217557"/>
              <a:gd name="connsiteY21-290" fmla="*/ 2633810 h 2633810"/>
              <a:gd name="connsiteX22-291" fmla="*/ 1294529 w 3217557"/>
              <a:gd name="connsiteY22-292" fmla="*/ 2282925 h 2633810"/>
              <a:gd name="connsiteX23-293" fmla="*/ 2117356 w 3217557"/>
              <a:gd name="connsiteY23-294" fmla="*/ 2282925 h 2633810"/>
              <a:gd name="connsiteX24-295" fmla="*/ 2418395 w 3217557"/>
              <a:gd name="connsiteY24-296" fmla="*/ 2087951 h 2633810"/>
              <a:gd name="connsiteX25-297" fmla="*/ 1830857 w 3217557"/>
              <a:gd name="connsiteY25-298" fmla="*/ 1799347 h 2633810"/>
              <a:gd name="connsiteX26-299" fmla="*/ 1008030 w 3217557"/>
              <a:gd name="connsiteY26-300" fmla="*/ 1799347 h 2633810"/>
              <a:gd name="connsiteX27-301" fmla="*/ 677114 w 3217557"/>
              <a:gd name="connsiteY27-302" fmla="*/ 1468431 h 2633810"/>
              <a:gd name="connsiteX28-303" fmla="*/ 677114 w 3217557"/>
              <a:gd name="connsiteY28-304" fmla="*/ 569491 h 2633810"/>
              <a:gd name="connsiteX29-305" fmla="*/ 2886641 w 3217557"/>
              <a:gd name="connsiteY29-306" fmla="*/ 0 h 2633810"/>
              <a:gd name="connsiteX30-307" fmla="*/ 1100201 w 3217557"/>
              <a:gd name="connsiteY30-308" fmla="*/ 0 h 2633810"/>
              <a:gd name="connsiteX31-309" fmla="*/ 769285 w 3217557"/>
              <a:gd name="connsiteY31-310" fmla="*/ 330916 h 2633810"/>
              <a:gd name="connsiteX32-311" fmla="*/ 769285 w 3217557"/>
              <a:gd name="connsiteY32-312" fmla="*/ 1382518 h 2633810"/>
              <a:gd name="connsiteX33-313" fmla="*/ 1100201 w 3217557"/>
              <a:gd name="connsiteY33-314" fmla="*/ 1713434 h 2633810"/>
              <a:gd name="connsiteX34-315" fmla="*/ 1923028 w 3217557"/>
              <a:gd name="connsiteY34-316" fmla="*/ 1713434 h 2633810"/>
              <a:gd name="connsiteX35-317" fmla="*/ 3078958 w 3217557"/>
              <a:gd name="connsiteY35-318" fmla="*/ 2077967 h 2633810"/>
              <a:gd name="connsiteX36-319" fmla="*/ 2505887 w 3217557"/>
              <a:gd name="connsiteY36-320" fmla="*/ 1713434 h 2633810"/>
              <a:gd name="connsiteX37-321" fmla="*/ 2886641 w 3217557"/>
              <a:gd name="connsiteY37-322" fmla="*/ 1713434 h 2633810"/>
              <a:gd name="connsiteX38-323" fmla="*/ 3217557 w 3217557"/>
              <a:gd name="connsiteY38-324" fmla="*/ 1382518 h 2633810"/>
              <a:gd name="connsiteX39-325" fmla="*/ 3217557 w 3217557"/>
              <a:gd name="connsiteY39-326" fmla="*/ 330916 h 2633810"/>
              <a:gd name="connsiteX40-327" fmla="*/ 2886641 w 3217557"/>
              <a:gd name="connsiteY40-328" fmla="*/ 0 h 2633810"/>
              <a:gd name="connsiteX0-329" fmla="*/ 1384251 w 3217557"/>
              <a:gd name="connsiteY0-330" fmla="*/ 661544 h 2654282"/>
              <a:gd name="connsiteX1-331" fmla="*/ 1574067 w 3217557"/>
              <a:gd name="connsiteY1-332" fmla="*/ 851360 h 2654282"/>
              <a:gd name="connsiteX2-333" fmla="*/ 1384251 w 3217557"/>
              <a:gd name="connsiteY2-334" fmla="*/ 1041176 h 2654282"/>
              <a:gd name="connsiteX3-335" fmla="*/ 1194435 w 3217557"/>
              <a:gd name="connsiteY3-336" fmla="*/ 851360 h 2654282"/>
              <a:gd name="connsiteX4-337" fmla="*/ 1384251 w 3217557"/>
              <a:gd name="connsiteY4-338" fmla="*/ 661544 h 2654282"/>
              <a:gd name="connsiteX5-339" fmla="*/ 1993421 w 3217557"/>
              <a:gd name="connsiteY5-340" fmla="*/ 661544 h 2654282"/>
              <a:gd name="connsiteX6-341" fmla="*/ 2183237 w 3217557"/>
              <a:gd name="connsiteY6-342" fmla="*/ 851360 h 2654282"/>
              <a:gd name="connsiteX7-343" fmla="*/ 1993421 w 3217557"/>
              <a:gd name="connsiteY7-344" fmla="*/ 1041176 h 2654282"/>
              <a:gd name="connsiteX8-345" fmla="*/ 1803605 w 3217557"/>
              <a:gd name="connsiteY8-346" fmla="*/ 851360 h 2654282"/>
              <a:gd name="connsiteX9-347" fmla="*/ 1993421 w 3217557"/>
              <a:gd name="connsiteY9-348" fmla="*/ 661544 h 2654282"/>
              <a:gd name="connsiteX10-349" fmla="*/ 2602591 w 3217557"/>
              <a:gd name="connsiteY10-350" fmla="*/ 661544 h 2654282"/>
              <a:gd name="connsiteX11-351" fmla="*/ 2792407 w 3217557"/>
              <a:gd name="connsiteY11-352" fmla="*/ 851360 h 2654282"/>
              <a:gd name="connsiteX12-353" fmla="*/ 2602591 w 3217557"/>
              <a:gd name="connsiteY12-354" fmla="*/ 1041176 h 2654282"/>
              <a:gd name="connsiteX13-355" fmla="*/ 2412775 w 3217557"/>
              <a:gd name="connsiteY13-356" fmla="*/ 851360 h 2654282"/>
              <a:gd name="connsiteX14-357" fmla="*/ 2602591 w 3217557"/>
              <a:gd name="connsiteY14-358" fmla="*/ 661544 h 2654282"/>
              <a:gd name="connsiteX15-359" fmla="*/ 677114 w 3217557"/>
              <a:gd name="connsiteY15-360" fmla="*/ 569491 h 2654282"/>
              <a:gd name="connsiteX16-361" fmla="*/ 330916 w 3217557"/>
              <a:gd name="connsiteY16-362" fmla="*/ 569491 h 2654282"/>
              <a:gd name="connsiteX17-363" fmla="*/ 0 w 3217557"/>
              <a:gd name="connsiteY17-364" fmla="*/ 900407 h 2654282"/>
              <a:gd name="connsiteX18-365" fmla="*/ 0 w 3217557"/>
              <a:gd name="connsiteY18-366" fmla="*/ 1952009 h 2654282"/>
              <a:gd name="connsiteX19-367" fmla="*/ 330916 w 3217557"/>
              <a:gd name="connsiteY19-368" fmla="*/ 2282925 h 2654282"/>
              <a:gd name="connsiteX20-369" fmla="*/ 711670 w 3217557"/>
              <a:gd name="connsiteY20-370" fmla="*/ 2282925 h 2654282"/>
              <a:gd name="connsiteX21-371" fmla="*/ 275077 w 3217557"/>
              <a:gd name="connsiteY21-372" fmla="*/ 2654282 h 2654282"/>
              <a:gd name="connsiteX22-373" fmla="*/ 1294529 w 3217557"/>
              <a:gd name="connsiteY22-374" fmla="*/ 2282925 h 2654282"/>
              <a:gd name="connsiteX23-375" fmla="*/ 2117356 w 3217557"/>
              <a:gd name="connsiteY23-376" fmla="*/ 2282925 h 2654282"/>
              <a:gd name="connsiteX24-377" fmla="*/ 2418395 w 3217557"/>
              <a:gd name="connsiteY24-378" fmla="*/ 2087951 h 2654282"/>
              <a:gd name="connsiteX25-379" fmla="*/ 1830857 w 3217557"/>
              <a:gd name="connsiteY25-380" fmla="*/ 1799347 h 2654282"/>
              <a:gd name="connsiteX26-381" fmla="*/ 1008030 w 3217557"/>
              <a:gd name="connsiteY26-382" fmla="*/ 1799347 h 2654282"/>
              <a:gd name="connsiteX27-383" fmla="*/ 677114 w 3217557"/>
              <a:gd name="connsiteY27-384" fmla="*/ 1468431 h 2654282"/>
              <a:gd name="connsiteX28-385" fmla="*/ 677114 w 3217557"/>
              <a:gd name="connsiteY28-386" fmla="*/ 569491 h 2654282"/>
              <a:gd name="connsiteX29-387" fmla="*/ 2886641 w 3217557"/>
              <a:gd name="connsiteY29-388" fmla="*/ 0 h 2654282"/>
              <a:gd name="connsiteX30-389" fmla="*/ 1100201 w 3217557"/>
              <a:gd name="connsiteY30-390" fmla="*/ 0 h 2654282"/>
              <a:gd name="connsiteX31-391" fmla="*/ 769285 w 3217557"/>
              <a:gd name="connsiteY31-392" fmla="*/ 330916 h 2654282"/>
              <a:gd name="connsiteX32-393" fmla="*/ 769285 w 3217557"/>
              <a:gd name="connsiteY32-394" fmla="*/ 1382518 h 2654282"/>
              <a:gd name="connsiteX33-395" fmla="*/ 1100201 w 3217557"/>
              <a:gd name="connsiteY33-396" fmla="*/ 1713434 h 2654282"/>
              <a:gd name="connsiteX34-397" fmla="*/ 1923028 w 3217557"/>
              <a:gd name="connsiteY34-398" fmla="*/ 1713434 h 2654282"/>
              <a:gd name="connsiteX35-399" fmla="*/ 3078958 w 3217557"/>
              <a:gd name="connsiteY35-400" fmla="*/ 2077967 h 2654282"/>
              <a:gd name="connsiteX36-401" fmla="*/ 2505887 w 3217557"/>
              <a:gd name="connsiteY36-402" fmla="*/ 1713434 h 2654282"/>
              <a:gd name="connsiteX37-403" fmla="*/ 2886641 w 3217557"/>
              <a:gd name="connsiteY37-404" fmla="*/ 1713434 h 2654282"/>
              <a:gd name="connsiteX38-405" fmla="*/ 3217557 w 3217557"/>
              <a:gd name="connsiteY38-406" fmla="*/ 1382518 h 2654282"/>
              <a:gd name="connsiteX39-407" fmla="*/ 3217557 w 3217557"/>
              <a:gd name="connsiteY39-408" fmla="*/ 330916 h 2654282"/>
              <a:gd name="connsiteX40-409" fmla="*/ 2886641 w 3217557"/>
              <a:gd name="connsiteY40-410" fmla="*/ 0 h 2654282"/>
              <a:gd name="connsiteX0-411" fmla="*/ 1384251 w 3217557"/>
              <a:gd name="connsiteY0-412" fmla="*/ 661544 h 2654282"/>
              <a:gd name="connsiteX1-413" fmla="*/ 1574067 w 3217557"/>
              <a:gd name="connsiteY1-414" fmla="*/ 851360 h 2654282"/>
              <a:gd name="connsiteX2-415" fmla="*/ 1384251 w 3217557"/>
              <a:gd name="connsiteY2-416" fmla="*/ 1041176 h 2654282"/>
              <a:gd name="connsiteX3-417" fmla="*/ 1194435 w 3217557"/>
              <a:gd name="connsiteY3-418" fmla="*/ 851360 h 2654282"/>
              <a:gd name="connsiteX4-419" fmla="*/ 1384251 w 3217557"/>
              <a:gd name="connsiteY4-420" fmla="*/ 661544 h 2654282"/>
              <a:gd name="connsiteX5-421" fmla="*/ 1993421 w 3217557"/>
              <a:gd name="connsiteY5-422" fmla="*/ 661544 h 2654282"/>
              <a:gd name="connsiteX6-423" fmla="*/ 2183237 w 3217557"/>
              <a:gd name="connsiteY6-424" fmla="*/ 851360 h 2654282"/>
              <a:gd name="connsiteX7-425" fmla="*/ 1993421 w 3217557"/>
              <a:gd name="connsiteY7-426" fmla="*/ 1041176 h 2654282"/>
              <a:gd name="connsiteX8-427" fmla="*/ 1803605 w 3217557"/>
              <a:gd name="connsiteY8-428" fmla="*/ 851360 h 2654282"/>
              <a:gd name="connsiteX9-429" fmla="*/ 1993421 w 3217557"/>
              <a:gd name="connsiteY9-430" fmla="*/ 661544 h 2654282"/>
              <a:gd name="connsiteX10-431" fmla="*/ 2602591 w 3217557"/>
              <a:gd name="connsiteY10-432" fmla="*/ 661544 h 2654282"/>
              <a:gd name="connsiteX11-433" fmla="*/ 2792407 w 3217557"/>
              <a:gd name="connsiteY11-434" fmla="*/ 851360 h 2654282"/>
              <a:gd name="connsiteX12-435" fmla="*/ 2602591 w 3217557"/>
              <a:gd name="connsiteY12-436" fmla="*/ 1041176 h 2654282"/>
              <a:gd name="connsiteX13-437" fmla="*/ 2412775 w 3217557"/>
              <a:gd name="connsiteY13-438" fmla="*/ 851360 h 2654282"/>
              <a:gd name="connsiteX14-439" fmla="*/ 2602591 w 3217557"/>
              <a:gd name="connsiteY14-440" fmla="*/ 661544 h 2654282"/>
              <a:gd name="connsiteX15-441" fmla="*/ 677114 w 3217557"/>
              <a:gd name="connsiteY15-442" fmla="*/ 569491 h 2654282"/>
              <a:gd name="connsiteX16-443" fmla="*/ 330916 w 3217557"/>
              <a:gd name="connsiteY16-444" fmla="*/ 569491 h 2654282"/>
              <a:gd name="connsiteX17-445" fmla="*/ 0 w 3217557"/>
              <a:gd name="connsiteY17-446" fmla="*/ 900407 h 2654282"/>
              <a:gd name="connsiteX18-447" fmla="*/ 0 w 3217557"/>
              <a:gd name="connsiteY18-448" fmla="*/ 1952009 h 2654282"/>
              <a:gd name="connsiteX19-449" fmla="*/ 330916 w 3217557"/>
              <a:gd name="connsiteY19-450" fmla="*/ 2282925 h 2654282"/>
              <a:gd name="connsiteX20-451" fmla="*/ 711670 w 3217557"/>
              <a:gd name="connsiteY20-452" fmla="*/ 2282925 h 2654282"/>
              <a:gd name="connsiteX21-453" fmla="*/ 275077 w 3217557"/>
              <a:gd name="connsiteY21-454" fmla="*/ 2654282 h 2654282"/>
              <a:gd name="connsiteX22-455" fmla="*/ 1294529 w 3217557"/>
              <a:gd name="connsiteY22-456" fmla="*/ 2282925 h 2654282"/>
              <a:gd name="connsiteX23-457" fmla="*/ 2117356 w 3217557"/>
              <a:gd name="connsiteY23-458" fmla="*/ 2282925 h 2654282"/>
              <a:gd name="connsiteX24-459" fmla="*/ 2418395 w 3217557"/>
              <a:gd name="connsiteY24-460" fmla="*/ 2087951 h 2654282"/>
              <a:gd name="connsiteX25-461" fmla="*/ 1830857 w 3217557"/>
              <a:gd name="connsiteY25-462" fmla="*/ 1799347 h 2654282"/>
              <a:gd name="connsiteX26-463" fmla="*/ 1008030 w 3217557"/>
              <a:gd name="connsiteY26-464" fmla="*/ 1799347 h 2654282"/>
              <a:gd name="connsiteX27-465" fmla="*/ 677114 w 3217557"/>
              <a:gd name="connsiteY27-466" fmla="*/ 1468431 h 2654282"/>
              <a:gd name="connsiteX28-467" fmla="*/ 677114 w 3217557"/>
              <a:gd name="connsiteY28-468" fmla="*/ 569491 h 2654282"/>
              <a:gd name="connsiteX29-469" fmla="*/ 2886641 w 3217557"/>
              <a:gd name="connsiteY29-470" fmla="*/ 0 h 2654282"/>
              <a:gd name="connsiteX30-471" fmla="*/ 1100201 w 3217557"/>
              <a:gd name="connsiteY30-472" fmla="*/ 0 h 2654282"/>
              <a:gd name="connsiteX31-473" fmla="*/ 769285 w 3217557"/>
              <a:gd name="connsiteY31-474" fmla="*/ 330916 h 2654282"/>
              <a:gd name="connsiteX32-475" fmla="*/ 769285 w 3217557"/>
              <a:gd name="connsiteY32-476" fmla="*/ 1382518 h 2654282"/>
              <a:gd name="connsiteX33-477" fmla="*/ 1100201 w 3217557"/>
              <a:gd name="connsiteY33-478" fmla="*/ 1713434 h 2654282"/>
              <a:gd name="connsiteX34-479" fmla="*/ 1923028 w 3217557"/>
              <a:gd name="connsiteY34-480" fmla="*/ 1713434 h 2654282"/>
              <a:gd name="connsiteX35-481" fmla="*/ 3078958 w 3217557"/>
              <a:gd name="connsiteY35-482" fmla="*/ 2077967 h 2654282"/>
              <a:gd name="connsiteX36-483" fmla="*/ 2505887 w 3217557"/>
              <a:gd name="connsiteY36-484" fmla="*/ 1713434 h 2654282"/>
              <a:gd name="connsiteX37-485" fmla="*/ 2886641 w 3217557"/>
              <a:gd name="connsiteY37-486" fmla="*/ 1713434 h 2654282"/>
              <a:gd name="connsiteX38-487" fmla="*/ 3217557 w 3217557"/>
              <a:gd name="connsiteY38-488" fmla="*/ 1382518 h 2654282"/>
              <a:gd name="connsiteX39-489" fmla="*/ 3217557 w 3217557"/>
              <a:gd name="connsiteY39-490" fmla="*/ 330916 h 2654282"/>
              <a:gd name="connsiteX40-491" fmla="*/ 2886641 w 3217557"/>
              <a:gd name="connsiteY40-492" fmla="*/ 0 h 2654282"/>
              <a:gd name="connsiteX0-493" fmla="*/ 1384251 w 3217557"/>
              <a:gd name="connsiteY0-494" fmla="*/ 661544 h 2654282"/>
              <a:gd name="connsiteX1-495" fmla="*/ 1574067 w 3217557"/>
              <a:gd name="connsiteY1-496" fmla="*/ 851360 h 2654282"/>
              <a:gd name="connsiteX2-497" fmla="*/ 1384251 w 3217557"/>
              <a:gd name="connsiteY2-498" fmla="*/ 1041176 h 2654282"/>
              <a:gd name="connsiteX3-499" fmla="*/ 1194435 w 3217557"/>
              <a:gd name="connsiteY3-500" fmla="*/ 851360 h 2654282"/>
              <a:gd name="connsiteX4-501" fmla="*/ 1384251 w 3217557"/>
              <a:gd name="connsiteY4-502" fmla="*/ 661544 h 2654282"/>
              <a:gd name="connsiteX5-503" fmla="*/ 1993421 w 3217557"/>
              <a:gd name="connsiteY5-504" fmla="*/ 661544 h 2654282"/>
              <a:gd name="connsiteX6-505" fmla="*/ 2183237 w 3217557"/>
              <a:gd name="connsiteY6-506" fmla="*/ 851360 h 2654282"/>
              <a:gd name="connsiteX7-507" fmla="*/ 1993421 w 3217557"/>
              <a:gd name="connsiteY7-508" fmla="*/ 1041176 h 2654282"/>
              <a:gd name="connsiteX8-509" fmla="*/ 1803605 w 3217557"/>
              <a:gd name="connsiteY8-510" fmla="*/ 851360 h 2654282"/>
              <a:gd name="connsiteX9-511" fmla="*/ 1993421 w 3217557"/>
              <a:gd name="connsiteY9-512" fmla="*/ 661544 h 2654282"/>
              <a:gd name="connsiteX10-513" fmla="*/ 2602591 w 3217557"/>
              <a:gd name="connsiteY10-514" fmla="*/ 661544 h 2654282"/>
              <a:gd name="connsiteX11-515" fmla="*/ 2792407 w 3217557"/>
              <a:gd name="connsiteY11-516" fmla="*/ 851360 h 2654282"/>
              <a:gd name="connsiteX12-517" fmla="*/ 2602591 w 3217557"/>
              <a:gd name="connsiteY12-518" fmla="*/ 1041176 h 2654282"/>
              <a:gd name="connsiteX13-519" fmla="*/ 2412775 w 3217557"/>
              <a:gd name="connsiteY13-520" fmla="*/ 851360 h 2654282"/>
              <a:gd name="connsiteX14-521" fmla="*/ 2602591 w 3217557"/>
              <a:gd name="connsiteY14-522" fmla="*/ 661544 h 2654282"/>
              <a:gd name="connsiteX15-523" fmla="*/ 677114 w 3217557"/>
              <a:gd name="connsiteY15-524" fmla="*/ 569491 h 2654282"/>
              <a:gd name="connsiteX16-525" fmla="*/ 330916 w 3217557"/>
              <a:gd name="connsiteY16-526" fmla="*/ 569491 h 2654282"/>
              <a:gd name="connsiteX17-527" fmla="*/ 0 w 3217557"/>
              <a:gd name="connsiteY17-528" fmla="*/ 900407 h 2654282"/>
              <a:gd name="connsiteX18-529" fmla="*/ 0 w 3217557"/>
              <a:gd name="connsiteY18-530" fmla="*/ 1952009 h 2654282"/>
              <a:gd name="connsiteX19-531" fmla="*/ 330916 w 3217557"/>
              <a:gd name="connsiteY19-532" fmla="*/ 2282925 h 2654282"/>
              <a:gd name="connsiteX20-533" fmla="*/ 711670 w 3217557"/>
              <a:gd name="connsiteY20-534" fmla="*/ 2282925 h 2654282"/>
              <a:gd name="connsiteX21-535" fmla="*/ 275077 w 3217557"/>
              <a:gd name="connsiteY21-536" fmla="*/ 2654282 h 2654282"/>
              <a:gd name="connsiteX22-537" fmla="*/ 1294529 w 3217557"/>
              <a:gd name="connsiteY22-538" fmla="*/ 2282925 h 2654282"/>
              <a:gd name="connsiteX23-539" fmla="*/ 2117356 w 3217557"/>
              <a:gd name="connsiteY23-540" fmla="*/ 2282925 h 2654282"/>
              <a:gd name="connsiteX24-541" fmla="*/ 2418395 w 3217557"/>
              <a:gd name="connsiteY24-542" fmla="*/ 2087951 h 2654282"/>
              <a:gd name="connsiteX25-543" fmla="*/ 1830857 w 3217557"/>
              <a:gd name="connsiteY25-544" fmla="*/ 1799347 h 2654282"/>
              <a:gd name="connsiteX26-545" fmla="*/ 1008030 w 3217557"/>
              <a:gd name="connsiteY26-546" fmla="*/ 1799347 h 2654282"/>
              <a:gd name="connsiteX27-547" fmla="*/ 677114 w 3217557"/>
              <a:gd name="connsiteY27-548" fmla="*/ 1468431 h 2654282"/>
              <a:gd name="connsiteX28-549" fmla="*/ 677114 w 3217557"/>
              <a:gd name="connsiteY28-550" fmla="*/ 569491 h 2654282"/>
              <a:gd name="connsiteX29-551" fmla="*/ 2886641 w 3217557"/>
              <a:gd name="connsiteY29-552" fmla="*/ 0 h 2654282"/>
              <a:gd name="connsiteX30-553" fmla="*/ 1100201 w 3217557"/>
              <a:gd name="connsiteY30-554" fmla="*/ 0 h 2654282"/>
              <a:gd name="connsiteX31-555" fmla="*/ 769285 w 3217557"/>
              <a:gd name="connsiteY31-556" fmla="*/ 330916 h 2654282"/>
              <a:gd name="connsiteX32-557" fmla="*/ 769285 w 3217557"/>
              <a:gd name="connsiteY32-558" fmla="*/ 1382518 h 2654282"/>
              <a:gd name="connsiteX33-559" fmla="*/ 1100201 w 3217557"/>
              <a:gd name="connsiteY33-560" fmla="*/ 1713434 h 2654282"/>
              <a:gd name="connsiteX34-561" fmla="*/ 1923028 w 3217557"/>
              <a:gd name="connsiteY34-562" fmla="*/ 1713434 h 2654282"/>
              <a:gd name="connsiteX35-563" fmla="*/ 3078958 w 3217557"/>
              <a:gd name="connsiteY35-564" fmla="*/ 2077967 h 2654282"/>
              <a:gd name="connsiteX36-565" fmla="*/ 2505887 w 3217557"/>
              <a:gd name="connsiteY36-566" fmla="*/ 1713434 h 2654282"/>
              <a:gd name="connsiteX37-567" fmla="*/ 2886641 w 3217557"/>
              <a:gd name="connsiteY37-568" fmla="*/ 1713434 h 2654282"/>
              <a:gd name="connsiteX38-569" fmla="*/ 3217557 w 3217557"/>
              <a:gd name="connsiteY38-570" fmla="*/ 1382518 h 2654282"/>
              <a:gd name="connsiteX39-571" fmla="*/ 3217557 w 3217557"/>
              <a:gd name="connsiteY39-572" fmla="*/ 330916 h 2654282"/>
              <a:gd name="connsiteX40-573" fmla="*/ 2886641 w 3217557"/>
              <a:gd name="connsiteY40-574" fmla="*/ 0 h 2654282"/>
              <a:gd name="connsiteX0-575" fmla="*/ 1384251 w 3217557"/>
              <a:gd name="connsiteY0-576" fmla="*/ 661544 h 2654282"/>
              <a:gd name="connsiteX1-577" fmla="*/ 1574067 w 3217557"/>
              <a:gd name="connsiteY1-578" fmla="*/ 851360 h 2654282"/>
              <a:gd name="connsiteX2-579" fmla="*/ 1384251 w 3217557"/>
              <a:gd name="connsiteY2-580" fmla="*/ 1041176 h 2654282"/>
              <a:gd name="connsiteX3-581" fmla="*/ 1194435 w 3217557"/>
              <a:gd name="connsiteY3-582" fmla="*/ 851360 h 2654282"/>
              <a:gd name="connsiteX4-583" fmla="*/ 1384251 w 3217557"/>
              <a:gd name="connsiteY4-584" fmla="*/ 661544 h 2654282"/>
              <a:gd name="connsiteX5-585" fmla="*/ 1993421 w 3217557"/>
              <a:gd name="connsiteY5-586" fmla="*/ 661544 h 2654282"/>
              <a:gd name="connsiteX6-587" fmla="*/ 2183237 w 3217557"/>
              <a:gd name="connsiteY6-588" fmla="*/ 851360 h 2654282"/>
              <a:gd name="connsiteX7-589" fmla="*/ 1993421 w 3217557"/>
              <a:gd name="connsiteY7-590" fmla="*/ 1041176 h 2654282"/>
              <a:gd name="connsiteX8-591" fmla="*/ 1803605 w 3217557"/>
              <a:gd name="connsiteY8-592" fmla="*/ 851360 h 2654282"/>
              <a:gd name="connsiteX9-593" fmla="*/ 1993421 w 3217557"/>
              <a:gd name="connsiteY9-594" fmla="*/ 661544 h 2654282"/>
              <a:gd name="connsiteX10-595" fmla="*/ 2602591 w 3217557"/>
              <a:gd name="connsiteY10-596" fmla="*/ 661544 h 2654282"/>
              <a:gd name="connsiteX11-597" fmla="*/ 2792407 w 3217557"/>
              <a:gd name="connsiteY11-598" fmla="*/ 851360 h 2654282"/>
              <a:gd name="connsiteX12-599" fmla="*/ 2602591 w 3217557"/>
              <a:gd name="connsiteY12-600" fmla="*/ 1041176 h 2654282"/>
              <a:gd name="connsiteX13-601" fmla="*/ 2412775 w 3217557"/>
              <a:gd name="connsiteY13-602" fmla="*/ 851360 h 2654282"/>
              <a:gd name="connsiteX14-603" fmla="*/ 2602591 w 3217557"/>
              <a:gd name="connsiteY14-604" fmla="*/ 661544 h 2654282"/>
              <a:gd name="connsiteX15-605" fmla="*/ 677114 w 3217557"/>
              <a:gd name="connsiteY15-606" fmla="*/ 569491 h 2654282"/>
              <a:gd name="connsiteX16-607" fmla="*/ 330916 w 3217557"/>
              <a:gd name="connsiteY16-608" fmla="*/ 569491 h 2654282"/>
              <a:gd name="connsiteX17-609" fmla="*/ 0 w 3217557"/>
              <a:gd name="connsiteY17-610" fmla="*/ 900407 h 2654282"/>
              <a:gd name="connsiteX18-611" fmla="*/ 0 w 3217557"/>
              <a:gd name="connsiteY18-612" fmla="*/ 1952009 h 2654282"/>
              <a:gd name="connsiteX19-613" fmla="*/ 330916 w 3217557"/>
              <a:gd name="connsiteY19-614" fmla="*/ 2282925 h 2654282"/>
              <a:gd name="connsiteX20-615" fmla="*/ 711670 w 3217557"/>
              <a:gd name="connsiteY20-616" fmla="*/ 2282925 h 2654282"/>
              <a:gd name="connsiteX21-617" fmla="*/ 275077 w 3217557"/>
              <a:gd name="connsiteY21-618" fmla="*/ 2654282 h 2654282"/>
              <a:gd name="connsiteX22-619" fmla="*/ 1294529 w 3217557"/>
              <a:gd name="connsiteY22-620" fmla="*/ 2282925 h 2654282"/>
              <a:gd name="connsiteX23-621" fmla="*/ 2117356 w 3217557"/>
              <a:gd name="connsiteY23-622" fmla="*/ 2282925 h 2654282"/>
              <a:gd name="connsiteX24-623" fmla="*/ 2418395 w 3217557"/>
              <a:gd name="connsiteY24-624" fmla="*/ 2087951 h 2654282"/>
              <a:gd name="connsiteX25-625" fmla="*/ 1830857 w 3217557"/>
              <a:gd name="connsiteY25-626" fmla="*/ 1799347 h 2654282"/>
              <a:gd name="connsiteX26-627" fmla="*/ 1008030 w 3217557"/>
              <a:gd name="connsiteY26-628" fmla="*/ 1799347 h 2654282"/>
              <a:gd name="connsiteX27-629" fmla="*/ 677114 w 3217557"/>
              <a:gd name="connsiteY27-630" fmla="*/ 1468431 h 2654282"/>
              <a:gd name="connsiteX28-631" fmla="*/ 677114 w 3217557"/>
              <a:gd name="connsiteY28-632" fmla="*/ 569491 h 2654282"/>
              <a:gd name="connsiteX29-633" fmla="*/ 2886641 w 3217557"/>
              <a:gd name="connsiteY29-634" fmla="*/ 0 h 2654282"/>
              <a:gd name="connsiteX30-635" fmla="*/ 1100201 w 3217557"/>
              <a:gd name="connsiteY30-636" fmla="*/ 0 h 2654282"/>
              <a:gd name="connsiteX31-637" fmla="*/ 769285 w 3217557"/>
              <a:gd name="connsiteY31-638" fmla="*/ 330916 h 2654282"/>
              <a:gd name="connsiteX32-639" fmla="*/ 769285 w 3217557"/>
              <a:gd name="connsiteY32-640" fmla="*/ 1382518 h 2654282"/>
              <a:gd name="connsiteX33-641" fmla="*/ 1100201 w 3217557"/>
              <a:gd name="connsiteY33-642" fmla="*/ 1713434 h 2654282"/>
              <a:gd name="connsiteX34-643" fmla="*/ 1923028 w 3217557"/>
              <a:gd name="connsiteY34-644" fmla="*/ 1713434 h 2654282"/>
              <a:gd name="connsiteX35-645" fmla="*/ 3078958 w 3217557"/>
              <a:gd name="connsiteY35-646" fmla="*/ 2077967 h 2654282"/>
              <a:gd name="connsiteX36-647" fmla="*/ 2505887 w 3217557"/>
              <a:gd name="connsiteY36-648" fmla="*/ 1713434 h 2654282"/>
              <a:gd name="connsiteX37-649" fmla="*/ 2886641 w 3217557"/>
              <a:gd name="connsiteY37-650" fmla="*/ 1713434 h 2654282"/>
              <a:gd name="connsiteX38-651" fmla="*/ 3217557 w 3217557"/>
              <a:gd name="connsiteY38-652" fmla="*/ 1382518 h 2654282"/>
              <a:gd name="connsiteX39-653" fmla="*/ 3217557 w 3217557"/>
              <a:gd name="connsiteY39-654" fmla="*/ 330916 h 2654282"/>
              <a:gd name="connsiteX40-655" fmla="*/ 2886641 w 3217557"/>
              <a:gd name="connsiteY40-656" fmla="*/ 0 h 2654282"/>
              <a:gd name="connsiteX0-657" fmla="*/ 1384251 w 3217557"/>
              <a:gd name="connsiteY0-658" fmla="*/ 661544 h 2654282"/>
              <a:gd name="connsiteX1-659" fmla="*/ 1574067 w 3217557"/>
              <a:gd name="connsiteY1-660" fmla="*/ 851360 h 2654282"/>
              <a:gd name="connsiteX2-661" fmla="*/ 1384251 w 3217557"/>
              <a:gd name="connsiteY2-662" fmla="*/ 1041176 h 2654282"/>
              <a:gd name="connsiteX3-663" fmla="*/ 1194435 w 3217557"/>
              <a:gd name="connsiteY3-664" fmla="*/ 851360 h 2654282"/>
              <a:gd name="connsiteX4-665" fmla="*/ 1384251 w 3217557"/>
              <a:gd name="connsiteY4-666" fmla="*/ 661544 h 2654282"/>
              <a:gd name="connsiteX5-667" fmla="*/ 1993421 w 3217557"/>
              <a:gd name="connsiteY5-668" fmla="*/ 661544 h 2654282"/>
              <a:gd name="connsiteX6-669" fmla="*/ 2183237 w 3217557"/>
              <a:gd name="connsiteY6-670" fmla="*/ 851360 h 2654282"/>
              <a:gd name="connsiteX7-671" fmla="*/ 1993421 w 3217557"/>
              <a:gd name="connsiteY7-672" fmla="*/ 1041176 h 2654282"/>
              <a:gd name="connsiteX8-673" fmla="*/ 1803605 w 3217557"/>
              <a:gd name="connsiteY8-674" fmla="*/ 851360 h 2654282"/>
              <a:gd name="connsiteX9-675" fmla="*/ 1993421 w 3217557"/>
              <a:gd name="connsiteY9-676" fmla="*/ 661544 h 2654282"/>
              <a:gd name="connsiteX10-677" fmla="*/ 2602591 w 3217557"/>
              <a:gd name="connsiteY10-678" fmla="*/ 661544 h 2654282"/>
              <a:gd name="connsiteX11-679" fmla="*/ 2792407 w 3217557"/>
              <a:gd name="connsiteY11-680" fmla="*/ 851360 h 2654282"/>
              <a:gd name="connsiteX12-681" fmla="*/ 2602591 w 3217557"/>
              <a:gd name="connsiteY12-682" fmla="*/ 1041176 h 2654282"/>
              <a:gd name="connsiteX13-683" fmla="*/ 2412775 w 3217557"/>
              <a:gd name="connsiteY13-684" fmla="*/ 851360 h 2654282"/>
              <a:gd name="connsiteX14-685" fmla="*/ 2602591 w 3217557"/>
              <a:gd name="connsiteY14-686" fmla="*/ 661544 h 2654282"/>
              <a:gd name="connsiteX15-687" fmla="*/ 677114 w 3217557"/>
              <a:gd name="connsiteY15-688" fmla="*/ 569491 h 2654282"/>
              <a:gd name="connsiteX16-689" fmla="*/ 330916 w 3217557"/>
              <a:gd name="connsiteY16-690" fmla="*/ 569491 h 2654282"/>
              <a:gd name="connsiteX17-691" fmla="*/ 0 w 3217557"/>
              <a:gd name="connsiteY17-692" fmla="*/ 900407 h 2654282"/>
              <a:gd name="connsiteX18-693" fmla="*/ 0 w 3217557"/>
              <a:gd name="connsiteY18-694" fmla="*/ 1952009 h 2654282"/>
              <a:gd name="connsiteX19-695" fmla="*/ 330916 w 3217557"/>
              <a:gd name="connsiteY19-696" fmla="*/ 2282925 h 2654282"/>
              <a:gd name="connsiteX20-697" fmla="*/ 711670 w 3217557"/>
              <a:gd name="connsiteY20-698" fmla="*/ 2282925 h 2654282"/>
              <a:gd name="connsiteX21-699" fmla="*/ 275077 w 3217557"/>
              <a:gd name="connsiteY21-700" fmla="*/ 2654282 h 2654282"/>
              <a:gd name="connsiteX22-701" fmla="*/ 1294529 w 3217557"/>
              <a:gd name="connsiteY22-702" fmla="*/ 2282925 h 2654282"/>
              <a:gd name="connsiteX23-703" fmla="*/ 2117356 w 3217557"/>
              <a:gd name="connsiteY23-704" fmla="*/ 2282925 h 2654282"/>
              <a:gd name="connsiteX24-705" fmla="*/ 2418395 w 3217557"/>
              <a:gd name="connsiteY24-706" fmla="*/ 2087951 h 2654282"/>
              <a:gd name="connsiteX25-707" fmla="*/ 1830857 w 3217557"/>
              <a:gd name="connsiteY25-708" fmla="*/ 1799347 h 2654282"/>
              <a:gd name="connsiteX26-709" fmla="*/ 1008030 w 3217557"/>
              <a:gd name="connsiteY26-710" fmla="*/ 1799347 h 2654282"/>
              <a:gd name="connsiteX27-711" fmla="*/ 677114 w 3217557"/>
              <a:gd name="connsiteY27-712" fmla="*/ 1468431 h 2654282"/>
              <a:gd name="connsiteX28-713" fmla="*/ 677114 w 3217557"/>
              <a:gd name="connsiteY28-714" fmla="*/ 569491 h 2654282"/>
              <a:gd name="connsiteX29-715" fmla="*/ 2886641 w 3217557"/>
              <a:gd name="connsiteY29-716" fmla="*/ 0 h 2654282"/>
              <a:gd name="connsiteX30-717" fmla="*/ 1100201 w 3217557"/>
              <a:gd name="connsiteY30-718" fmla="*/ 0 h 2654282"/>
              <a:gd name="connsiteX31-719" fmla="*/ 769285 w 3217557"/>
              <a:gd name="connsiteY31-720" fmla="*/ 330916 h 2654282"/>
              <a:gd name="connsiteX32-721" fmla="*/ 769285 w 3217557"/>
              <a:gd name="connsiteY32-722" fmla="*/ 1382518 h 2654282"/>
              <a:gd name="connsiteX33-723" fmla="*/ 1100201 w 3217557"/>
              <a:gd name="connsiteY33-724" fmla="*/ 1713434 h 2654282"/>
              <a:gd name="connsiteX34-725" fmla="*/ 1923028 w 3217557"/>
              <a:gd name="connsiteY34-726" fmla="*/ 1713434 h 2654282"/>
              <a:gd name="connsiteX35-727" fmla="*/ 3078958 w 3217557"/>
              <a:gd name="connsiteY35-728" fmla="*/ 2077967 h 2654282"/>
              <a:gd name="connsiteX36-729" fmla="*/ 2505887 w 3217557"/>
              <a:gd name="connsiteY36-730" fmla="*/ 1713434 h 2654282"/>
              <a:gd name="connsiteX37-731" fmla="*/ 2886641 w 3217557"/>
              <a:gd name="connsiteY37-732" fmla="*/ 1713434 h 2654282"/>
              <a:gd name="connsiteX38-733" fmla="*/ 3217557 w 3217557"/>
              <a:gd name="connsiteY38-734" fmla="*/ 1382518 h 2654282"/>
              <a:gd name="connsiteX39-735" fmla="*/ 3217557 w 3217557"/>
              <a:gd name="connsiteY39-736" fmla="*/ 330916 h 2654282"/>
              <a:gd name="connsiteX40-737" fmla="*/ 2886641 w 3217557"/>
              <a:gd name="connsiteY40-738" fmla="*/ 0 h 26542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0" name="그룹 39"/>
          <p:cNvGrpSpPr/>
          <p:nvPr/>
        </p:nvGrpSpPr>
        <p:grpSpPr>
          <a:xfrm>
            <a:off x="8926151" y="1028073"/>
            <a:ext cx="2375857" cy="2506349"/>
            <a:chOff x="6975883" y="3736778"/>
            <a:chExt cx="4594794" cy="2506349"/>
          </a:xfrm>
        </p:grpSpPr>
        <p:sp>
          <p:nvSpPr>
            <p:cNvPr id="41" name="TextBox 40"/>
            <p:cNvSpPr txBox="1"/>
            <p:nvPr/>
          </p:nvSpPr>
          <p:spPr>
            <a:xfrm>
              <a:off x="6975883" y="4119469"/>
              <a:ext cx="4594794" cy="2123658"/>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Get a modern PowerPoint  Presentation that is beautifully designed. 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42" name="TextBox 41"/>
            <p:cNvSpPr txBox="1"/>
            <p:nvPr/>
          </p:nvSpPr>
          <p:spPr>
            <a:xfrm>
              <a:off x="6975883" y="3736778"/>
              <a:ext cx="4594794" cy="307777"/>
            </a:xfrm>
            <a:prstGeom prst="rect">
              <a:avLst/>
            </a:prstGeom>
            <a:noFill/>
          </p:spPr>
          <p:txBody>
            <a:bodyPr wrap="square" rtlCol="0">
              <a:spAutoFit/>
            </a:bodyPr>
            <a:lstStyle/>
            <a:p>
              <a:r>
                <a:rPr lang="en-US" altLang="ko-KR" sz="1400" b="1" dirty="0">
                  <a:solidFill>
                    <a:schemeClr val="accent2"/>
                  </a:solidFill>
                  <a:cs typeface="Arial" panose="020B0604020202020204" pitchFamily="34" charset="0"/>
                </a:rPr>
                <a:t>Get a modern PowerPoint</a:t>
              </a:r>
              <a:endParaRPr lang="ko-KR" altLang="en-US" sz="1400" b="1" dirty="0">
                <a:solidFill>
                  <a:schemeClr val="accent2"/>
                </a:solidFill>
                <a:cs typeface="Arial" panose="020B0604020202020204" pitchFamily="34" charset="0"/>
              </a:endParaRPr>
            </a:p>
          </p:txBody>
        </p:sp>
      </p:grpSp>
      <p:sp>
        <p:nvSpPr>
          <p:cNvPr id="43" name="Text Placeholder 13"/>
          <p:cNvSpPr txBox="1"/>
          <p:nvPr/>
        </p:nvSpPr>
        <p:spPr>
          <a:xfrm>
            <a:off x="4890372" y="1572374"/>
            <a:ext cx="3620566" cy="1890222"/>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sz="4000" b="1" dirty="0">
                <a:solidFill>
                  <a:schemeClr val="tx1">
                    <a:lumMod val="75000"/>
                    <a:lumOff val="25000"/>
                  </a:schemeClr>
                </a:solidFill>
                <a:latin typeface="+mj-lt"/>
                <a:cs typeface="Arial" panose="020B0604020202020204" pitchFamily="34" charset="0"/>
              </a:rPr>
              <a:t>Simple </a:t>
            </a:r>
            <a:r>
              <a:rPr lang="en-US" altLang="ko-KR" sz="4000" b="1" dirty="0">
                <a:solidFill>
                  <a:schemeClr val="bg1"/>
                </a:solidFill>
                <a:latin typeface="+mj-lt"/>
                <a:cs typeface="Arial" panose="020B0604020202020204" pitchFamily="34" charset="0"/>
              </a:rPr>
              <a:t>P</a:t>
            </a:r>
            <a:r>
              <a:rPr lang="en-US" altLang="ko-KR" sz="4000" b="1" dirty="0">
                <a:solidFill>
                  <a:schemeClr val="tx1">
                    <a:lumMod val="75000"/>
                    <a:lumOff val="25000"/>
                  </a:schemeClr>
                </a:solidFill>
                <a:latin typeface="+mj-lt"/>
                <a:cs typeface="Arial" panose="020B0604020202020204" pitchFamily="34" charset="0"/>
              </a:rPr>
              <a:t>ortfolio </a:t>
            </a:r>
            <a:r>
              <a:rPr lang="en-US" altLang="ko-KR" sz="4000" b="1" dirty="0">
                <a:solidFill>
                  <a:schemeClr val="bg1"/>
                </a:solidFill>
                <a:latin typeface="+mj-lt"/>
                <a:cs typeface="Arial" panose="020B0604020202020204" pitchFamily="34" charset="0"/>
              </a:rPr>
              <a:t>Pre</a:t>
            </a:r>
            <a:r>
              <a:rPr lang="en-US" altLang="ko-KR" sz="4000" b="1" dirty="0">
                <a:solidFill>
                  <a:schemeClr val="tx1">
                    <a:lumMod val="75000"/>
                    <a:lumOff val="25000"/>
                  </a:schemeClr>
                </a:solidFill>
                <a:latin typeface="+mj-lt"/>
                <a:cs typeface="Arial" panose="020B0604020202020204" pitchFamily="34" charset="0"/>
              </a:rPr>
              <a:t>sentation</a:t>
            </a:r>
            <a:endParaRPr lang="en-US" altLang="ko-KR" sz="4000" b="1" dirty="0">
              <a:solidFill>
                <a:schemeClr val="tx1">
                  <a:lumMod val="75000"/>
                  <a:lumOff val="25000"/>
                </a:schemeClr>
              </a:solidFill>
              <a:latin typeface="+mj-lt"/>
              <a:cs typeface="Arial" panose="020B0604020202020204"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Autoware.Auto - ROS 2 on Self-Driving Cars">
            <a:hlinkClick r:id="" action="ppaction://media"/>
          </p:cNvPr>
          <p:cNvPicPr>
            <a:picLocks noChangeAspect="1"/>
          </p:cNvPicPr>
          <p:nvPr>
            <p:ph type="pic" sz="quarter" idx="14"/>
            <a:videoFile r:link="rId1"/>
            <p:extLst>
              <p:ext uri="{DAA4B4D4-6D71-4841-9C94-3DE7FCFB9230}">
                <p14:media xmlns:p14="http://schemas.microsoft.com/office/powerpoint/2010/main" r:embed="rId2"/>
              </p:ext>
            </p:extLst>
          </p:nvPr>
        </p:nvPicPr>
        <p:blipFill>
          <a:blip r:embed="rId3"/>
          <a:stretch>
            <a:fillRect/>
          </a:stretch>
        </p:blipFill>
        <p:spPr>
          <a:xfrm>
            <a:off x="2683510" y="1739265"/>
            <a:ext cx="6823710" cy="3838575"/>
          </a:xfrm>
          <a:prstGeom prst="rect">
            <a:avLst/>
          </a:prstGeom>
        </p:spPr>
      </p:pic>
      <p:sp>
        <p:nvSpPr>
          <p:cNvPr id="4" name="Text Box 3"/>
          <p:cNvSpPr txBox="1"/>
          <p:nvPr/>
        </p:nvSpPr>
        <p:spPr>
          <a:xfrm>
            <a:off x="2858135" y="5906135"/>
            <a:ext cx="6746875" cy="368300"/>
          </a:xfrm>
          <a:prstGeom prst="rect">
            <a:avLst/>
          </a:prstGeom>
          <a:noFill/>
        </p:spPr>
        <p:txBody>
          <a:bodyPr wrap="square" rtlCol="0">
            <a:spAutoFit/>
          </a:bodyPr>
          <a:p>
            <a:r>
              <a:rPr lang="en-US">
                <a:solidFill>
                  <a:schemeClr val="bg1"/>
                </a:solidFill>
              </a:rPr>
              <a:t>http://youtube.com/watch?v=QcjUo7kcKxo</a:t>
            </a:r>
            <a:endParaRPr lang="en-US">
              <a:solidFill>
                <a:schemeClr val="bg1"/>
              </a:solidFill>
            </a:endParaRPr>
          </a:p>
        </p:txBody>
      </p:sp>
      <p:grpSp>
        <p:nvGrpSpPr>
          <p:cNvPr id="338" name="Group 337"/>
          <p:cNvGrpSpPr/>
          <p:nvPr/>
        </p:nvGrpSpPr>
        <p:grpSpPr>
          <a:xfrm>
            <a:off x="9605092" y="2892659"/>
            <a:ext cx="2586181" cy="995844"/>
            <a:chOff x="404623" y="2947617"/>
            <a:chExt cx="8543357" cy="3289735"/>
          </a:xfrm>
        </p:grpSpPr>
        <p:sp>
          <p:nvSpPr>
            <p:cNvPr id="339" name="Freeform: Shape 338"/>
            <p:cNvSpPr/>
            <p:nvPr/>
          </p:nvSpPr>
          <p:spPr>
            <a:xfrm>
              <a:off x="404623" y="2947617"/>
              <a:ext cx="8543357" cy="2608811"/>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rgbClr val="37474F"/>
            </a:solidFill>
            <a:ln w="9525" cap="flat">
              <a:noFill/>
              <a:prstDash val="solid"/>
              <a:miter/>
            </a:ln>
          </p:spPr>
          <p:txBody>
            <a:bodyPr rtlCol="0" anchor="ctr"/>
            <a:p>
              <a:endParaRPr lang="en-US" dirty="0"/>
            </a:p>
          </p:txBody>
        </p:sp>
        <p:sp>
          <p:nvSpPr>
            <p:cNvPr id="340" name="Freeform: Shape 339"/>
            <p:cNvSpPr/>
            <p:nvPr/>
          </p:nvSpPr>
          <p:spPr>
            <a:xfrm>
              <a:off x="1317119" y="4876723"/>
              <a:ext cx="1345387" cy="1338376"/>
            </a:xfrm>
            <a:custGeom>
              <a:avLst/>
              <a:gdLst>
                <a:gd name="connsiteX0" fmla="*/ 672694 w 1345387"/>
                <a:gd name="connsiteY0" fmla="*/ 487648 h 1338376"/>
                <a:gd name="connsiteX1" fmla="*/ 854235 w 1345387"/>
                <a:gd name="connsiteY1" fmla="*/ 669189 h 1338376"/>
                <a:gd name="connsiteX2" fmla="*/ 672694 w 1345387"/>
                <a:gd name="connsiteY2" fmla="*/ 850730 h 1338376"/>
                <a:gd name="connsiteX3" fmla="*/ 491153 w 1345387"/>
                <a:gd name="connsiteY3" fmla="*/ 669189 h 1338376"/>
                <a:gd name="connsiteX4" fmla="*/ 672694 w 1345387"/>
                <a:gd name="connsiteY4" fmla="*/ 487648 h 1338376"/>
                <a:gd name="connsiteX5" fmla="*/ 669576 w 1345387"/>
                <a:gd name="connsiteY5" fmla="*/ 342312 h 1338376"/>
                <a:gd name="connsiteX6" fmla="*/ 441658 w 1345387"/>
                <a:gd name="connsiteY6" fmla="*/ 436721 h 1338376"/>
                <a:gd name="connsiteX7" fmla="*/ 441651 w 1345387"/>
                <a:gd name="connsiteY7" fmla="*/ 892562 h 1338376"/>
                <a:gd name="connsiteX8" fmla="*/ 897499 w 1345387"/>
                <a:gd name="connsiteY8" fmla="*/ 892562 h 1338376"/>
                <a:gd name="connsiteX9" fmla="*/ 897499 w 1345387"/>
                <a:gd name="connsiteY9" fmla="*/ 436721 h 1338376"/>
                <a:gd name="connsiteX10" fmla="*/ 669576 w 1345387"/>
                <a:gd name="connsiteY10" fmla="*/ 342312 h 1338376"/>
                <a:gd name="connsiteX11" fmla="*/ 672693 w 1345387"/>
                <a:gd name="connsiteY11" fmla="*/ 0 h 1338376"/>
                <a:gd name="connsiteX12" fmla="*/ 1345387 w 1345387"/>
                <a:gd name="connsiteY12" fmla="*/ 672693 h 1338376"/>
                <a:gd name="connsiteX13" fmla="*/ 1345387 w 1345387"/>
                <a:gd name="connsiteY13" fmla="*/ 686708 h 1338376"/>
                <a:gd name="connsiteX14" fmla="*/ 672693 w 1345387"/>
                <a:gd name="connsiteY14" fmla="*/ 1338376 h 1338376"/>
                <a:gd name="connsiteX15" fmla="*/ 0 w 1345387"/>
                <a:gd name="connsiteY15" fmla="*/ 686708 h 1338376"/>
                <a:gd name="connsiteX16" fmla="*/ 0 w 1345387"/>
                <a:gd name="connsiteY16" fmla="*/ 672693 h 1338376"/>
                <a:gd name="connsiteX17" fmla="*/ 672693 w 1345387"/>
                <a:gd name="connsiteY17" fmla="*/ 0 h 133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5387" h="1338376">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solidFill>
              <a:srgbClr val="37474F"/>
            </a:solidFill>
            <a:ln w="9525" cap="flat">
              <a:noFill/>
              <a:prstDash val="solid"/>
              <a:miter/>
            </a:ln>
          </p:spPr>
          <p:txBody>
            <a:bodyPr rtlCol="0" anchor="ctr"/>
            <a:p>
              <a:endParaRPr lang="en-US"/>
            </a:p>
          </p:txBody>
        </p:sp>
        <p:sp>
          <p:nvSpPr>
            <p:cNvPr id="341" name="Freeform: Shape 340"/>
            <p:cNvSpPr/>
            <p:nvPr/>
          </p:nvSpPr>
          <p:spPr>
            <a:xfrm>
              <a:off x="6660387" y="4898976"/>
              <a:ext cx="1345387" cy="1338376"/>
            </a:xfrm>
            <a:custGeom>
              <a:avLst/>
              <a:gdLst>
                <a:gd name="connsiteX0" fmla="*/ 672694 w 1345387"/>
                <a:gd name="connsiteY0" fmla="*/ 487648 h 1338376"/>
                <a:gd name="connsiteX1" fmla="*/ 854235 w 1345387"/>
                <a:gd name="connsiteY1" fmla="*/ 669189 h 1338376"/>
                <a:gd name="connsiteX2" fmla="*/ 672694 w 1345387"/>
                <a:gd name="connsiteY2" fmla="*/ 850730 h 1338376"/>
                <a:gd name="connsiteX3" fmla="*/ 491153 w 1345387"/>
                <a:gd name="connsiteY3" fmla="*/ 669189 h 1338376"/>
                <a:gd name="connsiteX4" fmla="*/ 672694 w 1345387"/>
                <a:gd name="connsiteY4" fmla="*/ 487648 h 1338376"/>
                <a:gd name="connsiteX5" fmla="*/ 669576 w 1345387"/>
                <a:gd name="connsiteY5" fmla="*/ 342312 h 1338376"/>
                <a:gd name="connsiteX6" fmla="*/ 441658 w 1345387"/>
                <a:gd name="connsiteY6" fmla="*/ 436721 h 1338376"/>
                <a:gd name="connsiteX7" fmla="*/ 441651 w 1345387"/>
                <a:gd name="connsiteY7" fmla="*/ 892562 h 1338376"/>
                <a:gd name="connsiteX8" fmla="*/ 897499 w 1345387"/>
                <a:gd name="connsiteY8" fmla="*/ 892562 h 1338376"/>
                <a:gd name="connsiteX9" fmla="*/ 897499 w 1345387"/>
                <a:gd name="connsiteY9" fmla="*/ 436721 h 1338376"/>
                <a:gd name="connsiteX10" fmla="*/ 669576 w 1345387"/>
                <a:gd name="connsiteY10" fmla="*/ 342312 h 1338376"/>
                <a:gd name="connsiteX11" fmla="*/ 672693 w 1345387"/>
                <a:gd name="connsiteY11" fmla="*/ 0 h 1338376"/>
                <a:gd name="connsiteX12" fmla="*/ 1345387 w 1345387"/>
                <a:gd name="connsiteY12" fmla="*/ 672693 h 1338376"/>
                <a:gd name="connsiteX13" fmla="*/ 1345387 w 1345387"/>
                <a:gd name="connsiteY13" fmla="*/ 686708 h 1338376"/>
                <a:gd name="connsiteX14" fmla="*/ 672693 w 1345387"/>
                <a:gd name="connsiteY14" fmla="*/ 1338376 h 1338376"/>
                <a:gd name="connsiteX15" fmla="*/ 0 w 1345387"/>
                <a:gd name="connsiteY15" fmla="*/ 686708 h 1338376"/>
                <a:gd name="connsiteX16" fmla="*/ 0 w 1345387"/>
                <a:gd name="connsiteY16" fmla="*/ 672693 h 1338376"/>
                <a:gd name="connsiteX17" fmla="*/ 672693 w 1345387"/>
                <a:gd name="connsiteY17" fmla="*/ 0 h 133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5387" h="1338376">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solidFill>
              <a:srgbClr val="37474F"/>
            </a:solidFill>
            <a:ln w="9525" cap="flat">
              <a:noFill/>
              <a:prstDash val="solid"/>
              <a:miter/>
            </a:ln>
          </p:spPr>
          <p:txBody>
            <a:bodyPr rtlCol="0" anchor="ctr"/>
            <a:p>
              <a:endParaRPr lang="en-US"/>
            </a:p>
          </p:txBody>
        </p:sp>
      </p:grpSp>
      <p:pic>
        <p:nvPicPr>
          <p:cNvPr id="5" name="Picture 4" descr="logo"/>
          <p:cNvPicPr>
            <a:picLocks noChangeAspect="1"/>
          </p:cNvPicPr>
          <p:nvPr/>
        </p:nvPicPr>
        <p:blipFill>
          <a:blip r:embed="rId4"/>
          <a:stretch>
            <a:fillRect/>
          </a:stretch>
        </p:blipFill>
        <p:spPr>
          <a:xfrm>
            <a:off x="10742930" y="199390"/>
            <a:ext cx="1210310" cy="723900"/>
          </a:xfrm>
          <a:prstGeom prst="rect">
            <a:avLst/>
          </a:prstGeom>
        </p:spPr>
      </p:pic>
      <p:sp>
        <p:nvSpPr>
          <p:cNvPr id="6" name="Text Box 5"/>
          <p:cNvSpPr txBox="1"/>
          <p:nvPr/>
        </p:nvSpPr>
        <p:spPr>
          <a:xfrm>
            <a:off x="238760" y="75565"/>
            <a:ext cx="5996940" cy="368300"/>
          </a:xfrm>
          <a:prstGeom prst="rect">
            <a:avLst/>
          </a:prstGeom>
          <a:noFill/>
        </p:spPr>
        <p:txBody>
          <a:bodyPr wrap="square" rtlCol="0">
            <a:spAutoFit/>
          </a:bodyPr>
          <a:p>
            <a:r>
              <a:rPr lang="" altLang="en-US"/>
              <a:t>Let’s Start with some cool demos</a:t>
            </a:r>
            <a:endParaRPr lang="" altLang="en-US"/>
          </a:p>
        </p:txBody>
      </p:sp>
      <p:sp>
        <p:nvSpPr>
          <p:cNvPr id="7" name="Text Box 6"/>
          <p:cNvSpPr txBox="1"/>
          <p:nvPr/>
        </p:nvSpPr>
        <p:spPr>
          <a:xfrm>
            <a:off x="248920" y="575945"/>
            <a:ext cx="6245860" cy="460375"/>
          </a:xfrm>
          <a:prstGeom prst="rect">
            <a:avLst/>
          </a:prstGeom>
          <a:noFill/>
        </p:spPr>
        <p:txBody>
          <a:bodyPr wrap="square" rtlCol="0">
            <a:spAutoFit/>
          </a:bodyPr>
          <a:p>
            <a:r>
              <a:rPr lang="" altLang="en-US" sz="2400" b="1">
                <a:solidFill>
                  <a:schemeClr val="accent2"/>
                </a:solidFill>
              </a:rPr>
              <a:t>AutoWare.auto Autonomus Driving Stack</a:t>
            </a:r>
            <a:endParaRPr lang="" altLang="en-US" sz="2400" b="1">
              <a:solidFill>
                <a:schemeClr val="accent2"/>
              </a:solidFill>
            </a:endParaRPr>
          </a:p>
        </p:txBody>
      </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105" name="Freeform: Shape 104"/>
          <p:cNvSpPr/>
          <p:nvPr/>
        </p:nvSpPr>
        <p:spPr>
          <a:xfrm>
            <a:off x="4433165" y="2159989"/>
            <a:ext cx="1085077" cy="3603718"/>
          </a:xfrm>
          <a:custGeom>
            <a:avLst/>
            <a:gdLst>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290800 w 3195530"/>
              <a:gd name="connsiteY3" fmla="*/ 0 h 10612860"/>
              <a:gd name="connsiteX4" fmla="*/ 1852755 w 3195530"/>
              <a:gd name="connsiteY4" fmla="*/ 556368 h 10612860"/>
              <a:gd name="connsiteX5" fmla="*/ 1880139 w 3195530"/>
              <a:gd name="connsiteY5" fmla="*/ 826219 h 10612860"/>
              <a:gd name="connsiteX6" fmla="*/ 1800885 w 3195530"/>
              <a:gd name="connsiteY6" fmla="*/ 889179 h 10612860"/>
              <a:gd name="connsiteX7" fmla="*/ 1665029 w 3195530"/>
              <a:gd name="connsiteY7" fmla="*/ 1234718 h 10612860"/>
              <a:gd name="connsiteX8" fmla="*/ 1649096 w 3195530"/>
              <a:gd name="connsiteY8" fmla="*/ 1339123 h 10612860"/>
              <a:gd name="connsiteX9" fmla="*/ 1534696 w 3195530"/>
              <a:gd name="connsiteY9" fmla="*/ 1530388 h 10612860"/>
              <a:gd name="connsiteX10" fmla="*/ 1721540 w 3195530"/>
              <a:gd name="connsiteY10" fmla="*/ 1740863 h 10612860"/>
              <a:gd name="connsiteX11" fmla="*/ 1724957 w 3195530"/>
              <a:gd name="connsiteY11" fmla="*/ 1755132 h 10612860"/>
              <a:gd name="connsiteX12" fmla="*/ 1652304 w 3195530"/>
              <a:gd name="connsiteY12" fmla="*/ 1750313 h 10612860"/>
              <a:gd name="connsiteX13" fmla="*/ 1751358 w 3195530"/>
              <a:gd name="connsiteY13" fmla="*/ 1930550 h 10612860"/>
              <a:gd name="connsiteX14" fmla="*/ 1724957 w 3195530"/>
              <a:gd name="connsiteY14" fmla="*/ 1755132 h 10612860"/>
              <a:gd name="connsiteX15" fmla="*/ 1736291 w 3195530"/>
              <a:gd name="connsiteY15" fmla="*/ 1755884 h 10612860"/>
              <a:gd name="connsiteX16" fmla="*/ 1721540 w 3195530"/>
              <a:gd name="connsiteY16" fmla="*/ 1740863 h 10612860"/>
              <a:gd name="connsiteX17" fmla="*/ 1667880 w 3195530"/>
              <a:gd name="connsiteY17" fmla="*/ 1609649 h 10612860"/>
              <a:gd name="connsiteX18" fmla="*/ 1658106 w 3195530"/>
              <a:gd name="connsiteY18" fmla="*/ 1372022 h 10612860"/>
              <a:gd name="connsiteX19" fmla="*/ 1734509 w 3195530"/>
              <a:gd name="connsiteY19" fmla="*/ 1541309 h 10612860"/>
              <a:gd name="connsiteX20" fmla="*/ 2326647 w 3195530"/>
              <a:gd name="connsiteY20" fmla="*/ 1715111 h 10612860"/>
              <a:gd name="connsiteX21" fmla="*/ 2509435 w 3195530"/>
              <a:gd name="connsiteY21" fmla="*/ 1794736 h 10612860"/>
              <a:gd name="connsiteX22" fmla="*/ 2606453 w 3195530"/>
              <a:gd name="connsiteY22" fmla="*/ 2095611 h 10612860"/>
              <a:gd name="connsiteX23" fmla="*/ 2672829 w 3195530"/>
              <a:gd name="connsiteY23" fmla="*/ 2178119 h 10612860"/>
              <a:gd name="connsiteX24" fmla="*/ 2670233 w 3195530"/>
              <a:gd name="connsiteY24" fmla="*/ 2302646 h 10612860"/>
              <a:gd name="connsiteX25" fmla="*/ 2712685 w 3195530"/>
              <a:gd name="connsiteY25" fmla="*/ 2352064 h 10612860"/>
              <a:gd name="connsiteX26" fmla="*/ 2702149 w 3195530"/>
              <a:gd name="connsiteY26" fmla="*/ 2404747 h 10612860"/>
              <a:gd name="connsiteX27" fmla="*/ 2763128 w 3195530"/>
              <a:gd name="connsiteY27" fmla="*/ 2436539 h 10612860"/>
              <a:gd name="connsiteX28" fmla="*/ 2757987 w 3195530"/>
              <a:gd name="connsiteY28" fmla="*/ 2539216 h 10612860"/>
              <a:gd name="connsiteX29" fmla="*/ 3024915 w 3195530"/>
              <a:gd name="connsiteY29" fmla="*/ 2938542 h 10612860"/>
              <a:gd name="connsiteX30" fmla="*/ 3138120 w 3195530"/>
              <a:gd name="connsiteY30" fmla="*/ 3005297 h 10612860"/>
              <a:gd name="connsiteX31" fmla="*/ 3194723 w 3195530"/>
              <a:gd name="connsiteY31" fmla="*/ 3333739 h 10612860"/>
              <a:gd name="connsiteX32" fmla="*/ 2857806 w 3195530"/>
              <a:gd name="connsiteY32" fmla="*/ 3656225 h 10612860"/>
              <a:gd name="connsiteX33" fmla="*/ 2542420 w 3195530"/>
              <a:gd name="connsiteY33" fmla="*/ 3660305 h 10612860"/>
              <a:gd name="connsiteX34" fmla="*/ 2461079 w 3195530"/>
              <a:gd name="connsiteY34" fmla="*/ 3610217 h 10612860"/>
              <a:gd name="connsiteX35" fmla="*/ 2503020 w 3195530"/>
              <a:gd name="connsiteY35" fmla="*/ 3730889 h 10612860"/>
              <a:gd name="connsiteX36" fmla="*/ 2445357 w 3195530"/>
              <a:gd name="connsiteY36" fmla="*/ 3730903 h 10612860"/>
              <a:gd name="connsiteX37" fmla="*/ 2445357 w 3195530"/>
              <a:gd name="connsiteY37" fmla="*/ 3964866 h 10612860"/>
              <a:gd name="connsiteX38" fmla="*/ 2459686 w 3195530"/>
              <a:gd name="connsiteY38" fmla="*/ 3964866 h 10612860"/>
              <a:gd name="connsiteX39" fmla="*/ 2469021 w 3195530"/>
              <a:gd name="connsiteY39" fmla="*/ 4013875 h 10612860"/>
              <a:gd name="connsiteX40" fmla="*/ 2974950 w 3195530"/>
              <a:gd name="connsiteY40" fmla="*/ 5593332 h 10612860"/>
              <a:gd name="connsiteX41" fmla="*/ 2708419 w 3195530"/>
              <a:gd name="connsiteY41" fmla="*/ 5730659 h 10612860"/>
              <a:gd name="connsiteX42" fmla="*/ 2736752 w 3195530"/>
              <a:gd name="connsiteY42" fmla="*/ 6385004 h 10612860"/>
              <a:gd name="connsiteX43" fmla="*/ 2718427 w 3195530"/>
              <a:gd name="connsiteY43" fmla="*/ 7009774 h 10612860"/>
              <a:gd name="connsiteX44" fmla="*/ 2690545 w 3195530"/>
              <a:gd name="connsiteY44" fmla="*/ 7429203 h 10612860"/>
              <a:gd name="connsiteX45" fmla="*/ 2595054 w 3195530"/>
              <a:gd name="connsiteY45" fmla="*/ 7760350 h 10612860"/>
              <a:gd name="connsiteX46" fmla="*/ 2500175 w 3195530"/>
              <a:gd name="connsiteY46" fmla="*/ 7873515 h 10612860"/>
              <a:gd name="connsiteX47" fmla="*/ 2483431 w 3195530"/>
              <a:gd name="connsiteY47" fmla="*/ 8113645 h 10612860"/>
              <a:gd name="connsiteX48" fmla="*/ 2412136 w 3195530"/>
              <a:gd name="connsiteY48" fmla="*/ 8776730 h 10612860"/>
              <a:gd name="connsiteX49" fmla="*/ 2380366 w 3195530"/>
              <a:gd name="connsiteY49" fmla="*/ 9173347 h 10612860"/>
              <a:gd name="connsiteX50" fmla="*/ 2396889 w 3195530"/>
              <a:gd name="connsiteY50" fmla="*/ 9467957 h 10612860"/>
              <a:gd name="connsiteX51" fmla="*/ 2454833 w 3195530"/>
              <a:gd name="connsiteY51" fmla="*/ 9613145 h 10612860"/>
              <a:gd name="connsiteX52" fmla="*/ 2424209 w 3195530"/>
              <a:gd name="connsiteY52" fmla="*/ 9804339 h 10612860"/>
              <a:gd name="connsiteX53" fmla="*/ 3134866 w 3195530"/>
              <a:gd name="connsiteY53" fmla="*/ 10341562 h 10612860"/>
              <a:gd name="connsiteX54" fmla="*/ 3160024 w 3195530"/>
              <a:gd name="connsiteY54" fmla="*/ 10564964 h 10612860"/>
              <a:gd name="connsiteX55" fmla="*/ 2531417 w 3195530"/>
              <a:gd name="connsiteY55" fmla="*/ 10550290 h 10612860"/>
              <a:gd name="connsiteX56" fmla="*/ 1876236 w 3195530"/>
              <a:gd name="connsiteY56" fmla="*/ 10303490 h 10612860"/>
              <a:gd name="connsiteX57" fmla="*/ 1861870 w 3195530"/>
              <a:gd name="connsiteY57" fmla="*/ 10020777 h 10612860"/>
              <a:gd name="connsiteX58" fmla="*/ 1835213 w 3195530"/>
              <a:gd name="connsiteY58" fmla="*/ 9894183 h 10612860"/>
              <a:gd name="connsiteX59" fmla="*/ 1882681 w 3195530"/>
              <a:gd name="connsiteY59" fmla="*/ 9589781 h 10612860"/>
              <a:gd name="connsiteX60" fmla="*/ 1802386 w 3195530"/>
              <a:gd name="connsiteY60" fmla="*/ 9334796 h 10612860"/>
              <a:gd name="connsiteX61" fmla="*/ 1800887 w 3195530"/>
              <a:gd name="connsiteY61" fmla="*/ 8152789 h 10612860"/>
              <a:gd name="connsiteX62" fmla="*/ 1935942 w 3195530"/>
              <a:gd name="connsiteY62" fmla="*/ 7506024 h 10612860"/>
              <a:gd name="connsiteX63" fmla="*/ 1876110 w 3195530"/>
              <a:gd name="connsiteY63" fmla="*/ 7319701 h 10612860"/>
              <a:gd name="connsiteX64" fmla="*/ 1916465 w 3195530"/>
              <a:gd name="connsiteY64" fmla="*/ 7164091 h 10612860"/>
              <a:gd name="connsiteX65" fmla="*/ 1910193 w 3195530"/>
              <a:gd name="connsiteY65" fmla="*/ 6839348 h 10612860"/>
              <a:gd name="connsiteX66" fmla="*/ 1707813 w 3195530"/>
              <a:gd name="connsiteY66" fmla="*/ 6238651 h 10612860"/>
              <a:gd name="connsiteX67" fmla="*/ 1377613 w 3195530"/>
              <a:gd name="connsiteY67" fmla="*/ 7441295 h 10612860"/>
              <a:gd name="connsiteX68" fmla="*/ 1374660 w 3195530"/>
              <a:gd name="connsiteY68" fmla="*/ 7650818 h 10612860"/>
              <a:gd name="connsiteX69" fmla="*/ 1267540 w 3195530"/>
              <a:gd name="connsiteY69" fmla="*/ 7793055 h 10612860"/>
              <a:gd name="connsiteX70" fmla="*/ 1278558 w 3195530"/>
              <a:gd name="connsiteY70" fmla="*/ 7897618 h 10612860"/>
              <a:gd name="connsiteX71" fmla="*/ 1205942 w 3195530"/>
              <a:gd name="connsiteY71" fmla="*/ 8057305 h 10612860"/>
              <a:gd name="connsiteX72" fmla="*/ 1033520 w 3195530"/>
              <a:gd name="connsiteY72" fmla="*/ 9173347 h 10612860"/>
              <a:gd name="connsiteX73" fmla="*/ 1054274 w 3195530"/>
              <a:gd name="connsiteY73" fmla="*/ 9656724 h 10612860"/>
              <a:gd name="connsiteX74" fmla="*/ 990267 w 3195530"/>
              <a:gd name="connsiteY74" fmla="*/ 10063276 h 10612860"/>
              <a:gd name="connsiteX75" fmla="*/ 1368683 w 3195530"/>
              <a:gd name="connsiteY75" fmla="*/ 10442252 h 10612860"/>
              <a:gd name="connsiteX76" fmla="*/ 918876 w 3195530"/>
              <a:gd name="connsiteY76" fmla="*/ 10600044 h 10612860"/>
              <a:gd name="connsiteX77" fmla="*/ 474779 w 3195530"/>
              <a:gd name="connsiteY77" fmla="*/ 10287718 h 10612860"/>
              <a:gd name="connsiteX78" fmla="*/ 566182 w 3195530"/>
              <a:gd name="connsiteY78" fmla="*/ 10019896 h 10612860"/>
              <a:gd name="connsiteX79" fmla="*/ 460825 w 3195530"/>
              <a:gd name="connsiteY79" fmla="*/ 9692724 h 10612860"/>
              <a:gd name="connsiteX80" fmla="*/ 511587 w 3195530"/>
              <a:gd name="connsiteY80" fmla="*/ 9032388 h 10612860"/>
              <a:gd name="connsiteX81" fmla="*/ 622935 w 3195530"/>
              <a:gd name="connsiteY81" fmla="*/ 7525502 h 10612860"/>
              <a:gd name="connsiteX82" fmla="*/ 669466 w 3195530"/>
              <a:gd name="connsiteY82" fmla="*/ 7311969 h 10612860"/>
              <a:gd name="connsiteX83" fmla="*/ 689870 w 3195530"/>
              <a:gd name="connsiteY83" fmla="*/ 7037851 h 10612860"/>
              <a:gd name="connsiteX84" fmla="*/ 677180 w 3195530"/>
              <a:gd name="connsiteY84" fmla="*/ 6796735 h 10612860"/>
              <a:gd name="connsiteX85" fmla="*/ 587421 w 3195530"/>
              <a:gd name="connsiteY85" fmla="*/ 6210025 h 10612860"/>
              <a:gd name="connsiteX86" fmla="*/ 503127 w 3195530"/>
              <a:gd name="connsiteY86" fmla="*/ 5850688 h 10612860"/>
              <a:gd name="connsiteX87" fmla="*/ 304621 w 3195530"/>
              <a:gd name="connsiteY87" fmla="*/ 5601332 h 10612860"/>
              <a:gd name="connsiteX88" fmla="*/ 461987 w 3195530"/>
              <a:gd name="connsiteY88" fmla="*/ 4201579 h 10612860"/>
              <a:gd name="connsiteX89" fmla="*/ 480370 w 3195530"/>
              <a:gd name="connsiteY89" fmla="*/ 4073429 h 10612860"/>
              <a:gd name="connsiteX90" fmla="*/ 480370 w 3195530"/>
              <a:gd name="connsiteY90" fmla="*/ 4037882 h 10612860"/>
              <a:gd name="connsiteX91" fmla="*/ 372115 w 3195530"/>
              <a:gd name="connsiteY91" fmla="*/ 3976393 h 10612860"/>
              <a:gd name="connsiteX92" fmla="*/ 348560 w 3195530"/>
              <a:gd name="connsiteY92" fmla="*/ 3964866 h 10612860"/>
              <a:gd name="connsiteX93" fmla="*/ 480370 w 3195530"/>
              <a:gd name="connsiteY93" fmla="*/ 3964866 h 10612860"/>
              <a:gd name="connsiteX94" fmla="*/ 480370 w 3195530"/>
              <a:gd name="connsiteY94" fmla="*/ 3731366 h 10612860"/>
              <a:gd name="connsiteX95" fmla="*/ 325501 w 3195530"/>
              <a:gd name="connsiteY95" fmla="*/ 3731402 h 10612860"/>
              <a:gd name="connsiteX96" fmla="*/ 357520 w 3195530"/>
              <a:gd name="connsiteY96" fmla="*/ 3489579 h 10612860"/>
              <a:gd name="connsiteX97" fmla="*/ 296032 w 3195530"/>
              <a:gd name="connsiteY97" fmla="*/ 3332537 h 10612860"/>
              <a:gd name="connsiteX98" fmla="*/ 312879 w 3195530"/>
              <a:gd name="connsiteY98" fmla="*/ 3170839 h 10612860"/>
              <a:gd name="connsiteX99" fmla="*/ 258721 w 3195530"/>
              <a:gd name="connsiteY99" fmla="*/ 3134915 h 10612860"/>
              <a:gd name="connsiteX100" fmla="*/ 207412 w 3195530"/>
              <a:gd name="connsiteY100" fmla="*/ 2897913 h 10612860"/>
              <a:gd name="connsiteX101" fmla="*/ 54452 w 3195530"/>
              <a:gd name="connsiteY101" fmla="*/ 2538400 h 10612860"/>
              <a:gd name="connsiteX102" fmla="*/ 9303 w 3195530"/>
              <a:gd name="connsiteY102" fmla="*/ 2186090 h 10612860"/>
              <a:gd name="connsiteX103" fmla="*/ 81583 w 3195530"/>
              <a:gd name="connsiteY103" fmla="*/ 1743638 h 10612860"/>
              <a:gd name="connsiteX104" fmla="*/ 649543 w 3195530"/>
              <a:gd name="connsiteY104" fmla="*/ 1494582 h 10612860"/>
              <a:gd name="connsiteX105" fmla="*/ 945925 w 3195530"/>
              <a:gd name="connsiteY105" fmla="*/ 1232699 h 10612860"/>
              <a:gd name="connsiteX106" fmla="*/ 952102 w 3195530"/>
              <a:gd name="connsiteY106" fmla="*/ 1238129 h 10612860"/>
              <a:gd name="connsiteX107" fmla="*/ 1453685 w 3195530"/>
              <a:gd name="connsiteY107" fmla="*/ 1885887 h 10612860"/>
              <a:gd name="connsiteX108" fmla="*/ 1302916 w 3195530"/>
              <a:gd name="connsiteY108" fmla="*/ 1712325 h 10612860"/>
              <a:gd name="connsiteX109" fmla="*/ 1505401 w 3195530"/>
              <a:gd name="connsiteY109" fmla="*/ 1530023 h 10612860"/>
              <a:gd name="connsiteX110" fmla="*/ 1518343 w 3195530"/>
              <a:gd name="connsiteY110" fmla="*/ 1530185 h 10612860"/>
              <a:gd name="connsiteX111" fmla="*/ 1411743 w 3195530"/>
              <a:gd name="connsiteY111" fmla="*/ 1476618 h 10612860"/>
              <a:gd name="connsiteX112" fmla="*/ 1132853 w 3195530"/>
              <a:gd name="connsiteY112" fmla="*/ 1356460 h 10612860"/>
              <a:gd name="connsiteX113" fmla="*/ 987224 w 3195530"/>
              <a:gd name="connsiteY113" fmla="*/ 1196250 h 10612860"/>
              <a:gd name="connsiteX114" fmla="*/ 888169 w 3195530"/>
              <a:gd name="connsiteY114" fmla="*/ 929232 h 10612860"/>
              <a:gd name="connsiteX115" fmla="*/ 827953 w 3195530"/>
              <a:gd name="connsiteY115" fmla="*/ 971350 h 10612860"/>
              <a:gd name="connsiteX116" fmla="*/ 713322 w 3195530"/>
              <a:gd name="connsiteY116" fmla="*/ 695928 h 10612860"/>
              <a:gd name="connsiteX117" fmla="*/ 783974 w 3195530"/>
              <a:gd name="connsiteY117" fmla="*/ 630038 h 10612860"/>
              <a:gd name="connsiteX118" fmla="*/ 1290800 w 3195530"/>
              <a:gd name="connsiteY118" fmla="*/ 0 h 10612860"/>
              <a:gd name="connsiteX0-1" fmla="*/ 1763037 w 3195530"/>
              <a:gd name="connsiteY0-2" fmla="*/ 2903008 h 10612860"/>
              <a:gd name="connsiteX1-3" fmla="*/ 1850995 w 3195530"/>
              <a:gd name="connsiteY1-4" fmla="*/ 3156579 h 10612860"/>
              <a:gd name="connsiteX2-5" fmla="*/ 1868097 w 3195530"/>
              <a:gd name="connsiteY2-6" fmla="*/ 2960638 h 10612860"/>
              <a:gd name="connsiteX3-7" fmla="*/ 1763037 w 3195530"/>
              <a:gd name="connsiteY3-8" fmla="*/ 2903008 h 10612860"/>
              <a:gd name="connsiteX4-9" fmla="*/ 1290800 w 3195530"/>
              <a:gd name="connsiteY4-10" fmla="*/ 0 h 10612860"/>
              <a:gd name="connsiteX5-11" fmla="*/ 1852755 w 3195530"/>
              <a:gd name="connsiteY5-12" fmla="*/ 556368 h 10612860"/>
              <a:gd name="connsiteX6-13" fmla="*/ 1880139 w 3195530"/>
              <a:gd name="connsiteY6-14" fmla="*/ 826219 h 10612860"/>
              <a:gd name="connsiteX7-15" fmla="*/ 1800885 w 3195530"/>
              <a:gd name="connsiteY7-16" fmla="*/ 889179 h 10612860"/>
              <a:gd name="connsiteX8-17" fmla="*/ 1665029 w 3195530"/>
              <a:gd name="connsiteY8-18" fmla="*/ 1234718 h 10612860"/>
              <a:gd name="connsiteX9-19" fmla="*/ 1649096 w 3195530"/>
              <a:gd name="connsiteY9-20" fmla="*/ 1339123 h 10612860"/>
              <a:gd name="connsiteX10-21" fmla="*/ 1534696 w 3195530"/>
              <a:gd name="connsiteY10-22" fmla="*/ 1530388 h 10612860"/>
              <a:gd name="connsiteX11-23" fmla="*/ 1721540 w 3195530"/>
              <a:gd name="connsiteY11-24" fmla="*/ 1740863 h 10612860"/>
              <a:gd name="connsiteX12-25" fmla="*/ 1724957 w 3195530"/>
              <a:gd name="connsiteY12-26" fmla="*/ 1755132 h 10612860"/>
              <a:gd name="connsiteX13-27" fmla="*/ 1652304 w 3195530"/>
              <a:gd name="connsiteY13-28" fmla="*/ 1750313 h 10612860"/>
              <a:gd name="connsiteX14-29" fmla="*/ 1751358 w 3195530"/>
              <a:gd name="connsiteY14-30" fmla="*/ 1930550 h 10612860"/>
              <a:gd name="connsiteX15-31" fmla="*/ 1724957 w 3195530"/>
              <a:gd name="connsiteY15-32" fmla="*/ 1755132 h 10612860"/>
              <a:gd name="connsiteX16-33" fmla="*/ 1736291 w 3195530"/>
              <a:gd name="connsiteY16-34" fmla="*/ 1755884 h 10612860"/>
              <a:gd name="connsiteX17-35" fmla="*/ 1721540 w 3195530"/>
              <a:gd name="connsiteY17-36" fmla="*/ 1740863 h 10612860"/>
              <a:gd name="connsiteX18-37" fmla="*/ 1667880 w 3195530"/>
              <a:gd name="connsiteY18-38" fmla="*/ 1609649 h 10612860"/>
              <a:gd name="connsiteX19-39" fmla="*/ 1658106 w 3195530"/>
              <a:gd name="connsiteY19-40" fmla="*/ 1372022 h 10612860"/>
              <a:gd name="connsiteX20-41" fmla="*/ 1734509 w 3195530"/>
              <a:gd name="connsiteY20-42" fmla="*/ 1541309 h 10612860"/>
              <a:gd name="connsiteX21-43" fmla="*/ 2326647 w 3195530"/>
              <a:gd name="connsiteY21-44" fmla="*/ 1715111 h 10612860"/>
              <a:gd name="connsiteX22-45" fmla="*/ 2509435 w 3195530"/>
              <a:gd name="connsiteY22-46" fmla="*/ 1794736 h 10612860"/>
              <a:gd name="connsiteX23-47" fmla="*/ 2606453 w 3195530"/>
              <a:gd name="connsiteY23-48" fmla="*/ 2095611 h 10612860"/>
              <a:gd name="connsiteX24-49" fmla="*/ 2672829 w 3195530"/>
              <a:gd name="connsiteY24-50" fmla="*/ 2178119 h 10612860"/>
              <a:gd name="connsiteX25-51" fmla="*/ 2670233 w 3195530"/>
              <a:gd name="connsiteY25-52" fmla="*/ 2302646 h 10612860"/>
              <a:gd name="connsiteX26-53" fmla="*/ 2712685 w 3195530"/>
              <a:gd name="connsiteY26-54" fmla="*/ 2352064 h 10612860"/>
              <a:gd name="connsiteX27-55" fmla="*/ 2702149 w 3195530"/>
              <a:gd name="connsiteY27-56" fmla="*/ 2404747 h 10612860"/>
              <a:gd name="connsiteX28-57" fmla="*/ 2763128 w 3195530"/>
              <a:gd name="connsiteY28-58" fmla="*/ 2436539 h 10612860"/>
              <a:gd name="connsiteX29-59" fmla="*/ 2757987 w 3195530"/>
              <a:gd name="connsiteY29-60" fmla="*/ 2539216 h 10612860"/>
              <a:gd name="connsiteX30-61" fmla="*/ 3024915 w 3195530"/>
              <a:gd name="connsiteY30-62" fmla="*/ 2938542 h 10612860"/>
              <a:gd name="connsiteX31-63" fmla="*/ 3138120 w 3195530"/>
              <a:gd name="connsiteY31-64" fmla="*/ 3005297 h 10612860"/>
              <a:gd name="connsiteX32-65" fmla="*/ 3194723 w 3195530"/>
              <a:gd name="connsiteY32-66" fmla="*/ 3333739 h 10612860"/>
              <a:gd name="connsiteX33-67" fmla="*/ 2857806 w 3195530"/>
              <a:gd name="connsiteY33-68" fmla="*/ 3656225 h 10612860"/>
              <a:gd name="connsiteX34-69" fmla="*/ 2542420 w 3195530"/>
              <a:gd name="connsiteY34-70" fmla="*/ 3660305 h 10612860"/>
              <a:gd name="connsiteX35-71" fmla="*/ 2461079 w 3195530"/>
              <a:gd name="connsiteY35-72" fmla="*/ 3610217 h 10612860"/>
              <a:gd name="connsiteX36-73" fmla="*/ 2503020 w 3195530"/>
              <a:gd name="connsiteY36-74" fmla="*/ 3730889 h 10612860"/>
              <a:gd name="connsiteX37-75" fmla="*/ 2445357 w 3195530"/>
              <a:gd name="connsiteY37-76" fmla="*/ 3730903 h 10612860"/>
              <a:gd name="connsiteX38-77" fmla="*/ 2445357 w 3195530"/>
              <a:gd name="connsiteY38-78" fmla="*/ 3964866 h 10612860"/>
              <a:gd name="connsiteX39-79" fmla="*/ 2459686 w 3195530"/>
              <a:gd name="connsiteY39-80" fmla="*/ 3964866 h 10612860"/>
              <a:gd name="connsiteX40-81" fmla="*/ 2469021 w 3195530"/>
              <a:gd name="connsiteY40-82" fmla="*/ 4013875 h 10612860"/>
              <a:gd name="connsiteX41-83" fmla="*/ 2974950 w 3195530"/>
              <a:gd name="connsiteY41-84" fmla="*/ 5593332 h 10612860"/>
              <a:gd name="connsiteX42-85" fmla="*/ 2708419 w 3195530"/>
              <a:gd name="connsiteY42-86" fmla="*/ 5730659 h 10612860"/>
              <a:gd name="connsiteX43-87" fmla="*/ 2736752 w 3195530"/>
              <a:gd name="connsiteY43-88" fmla="*/ 6385004 h 10612860"/>
              <a:gd name="connsiteX44-89" fmla="*/ 2718427 w 3195530"/>
              <a:gd name="connsiteY44-90" fmla="*/ 7009774 h 10612860"/>
              <a:gd name="connsiteX45-91" fmla="*/ 2690545 w 3195530"/>
              <a:gd name="connsiteY45-92" fmla="*/ 7429203 h 10612860"/>
              <a:gd name="connsiteX46-93" fmla="*/ 2595054 w 3195530"/>
              <a:gd name="connsiteY46-94" fmla="*/ 7760350 h 10612860"/>
              <a:gd name="connsiteX47-95" fmla="*/ 2500175 w 3195530"/>
              <a:gd name="connsiteY47-96" fmla="*/ 7873515 h 10612860"/>
              <a:gd name="connsiteX48-97" fmla="*/ 2483431 w 3195530"/>
              <a:gd name="connsiteY48-98" fmla="*/ 8113645 h 10612860"/>
              <a:gd name="connsiteX49-99" fmla="*/ 2412136 w 3195530"/>
              <a:gd name="connsiteY49-100" fmla="*/ 8776730 h 10612860"/>
              <a:gd name="connsiteX50-101" fmla="*/ 2380366 w 3195530"/>
              <a:gd name="connsiteY50-102" fmla="*/ 9173347 h 10612860"/>
              <a:gd name="connsiteX51-103" fmla="*/ 2396889 w 3195530"/>
              <a:gd name="connsiteY51-104" fmla="*/ 9467957 h 10612860"/>
              <a:gd name="connsiteX52-105" fmla="*/ 2454833 w 3195530"/>
              <a:gd name="connsiteY52-106" fmla="*/ 9613145 h 10612860"/>
              <a:gd name="connsiteX53-107" fmla="*/ 2424209 w 3195530"/>
              <a:gd name="connsiteY53-108" fmla="*/ 9804339 h 10612860"/>
              <a:gd name="connsiteX54-109" fmla="*/ 3134866 w 3195530"/>
              <a:gd name="connsiteY54-110" fmla="*/ 10341562 h 10612860"/>
              <a:gd name="connsiteX55-111" fmla="*/ 3160024 w 3195530"/>
              <a:gd name="connsiteY55-112" fmla="*/ 10564964 h 10612860"/>
              <a:gd name="connsiteX56-113" fmla="*/ 2531417 w 3195530"/>
              <a:gd name="connsiteY56-114" fmla="*/ 10550290 h 10612860"/>
              <a:gd name="connsiteX57-115" fmla="*/ 1876236 w 3195530"/>
              <a:gd name="connsiteY57-116" fmla="*/ 10303490 h 10612860"/>
              <a:gd name="connsiteX58-117" fmla="*/ 1861870 w 3195530"/>
              <a:gd name="connsiteY58-118" fmla="*/ 10020777 h 10612860"/>
              <a:gd name="connsiteX59-119" fmla="*/ 1835213 w 3195530"/>
              <a:gd name="connsiteY59-120" fmla="*/ 9894183 h 10612860"/>
              <a:gd name="connsiteX60-121" fmla="*/ 1882681 w 3195530"/>
              <a:gd name="connsiteY60-122" fmla="*/ 9589781 h 10612860"/>
              <a:gd name="connsiteX61-123" fmla="*/ 1802386 w 3195530"/>
              <a:gd name="connsiteY61-124" fmla="*/ 9334796 h 10612860"/>
              <a:gd name="connsiteX62-125" fmla="*/ 1800887 w 3195530"/>
              <a:gd name="connsiteY62-126" fmla="*/ 8152789 h 10612860"/>
              <a:gd name="connsiteX63-127" fmla="*/ 1935942 w 3195530"/>
              <a:gd name="connsiteY63-128" fmla="*/ 7506024 h 10612860"/>
              <a:gd name="connsiteX64-129" fmla="*/ 1876110 w 3195530"/>
              <a:gd name="connsiteY64-130" fmla="*/ 7319701 h 10612860"/>
              <a:gd name="connsiteX65-131" fmla="*/ 1916465 w 3195530"/>
              <a:gd name="connsiteY65-132" fmla="*/ 7164091 h 10612860"/>
              <a:gd name="connsiteX66-133" fmla="*/ 1910193 w 3195530"/>
              <a:gd name="connsiteY66-134" fmla="*/ 6839348 h 10612860"/>
              <a:gd name="connsiteX67-135" fmla="*/ 1707813 w 3195530"/>
              <a:gd name="connsiteY67-136" fmla="*/ 6238651 h 10612860"/>
              <a:gd name="connsiteX68-137" fmla="*/ 1377613 w 3195530"/>
              <a:gd name="connsiteY68-138" fmla="*/ 7441295 h 10612860"/>
              <a:gd name="connsiteX69-139" fmla="*/ 1374660 w 3195530"/>
              <a:gd name="connsiteY69-140" fmla="*/ 7650818 h 10612860"/>
              <a:gd name="connsiteX70-141" fmla="*/ 1267540 w 3195530"/>
              <a:gd name="connsiteY70-142" fmla="*/ 7793055 h 10612860"/>
              <a:gd name="connsiteX71-143" fmla="*/ 1278558 w 3195530"/>
              <a:gd name="connsiteY71-144" fmla="*/ 7897618 h 10612860"/>
              <a:gd name="connsiteX72-145" fmla="*/ 1205942 w 3195530"/>
              <a:gd name="connsiteY72-146" fmla="*/ 8057305 h 10612860"/>
              <a:gd name="connsiteX73-147" fmla="*/ 1033520 w 3195530"/>
              <a:gd name="connsiteY73-148" fmla="*/ 9173347 h 10612860"/>
              <a:gd name="connsiteX74-149" fmla="*/ 1054274 w 3195530"/>
              <a:gd name="connsiteY74-150" fmla="*/ 9656724 h 10612860"/>
              <a:gd name="connsiteX75-151" fmla="*/ 990267 w 3195530"/>
              <a:gd name="connsiteY75-152" fmla="*/ 10063276 h 10612860"/>
              <a:gd name="connsiteX76-153" fmla="*/ 1368683 w 3195530"/>
              <a:gd name="connsiteY76-154" fmla="*/ 10442252 h 10612860"/>
              <a:gd name="connsiteX77-155" fmla="*/ 918876 w 3195530"/>
              <a:gd name="connsiteY77-156" fmla="*/ 10600044 h 10612860"/>
              <a:gd name="connsiteX78-157" fmla="*/ 474779 w 3195530"/>
              <a:gd name="connsiteY78-158" fmla="*/ 10287718 h 10612860"/>
              <a:gd name="connsiteX79-159" fmla="*/ 566182 w 3195530"/>
              <a:gd name="connsiteY79-160" fmla="*/ 10019896 h 10612860"/>
              <a:gd name="connsiteX80-161" fmla="*/ 460825 w 3195530"/>
              <a:gd name="connsiteY80-162" fmla="*/ 9692724 h 10612860"/>
              <a:gd name="connsiteX81-163" fmla="*/ 511587 w 3195530"/>
              <a:gd name="connsiteY81-164" fmla="*/ 9032388 h 10612860"/>
              <a:gd name="connsiteX82-165" fmla="*/ 622935 w 3195530"/>
              <a:gd name="connsiteY82-166" fmla="*/ 7525502 h 10612860"/>
              <a:gd name="connsiteX83-167" fmla="*/ 669466 w 3195530"/>
              <a:gd name="connsiteY83-168" fmla="*/ 7311969 h 10612860"/>
              <a:gd name="connsiteX84-169" fmla="*/ 689870 w 3195530"/>
              <a:gd name="connsiteY84-170" fmla="*/ 7037851 h 10612860"/>
              <a:gd name="connsiteX85-171" fmla="*/ 677180 w 3195530"/>
              <a:gd name="connsiteY85-172" fmla="*/ 6796735 h 10612860"/>
              <a:gd name="connsiteX86-173" fmla="*/ 587421 w 3195530"/>
              <a:gd name="connsiteY86-174" fmla="*/ 6210025 h 10612860"/>
              <a:gd name="connsiteX87-175" fmla="*/ 503127 w 3195530"/>
              <a:gd name="connsiteY87-176" fmla="*/ 5850688 h 10612860"/>
              <a:gd name="connsiteX88-177" fmla="*/ 304621 w 3195530"/>
              <a:gd name="connsiteY88-178" fmla="*/ 5601332 h 10612860"/>
              <a:gd name="connsiteX89-179" fmla="*/ 461987 w 3195530"/>
              <a:gd name="connsiteY89-180" fmla="*/ 4201579 h 10612860"/>
              <a:gd name="connsiteX90-181" fmla="*/ 480370 w 3195530"/>
              <a:gd name="connsiteY90-182" fmla="*/ 4073429 h 10612860"/>
              <a:gd name="connsiteX91-183" fmla="*/ 480370 w 3195530"/>
              <a:gd name="connsiteY91-184" fmla="*/ 4037882 h 10612860"/>
              <a:gd name="connsiteX92-185" fmla="*/ 372115 w 3195530"/>
              <a:gd name="connsiteY92-186" fmla="*/ 3976393 h 10612860"/>
              <a:gd name="connsiteX93-187" fmla="*/ 348560 w 3195530"/>
              <a:gd name="connsiteY93-188" fmla="*/ 3964866 h 10612860"/>
              <a:gd name="connsiteX94-189" fmla="*/ 480370 w 3195530"/>
              <a:gd name="connsiteY94-190" fmla="*/ 3964866 h 10612860"/>
              <a:gd name="connsiteX95-191" fmla="*/ 480370 w 3195530"/>
              <a:gd name="connsiteY95-192" fmla="*/ 3731366 h 10612860"/>
              <a:gd name="connsiteX96-193" fmla="*/ 357520 w 3195530"/>
              <a:gd name="connsiteY96-194" fmla="*/ 3489579 h 10612860"/>
              <a:gd name="connsiteX97-195" fmla="*/ 296032 w 3195530"/>
              <a:gd name="connsiteY97-196" fmla="*/ 3332537 h 10612860"/>
              <a:gd name="connsiteX98-197" fmla="*/ 312879 w 3195530"/>
              <a:gd name="connsiteY98-198" fmla="*/ 3170839 h 10612860"/>
              <a:gd name="connsiteX99-199" fmla="*/ 258721 w 3195530"/>
              <a:gd name="connsiteY99-200" fmla="*/ 3134915 h 10612860"/>
              <a:gd name="connsiteX100-201" fmla="*/ 207412 w 3195530"/>
              <a:gd name="connsiteY100-202" fmla="*/ 2897913 h 10612860"/>
              <a:gd name="connsiteX101-203" fmla="*/ 54452 w 3195530"/>
              <a:gd name="connsiteY101-204" fmla="*/ 2538400 h 10612860"/>
              <a:gd name="connsiteX102-205" fmla="*/ 9303 w 3195530"/>
              <a:gd name="connsiteY102-206" fmla="*/ 2186090 h 10612860"/>
              <a:gd name="connsiteX103-207" fmla="*/ 81583 w 3195530"/>
              <a:gd name="connsiteY103-208" fmla="*/ 1743638 h 10612860"/>
              <a:gd name="connsiteX104-209" fmla="*/ 649543 w 3195530"/>
              <a:gd name="connsiteY104-210" fmla="*/ 1494582 h 10612860"/>
              <a:gd name="connsiteX105-211" fmla="*/ 945925 w 3195530"/>
              <a:gd name="connsiteY105-212" fmla="*/ 1232699 h 10612860"/>
              <a:gd name="connsiteX106-213" fmla="*/ 952102 w 3195530"/>
              <a:gd name="connsiteY106-214" fmla="*/ 1238129 h 10612860"/>
              <a:gd name="connsiteX107-215" fmla="*/ 1453685 w 3195530"/>
              <a:gd name="connsiteY107-216" fmla="*/ 1885887 h 10612860"/>
              <a:gd name="connsiteX108-217" fmla="*/ 1302916 w 3195530"/>
              <a:gd name="connsiteY108-218" fmla="*/ 1712325 h 10612860"/>
              <a:gd name="connsiteX109-219" fmla="*/ 1505401 w 3195530"/>
              <a:gd name="connsiteY109-220" fmla="*/ 1530023 h 10612860"/>
              <a:gd name="connsiteX110-221" fmla="*/ 1518343 w 3195530"/>
              <a:gd name="connsiteY110-222" fmla="*/ 1530185 h 10612860"/>
              <a:gd name="connsiteX111-223" fmla="*/ 1411743 w 3195530"/>
              <a:gd name="connsiteY111-224" fmla="*/ 1476618 h 10612860"/>
              <a:gd name="connsiteX112-225" fmla="*/ 1132853 w 3195530"/>
              <a:gd name="connsiteY112-226" fmla="*/ 1356460 h 10612860"/>
              <a:gd name="connsiteX113-227" fmla="*/ 987224 w 3195530"/>
              <a:gd name="connsiteY113-228" fmla="*/ 1196250 h 10612860"/>
              <a:gd name="connsiteX114-229" fmla="*/ 888169 w 3195530"/>
              <a:gd name="connsiteY114-230" fmla="*/ 929232 h 10612860"/>
              <a:gd name="connsiteX115-231" fmla="*/ 827953 w 3195530"/>
              <a:gd name="connsiteY115-232" fmla="*/ 971350 h 10612860"/>
              <a:gd name="connsiteX116-233" fmla="*/ 713322 w 3195530"/>
              <a:gd name="connsiteY116-234" fmla="*/ 695928 h 10612860"/>
              <a:gd name="connsiteX117-235" fmla="*/ 783974 w 3195530"/>
              <a:gd name="connsiteY117-236" fmla="*/ 630038 h 10612860"/>
              <a:gd name="connsiteX118-237" fmla="*/ 1290800 w 3195530"/>
              <a:gd name="connsiteY118-238" fmla="*/ 0 h 10612860"/>
              <a:gd name="connsiteX0-239" fmla="*/ 1763037 w 3195530"/>
              <a:gd name="connsiteY0-240" fmla="*/ 2903008 h 10612860"/>
              <a:gd name="connsiteX1-241" fmla="*/ 1850995 w 3195530"/>
              <a:gd name="connsiteY1-242" fmla="*/ 3156579 h 10612860"/>
              <a:gd name="connsiteX2-243" fmla="*/ 1868097 w 3195530"/>
              <a:gd name="connsiteY2-244" fmla="*/ 2960638 h 10612860"/>
              <a:gd name="connsiteX3-245" fmla="*/ 1763037 w 3195530"/>
              <a:gd name="connsiteY3-246" fmla="*/ 2903008 h 10612860"/>
              <a:gd name="connsiteX4-247" fmla="*/ 1290800 w 3195530"/>
              <a:gd name="connsiteY4-248" fmla="*/ 0 h 10612860"/>
              <a:gd name="connsiteX5-249" fmla="*/ 1852755 w 3195530"/>
              <a:gd name="connsiteY5-250" fmla="*/ 556368 h 10612860"/>
              <a:gd name="connsiteX6-251" fmla="*/ 1880139 w 3195530"/>
              <a:gd name="connsiteY6-252" fmla="*/ 826219 h 10612860"/>
              <a:gd name="connsiteX7-253" fmla="*/ 1800885 w 3195530"/>
              <a:gd name="connsiteY7-254" fmla="*/ 889179 h 10612860"/>
              <a:gd name="connsiteX8-255" fmla="*/ 1665029 w 3195530"/>
              <a:gd name="connsiteY8-256" fmla="*/ 1234718 h 10612860"/>
              <a:gd name="connsiteX9-257" fmla="*/ 1649096 w 3195530"/>
              <a:gd name="connsiteY9-258" fmla="*/ 1339123 h 10612860"/>
              <a:gd name="connsiteX10-259" fmla="*/ 1534696 w 3195530"/>
              <a:gd name="connsiteY10-260" fmla="*/ 1530388 h 10612860"/>
              <a:gd name="connsiteX11-261" fmla="*/ 1721540 w 3195530"/>
              <a:gd name="connsiteY11-262" fmla="*/ 1740863 h 10612860"/>
              <a:gd name="connsiteX12-263" fmla="*/ 1724957 w 3195530"/>
              <a:gd name="connsiteY12-264" fmla="*/ 1755132 h 10612860"/>
              <a:gd name="connsiteX13-265" fmla="*/ 1652304 w 3195530"/>
              <a:gd name="connsiteY13-266" fmla="*/ 1750313 h 10612860"/>
              <a:gd name="connsiteX14-267" fmla="*/ 1751358 w 3195530"/>
              <a:gd name="connsiteY14-268" fmla="*/ 1930550 h 10612860"/>
              <a:gd name="connsiteX15-269" fmla="*/ 1724957 w 3195530"/>
              <a:gd name="connsiteY15-270" fmla="*/ 1755132 h 10612860"/>
              <a:gd name="connsiteX16-271" fmla="*/ 1736291 w 3195530"/>
              <a:gd name="connsiteY16-272" fmla="*/ 1755884 h 10612860"/>
              <a:gd name="connsiteX17-273" fmla="*/ 1721540 w 3195530"/>
              <a:gd name="connsiteY17-274" fmla="*/ 1740863 h 10612860"/>
              <a:gd name="connsiteX18-275" fmla="*/ 1667880 w 3195530"/>
              <a:gd name="connsiteY18-276" fmla="*/ 1609649 h 10612860"/>
              <a:gd name="connsiteX19-277" fmla="*/ 1658106 w 3195530"/>
              <a:gd name="connsiteY19-278" fmla="*/ 1372022 h 10612860"/>
              <a:gd name="connsiteX20-279" fmla="*/ 1734509 w 3195530"/>
              <a:gd name="connsiteY20-280" fmla="*/ 1541309 h 10612860"/>
              <a:gd name="connsiteX21-281" fmla="*/ 2326647 w 3195530"/>
              <a:gd name="connsiteY21-282" fmla="*/ 1715111 h 10612860"/>
              <a:gd name="connsiteX22-283" fmla="*/ 2509435 w 3195530"/>
              <a:gd name="connsiteY22-284" fmla="*/ 1794736 h 10612860"/>
              <a:gd name="connsiteX23-285" fmla="*/ 2606453 w 3195530"/>
              <a:gd name="connsiteY23-286" fmla="*/ 2095611 h 10612860"/>
              <a:gd name="connsiteX24-287" fmla="*/ 2672829 w 3195530"/>
              <a:gd name="connsiteY24-288" fmla="*/ 2178119 h 10612860"/>
              <a:gd name="connsiteX25-289" fmla="*/ 2670233 w 3195530"/>
              <a:gd name="connsiteY25-290" fmla="*/ 2302646 h 10612860"/>
              <a:gd name="connsiteX26-291" fmla="*/ 2712685 w 3195530"/>
              <a:gd name="connsiteY26-292" fmla="*/ 2352064 h 10612860"/>
              <a:gd name="connsiteX27-293" fmla="*/ 2702149 w 3195530"/>
              <a:gd name="connsiteY27-294" fmla="*/ 2404747 h 10612860"/>
              <a:gd name="connsiteX28-295" fmla="*/ 2763128 w 3195530"/>
              <a:gd name="connsiteY28-296" fmla="*/ 2436539 h 10612860"/>
              <a:gd name="connsiteX29-297" fmla="*/ 2757987 w 3195530"/>
              <a:gd name="connsiteY29-298" fmla="*/ 2539216 h 10612860"/>
              <a:gd name="connsiteX30-299" fmla="*/ 3024915 w 3195530"/>
              <a:gd name="connsiteY30-300" fmla="*/ 2938542 h 10612860"/>
              <a:gd name="connsiteX31-301" fmla="*/ 3138120 w 3195530"/>
              <a:gd name="connsiteY31-302" fmla="*/ 3005297 h 10612860"/>
              <a:gd name="connsiteX32-303" fmla="*/ 3194723 w 3195530"/>
              <a:gd name="connsiteY32-304" fmla="*/ 3333739 h 10612860"/>
              <a:gd name="connsiteX33-305" fmla="*/ 2857806 w 3195530"/>
              <a:gd name="connsiteY33-306" fmla="*/ 3656225 h 10612860"/>
              <a:gd name="connsiteX34-307" fmla="*/ 2542420 w 3195530"/>
              <a:gd name="connsiteY34-308" fmla="*/ 3660305 h 10612860"/>
              <a:gd name="connsiteX35-309" fmla="*/ 2461079 w 3195530"/>
              <a:gd name="connsiteY35-310" fmla="*/ 3610217 h 10612860"/>
              <a:gd name="connsiteX36-311" fmla="*/ 2503020 w 3195530"/>
              <a:gd name="connsiteY36-312" fmla="*/ 3730889 h 10612860"/>
              <a:gd name="connsiteX37-313" fmla="*/ 2445357 w 3195530"/>
              <a:gd name="connsiteY37-314" fmla="*/ 3730903 h 10612860"/>
              <a:gd name="connsiteX38-315" fmla="*/ 2445357 w 3195530"/>
              <a:gd name="connsiteY38-316" fmla="*/ 3964866 h 10612860"/>
              <a:gd name="connsiteX39-317" fmla="*/ 2459686 w 3195530"/>
              <a:gd name="connsiteY39-318" fmla="*/ 3964866 h 10612860"/>
              <a:gd name="connsiteX40-319" fmla="*/ 2469021 w 3195530"/>
              <a:gd name="connsiteY40-320" fmla="*/ 4013875 h 10612860"/>
              <a:gd name="connsiteX41-321" fmla="*/ 2974950 w 3195530"/>
              <a:gd name="connsiteY41-322" fmla="*/ 5593332 h 10612860"/>
              <a:gd name="connsiteX42-323" fmla="*/ 2708419 w 3195530"/>
              <a:gd name="connsiteY42-324" fmla="*/ 5730659 h 10612860"/>
              <a:gd name="connsiteX43-325" fmla="*/ 2736752 w 3195530"/>
              <a:gd name="connsiteY43-326" fmla="*/ 6385004 h 10612860"/>
              <a:gd name="connsiteX44-327" fmla="*/ 2718427 w 3195530"/>
              <a:gd name="connsiteY44-328" fmla="*/ 7009774 h 10612860"/>
              <a:gd name="connsiteX45-329" fmla="*/ 2690545 w 3195530"/>
              <a:gd name="connsiteY45-330" fmla="*/ 7429203 h 10612860"/>
              <a:gd name="connsiteX46-331" fmla="*/ 2595054 w 3195530"/>
              <a:gd name="connsiteY46-332" fmla="*/ 7760350 h 10612860"/>
              <a:gd name="connsiteX47-333" fmla="*/ 2500175 w 3195530"/>
              <a:gd name="connsiteY47-334" fmla="*/ 7873515 h 10612860"/>
              <a:gd name="connsiteX48-335" fmla="*/ 2483431 w 3195530"/>
              <a:gd name="connsiteY48-336" fmla="*/ 8113645 h 10612860"/>
              <a:gd name="connsiteX49-337" fmla="*/ 2412136 w 3195530"/>
              <a:gd name="connsiteY49-338" fmla="*/ 8776730 h 10612860"/>
              <a:gd name="connsiteX50-339" fmla="*/ 2380366 w 3195530"/>
              <a:gd name="connsiteY50-340" fmla="*/ 9173347 h 10612860"/>
              <a:gd name="connsiteX51-341" fmla="*/ 2396889 w 3195530"/>
              <a:gd name="connsiteY51-342" fmla="*/ 9467957 h 10612860"/>
              <a:gd name="connsiteX52-343" fmla="*/ 2454833 w 3195530"/>
              <a:gd name="connsiteY52-344" fmla="*/ 9613145 h 10612860"/>
              <a:gd name="connsiteX53-345" fmla="*/ 2424209 w 3195530"/>
              <a:gd name="connsiteY53-346" fmla="*/ 9804339 h 10612860"/>
              <a:gd name="connsiteX54-347" fmla="*/ 3134866 w 3195530"/>
              <a:gd name="connsiteY54-348" fmla="*/ 10341562 h 10612860"/>
              <a:gd name="connsiteX55-349" fmla="*/ 3160024 w 3195530"/>
              <a:gd name="connsiteY55-350" fmla="*/ 10564964 h 10612860"/>
              <a:gd name="connsiteX56-351" fmla="*/ 2531417 w 3195530"/>
              <a:gd name="connsiteY56-352" fmla="*/ 10550290 h 10612860"/>
              <a:gd name="connsiteX57-353" fmla="*/ 1876236 w 3195530"/>
              <a:gd name="connsiteY57-354" fmla="*/ 10303490 h 10612860"/>
              <a:gd name="connsiteX58-355" fmla="*/ 1861870 w 3195530"/>
              <a:gd name="connsiteY58-356" fmla="*/ 10020777 h 10612860"/>
              <a:gd name="connsiteX59-357" fmla="*/ 1835213 w 3195530"/>
              <a:gd name="connsiteY59-358" fmla="*/ 9894183 h 10612860"/>
              <a:gd name="connsiteX60-359" fmla="*/ 1882681 w 3195530"/>
              <a:gd name="connsiteY60-360" fmla="*/ 9589781 h 10612860"/>
              <a:gd name="connsiteX61-361" fmla="*/ 1802386 w 3195530"/>
              <a:gd name="connsiteY61-362" fmla="*/ 9334796 h 10612860"/>
              <a:gd name="connsiteX62-363" fmla="*/ 1800887 w 3195530"/>
              <a:gd name="connsiteY62-364" fmla="*/ 8152789 h 10612860"/>
              <a:gd name="connsiteX63-365" fmla="*/ 1935942 w 3195530"/>
              <a:gd name="connsiteY63-366" fmla="*/ 7506024 h 10612860"/>
              <a:gd name="connsiteX64-367" fmla="*/ 1876110 w 3195530"/>
              <a:gd name="connsiteY64-368" fmla="*/ 7319701 h 10612860"/>
              <a:gd name="connsiteX65-369" fmla="*/ 1916465 w 3195530"/>
              <a:gd name="connsiteY65-370" fmla="*/ 7164091 h 10612860"/>
              <a:gd name="connsiteX66-371" fmla="*/ 1910193 w 3195530"/>
              <a:gd name="connsiteY66-372" fmla="*/ 6839348 h 10612860"/>
              <a:gd name="connsiteX67-373" fmla="*/ 1707813 w 3195530"/>
              <a:gd name="connsiteY67-374" fmla="*/ 6238651 h 10612860"/>
              <a:gd name="connsiteX68-375" fmla="*/ 1377613 w 3195530"/>
              <a:gd name="connsiteY68-376" fmla="*/ 7441295 h 10612860"/>
              <a:gd name="connsiteX69-377" fmla="*/ 1374660 w 3195530"/>
              <a:gd name="connsiteY69-378" fmla="*/ 7650818 h 10612860"/>
              <a:gd name="connsiteX70-379" fmla="*/ 1267540 w 3195530"/>
              <a:gd name="connsiteY70-380" fmla="*/ 7793055 h 10612860"/>
              <a:gd name="connsiteX71-381" fmla="*/ 1278558 w 3195530"/>
              <a:gd name="connsiteY71-382" fmla="*/ 7897618 h 10612860"/>
              <a:gd name="connsiteX72-383" fmla="*/ 1205942 w 3195530"/>
              <a:gd name="connsiteY72-384" fmla="*/ 8057305 h 10612860"/>
              <a:gd name="connsiteX73-385" fmla="*/ 1033520 w 3195530"/>
              <a:gd name="connsiteY73-386" fmla="*/ 9173347 h 10612860"/>
              <a:gd name="connsiteX74-387" fmla="*/ 1054274 w 3195530"/>
              <a:gd name="connsiteY74-388" fmla="*/ 9656724 h 10612860"/>
              <a:gd name="connsiteX75-389" fmla="*/ 990267 w 3195530"/>
              <a:gd name="connsiteY75-390" fmla="*/ 10063276 h 10612860"/>
              <a:gd name="connsiteX76-391" fmla="*/ 1368683 w 3195530"/>
              <a:gd name="connsiteY76-392" fmla="*/ 10442252 h 10612860"/>
              <a:gd name="connsiteX77-393" fmla="*/ 918876 w 3195530"/>
              <a:gd name="connsiteY77-394" fmla="*/ 10600044 h 10612860"/>
              <a:gd name="connsiteX78-395" fmla="*/ 474779 w 3195530"/>
              <a:gd name="connsiteY78-396" fmla="*/ 10287718 h 10612860"/>
              <a:gd name="connsiteX79-397" fmla="*/ 566182 w 3195530"/>
              <a:gd name="connsiteY79-398" fmla="*/ 10019896 h 10612860"/>
              <a:gd name="connsiteX80-399" fmla="*/ 460825 w 3195530"/>
              <a:gd name="connsiteY80-400" fmla="*/ 9692724 h 10612860"/>
              <a:gd name="connsiteX81-401" fmla="*/ 511587 w 3195530"/>
              <a:gd name="connsiteY81-402" fmla="*/ 9032388 h 10612860"/>
              <a:gd name="connsiteX82-403" fmla="*/ 622935 w 3195530"/>
              <a:gd name="connsiteY82-404" fmla="*/ 7525502 h 10612860"/>
              <a:gd name="connsiteX83-405" fmla="*/ 669466 w 3195530"/>
              <a:gd name="connsiteY83-406" fmla="*/ 7311969 h 10612860"/>
              <a:gd name="connsiteX84-407" fmla="*/ 689870 w 3195530"/>
              <a:gd name="connsiteY84-408" fmla="*/ 7037851 h 10612860"/>
              <a:gd name="connsiteX85-409" fmla="*/ 677180 w 3195530"/>
              <a:gd name="connsiteY85-410" fmla="*/ 6796735 h 10612860"/>
              <a:gd name="connsiteX86-411" fmla="*/ 587421 w 3195530"/>
              <a:gd name="connsiteY86-412" fmla="*/ 6210025 h 10612860"/>
              <a:gd name="connsiteX87-413" fmla="*/ 503127 w 3195530"/>
              <a:gd name="connsiteY87-414" fmla="*/ 5850688 h 10612860"/>
              <a:gd name="connsiteX88-415" fmla="*/ 304621 w 3195530"/>
              <a:gd name="connsiteY88-416" fmla="*/ 5601332 h 10612860"/>
              <a:gd name="connsiteX89-417" fmla="*/ 461987 w 3195530"/>
              <a:gd name="connsiteY89-418" fmla="*/ 4201579 h 10612860"/>
              <a:gd name="connsiteX90-419" fmla="*/ 480370 w 3195530"/>
              <a:gd name="connsiteY90-420" fmla="*/ 4073429 h 10612860"/>
              <a:gd name="connsiteX91-421" fmla="*/ 480370 w 3195530"/>
              <a:gd name="connsiteY91-422" fmla="*/ 4037882 h 10612860"/>
              <a:gd name="connsiteX92-423" fmla="*/ 372115 w 3195530"/>
              <a:gd name="connsiteY92-424" fmla="*/ 3976393 h 10612860"/>
              <a:gd name="connsiteX93-425" fmla="*/ 480370 w 3195530"/>
              <a:gd name="connsiteY93-426" fmla="*/ 3964866 h 10612860"/>
              <a:gd name="connsiteX94-427" fmla="*/ 480370 w 3195530"/>
              <a:gd name="connsiteY94-428" fmla="*/ 3731366 h 10612860"/>
              <a:gd name="connsiteX95-429" fmla="*/ 357520 w 3195530"/>
              <a:gd name="connsiteY95-430" fmla="*/ 3489579 h 10612860"/>
              <a:gd name="connsiteX96-431" fmla="*/ 296032 w 3195530"/>
              <a:gd name="connsiteY96-432" fmla="*/ 3332537 h 10612860"/>
              <a:gd name="connsiteX97-433" fmla="*/ 312879 w 3195530"/>
              <a:gd name="connsiteY97-434" fmla="*/ 3170839 h 10612860"/>
              <a:gd name="connsiteX98-435" fmla="*/ 258721 w 3195530"/>
              <a:gd name="connsiteY98-436" fmla="*/ 3134915 h 10612860"/>
              <a:gd name="connsiteX99-437" fmla="*/ 207412 w 3195530"/>
              <a:gd name="connsiteY99-438" fmla="*/ 2897913 h 10612860"/>
              <a:gd name="connsiteX100-439" fmla="*/ 54452 w 3195530"/>
              <a:gd name="connsiteY100-440" fmla="*/ 2538400 h 10612860"/>
              <a:gd name="connsiteX101-441" fmla="*/ 9303 w 3195530"/>
              <a:gd name="connsiteY101-442" fmla="*/ 2186090 h 10612860"/>
              <a:gd name="connsiteX102-443" fmla="*/ 81583 w 3195530"/>
              <a:gd name="connsiteY102-444" fmla="*/ 1743638 h 10612860"/>
              <a:gd name="connsiteX103-445" fmla="*/ 649543 w 3195530"/>
              <a:gd name="connsiteY103-446" fmla="*/ 1494582 h 10612860"/>
              <a:gd name="connsiteX104-447" fmla="*/ 945925 w 3195530"/>
              <a:gd name="connsiteY104-448" fmla="*/ 1232699 h 10612860"/>
              <a:gd name="connsiteX105-449" fmla="*/ 952102 w 3195530"/>
              <a:gd name="connsiteY105-450" fmla="*/ 1238129 h 10612860"/>
              <a:gd name="connsiteX106-451" fmla="*/ 1453685 w 3195530"/>
              <a:gd name="connsiteY106-452" fmla="*/ 1885887 h 10612860"/>
              <a:gd name="connsiteX107-453" fmla="*/ 1302916 w 3195530"/>
              <a:gd name="connsiteY107-454" fmla="*/ 1712325 h 10612860"/>
              <a:gd name="connsiteX108-455" fmla="*/ 1505401 w 3195530"/>
              <a:gd name="connsiteY108-456" fmla="*/ 1530023 h 10612860"/>
              <a:gd name="connsiteX109-457" fmla="*/ 1518343 w 3195530"/>
              <a:gd name="connsiteY109-458" fmla="*/ 1530185 h 10612860"/>
              <a:gd name="connsiteX110-459" fmla="*/ 1411743 w 3195530"/>
              <a:gd name="connsiteY110-460" fmla="*/ 1476618 h 10612860"/>
              <a:gd name="connsiteX111-461" fmla="*/ 1132853 w 3195530"/>
              <a:gd name="connsiteY111-462" fmla="*/ 1356460 h 10612860"/>
              <a:gd name="connsiteX112-463" fmla="*/ 987224 w 3195530"/>
              <a:gd name="connsiteY112-464" fmla="*/ 1196250 h 10612860"/>
              <a:gd name="connsiteX113-465" fmla="*/ 888169 w 3195530"/>
              <a:gd name="connsiteY113-466" fmla="*/ 929232 h 10612860"/>
              <a:gd name="connsiteX114-467" fmla="*/ 827953 w 3195530"/>
              <a:gd name="connsiteY114-468" fmla="*/ 971350 h 10612860"/>
              <a:gd name="connsiteX115-469" fmla="*/ 713322 w 3195530"/>
              <a:gd name="connsiteY115-470" fmla="*/ 695928 h 10612860"/>
              <a:gd name="connsiteX116-471" fmla="*/ 783974 w 3195530"/>
              <a:gd name="connsiteY116-472" fmla="*/ 630038 h 10612860"/>
              <a:gd name="connsiteX117-473" fmla="*/ 1290800 w 3195530"/>
              <a:gd name="connsiteY117-474" fmla="*/ 0 h 10612860"/>
              <a:gd name="connsiteX0-475" fmla="*/ 1763037 w 3195530"/>
              <a:gd name="connsiteY0-476" fmla="*/ 2903008 h 10612860"/>
              <a:gd name="connsiteX1-477" fmla="*/ 1850995 w 3195530"/>
              <a:gd name="connsiteY1-478" fmla="*/ 3156579 h 10612860"/>
              <a:gd name="connsiteX2-479" fmla="*/ 1868097 w 3195530"/>
              <a:gd name="connsiteY2-480" fmla="*/ 2960638 h 10612860"/>
              <a:gd name="connsiteX3-481" fmla="*/ 1763037 w 3195530"/>
              <a:gd name="connsiteY3-482" fmla="*/ 2903008 h 10612860"/>
              <a:gd name="connsiteX4-483" fmla="*/ 1290800 w 3195530"/>
              <a:gd name="connsiteY4-484" fmla="*/ 0 h 10612860"/>
              <a:gd name="connsiteX5-485" fmla="*/ 1852755 w 3195530"/>
              <a:gd name="connsiteY5-486" fmla="*/ 556368 h 10612860"/>
              <a:gd name="connsiteX6-487" fmla="*/ 1880139 w 3195530"/>
              <a:gd name="connsiteY6-488" fmla="*/ 826219 h 10612860"/>
              <a:gd name="connsiteX7-489" fmla="*/ 1800885 w 3195530"/>
              <a:gd name="connsiteY7-490" fmla="*/ 889179 h 10612860"/>
              <a:gd name="connsiteX8-491" fmla="*/ 1665029 w 3195530"/>
              <a:gd name="connsiteY8-492" fmla="*/ 1234718 h 10612860"/>
              <a:gd name="connsiteX9-493" fmla="*/ 1649096 w 3195530"/>
              <a:gd name="connsiteY9-494" fmla="*/ 1339123 h 10612860"/>
              <a:gd name="connsiteX10-495" fmla="*/ 1534696 w 3195530"/>
              <a:gd name="connsiteY10-496" fmla="*/ 1530388 h 10612860"/>
              <a:gd name="connsiteX11-497" fmla="*/ 1721540 w 3195530"/>
              <a:gd name="connsiteY11-498" fmla="*/ 1740863 h 10612860"/>
              <a:gd name="connsiteX12-499" fmla="*/ 1724957 w 3195530"/>
              <a:gd name="connsiteY12-500" fmla="*/ 1755132 h 10612860"/>
              <a:gd name="connsiteX13-501" fmla="*/ 1652304 w 3195530"/>
              <a:gd name="connsiteY13-502" fmla="*/ 1750313 h 10612860"/>
              <a:gd name="connsiteX14-503" fmla="*/ 1751358 w 3195530"/>
              <a:gd name="connsiteY14-504" fmla="*/ 1930550 h 10612860"/>
              <a:gd name="connsiteX15-505" fmla="*/ 1724957 w 3195530"/>
              <a:gd name="connsiteY15-506" fmla="*/ 1755132 h 10612860"/>
              <a:gd name="connsiteX16-507" fmla="*/ 1736291 w 3195530"/>
              <a:gd name="connsiteY16-508" fmla="*/ 1755884 h 10612860"/>
              <a:gd name="connsiteX17-509" fmla="*/ 1721540 w 3195530"/>
              <a:gd name="connsiteY17-510" fmla="*/ 1740863 h 10612860"/>
              <a:gd name="connsiteX18-511" fmla="*/ 1667880 w 3195530"/>
              <a:gd name="connsiteY18-512" fmla="*/ 1609649 h 10612860"/>
              <a:gd name="connsiteX19-513" fmla="*/ 1658106 w 3195530"/>
              <a:gd name="connsiteY19-514" fmla="*/ 1372022 h 10612860"/>
              <a:gd name="connsiteX20-515" fmla="*/ 1734509 w 3195530"/>
              <a:gd name="connsiteY20-516" fmla="*/ 1541309 h 10612860"/>
              <a:gd name="connsiteX21-517" fmla="*/ 2326647 w 3195530"/>
              <a:gd name="connsiteY21-518" fmla="*/ 1715111 h 10612860"/>
              <a:gd name="connsiteX22-519" fmla="*/ 2509435 w 3195530"/>
              <a:gd name="connsiteY22-520" fmla="*/ 1794736 h 10612860"/>
              <a:gd name="connsiteX23-521" fmla="*/ 2606453 w 3195530"/>
              <a:gd name="connsiteY23-522" fmla="*/ 2095611 h 10612860"/>
              <a:gd name="connsiteX24-523" fmla="*/ 2672829 w 3195530"/>
              <a:gd name="connsiteY24-524" fmla="*/ 2178119 h 10612860"/>
              <a:gd name="connsiteX25-525" fmla="*/ 2670233 w 3195530"/>
              <a:gd name="connsiteY25-526" fmla="*/ 2302646 h 10612860"/>
              <a:gd name="connsiteX26-527" fmla="*/ 2712685 w 3195530"/>
              <a:gd name="connsiteY26-528" fmla="*/ 2352064 h 10612860"/>
              <a:gd name="connsiteX27-529" fmla="*/ 2702149 w 3195530"/>
              <a:gd name="connsiteY27-530" fmla="*/ 2404747 h 10612860"/>
              <a:gd name="connsiteX28-531" fmla="*/ 2763128 w 3195530"/>
              <a:gd name="connsiteY28-532" fmla="*/ 2436539 h 10612860"/>
              <a:gd name="connsiteX29-533" fmla="*/ 2757987 w 3195530"/>
              <a:gd name="connsiteY29-534" fmla="*/ 2539216 h 10612860"/>
              <a:gd name="connsiteX30-535" fmla="*/ 3024915 w 3195530"/>
              <a:gd name="connsiteY30-536" fmla="*/ 2938542 h 10612860"/>
              <a:gd name="connsiteX31-537" fmla="*/ 3138120 w 3195530"/>
              <a:gd name="connsiteY31-538" fmla="*/ 3005297 h 10612860"/>
              <a:gd name="connsiteX32-539" fmla="*/ 3194723 w 3195530"/>
              <a:gd name="connsiteY32-540" fmla="*/ 3333739 h 10612860"/>
              <a:gd name="connsiteX33-541" fmla="*/ 2857806 w 3195530"/>
              <a:gd name="connsiteY33-542" fmla="*/ 3656225 h 10612860"/>
              <a:gd name="connsiteX34-543" fmla="*/ 2542420 w 3195530"/>
              <a:gd name="connsiteY34-544" fmla="*/ 3660305 h 10612860"/>
              <a:gd name="connsiteX35-545" fmla="*/ 2461079 w 3195530"/>
              <a:gd name="connsiteY35-546" fmla="*/ 3610217 h 10612860"/>
              <a:gd name="connsiteX36-547" fmla="*/ 2503020 w 3195530"/>
              <a:gd name="connsiteY36-548" fmla="*/ 3730889 h 10612860"/>
              <a:gd name="connsiteX37-549" fmla="*/ 2445357 w 3195530"/>
              <a:gd name="connsiteY37-550" fmla="*/ 3730903 h 10612860"/>
              <a:gd name="connsiteX38-551" fmla="*/ 2445357 w 3195530"/>
              <a:gd name="connsiteY38-552" fmla="*/ 3964866 h 10612860"/>
              <a:gd name="connsiteX39-553" fmla="*/ 2459686 w 3195530"/>
              <a:gd name="connsiteY39-554" fmla="*/ 3964866 h 10612860"/>
              <a:gd name="connsiteX40-555" fmla="*/ 2469021 w 3195530"/>
              <a:gd name="connsiteY40-556" fmla="*/ 4013875 h 10612860"/>
              <a:gd name="connsiteX41-557" fmla="*/ 2974950 w 3195530"/>
              <a:gd name="connsiteY41-558" fmla="*/ 5593332 h 10612860"/>
              <a:gd name="connsiteX42-559" fmla="*/ 2708419 w 3195530"/>
              <a:gd name="connsiteY42-560" fmla="*/ 5730659 h 10612860"/>
              <a:gd name="connsiteX43-561" fmla="*/ 2736752 w 3195530"/>
              <a:gd name="connsiteY43-562" fmla="*/ 6385004 h 10612860"/>
              <a:gd name="connsiteX44-563" fmla="*/ 2718427 w 3195530"/>
              <a:gd name="connsiteY44-564" fmla="*/ 7009774 h 10612860"/>
              <a:gd name="connsiteX45-565" fmla="*/ 2690545 w 3195530"/>
              <a:gd name="connsiteY45-566" fmla="*/ 7429203 h 10612860"/>
              <a:gd name="connsiteX46-567" fmla="*/ 2595054 w 3195530"/>
              <a:gd name="connsiteY46-568" fmla="*/ 7760350 h 10612860"/>
              <a:gd name="connsiteX47-569" fmla="*/ 2500175 w 3195530"/>
              <a:gd name="connsiteY47-570" fmla="*/ 7873515 h 10612860"/>
              <a:gd name="connsiteX48-571" fmla="*/ 2483431 w 3195530"/>
              <a:gd name="connsiteY48-572" fmla="*/ 8113645 h 10612860"/>
              <a:gd name="connsiteX49-573" fmla="*/ 2412136 w 3195530"/>
              <a:gd name="connsiteY49-574" fmla="*/ 8776730 h 10612860"/>
              <a:gd name="connsiteX50-575" fmla="*/ 2380366 w 3195530"/>
              <a:gd name="connsiteY50-576" fmla="*/ 9173347 h 10612860"/>
              <a:gd name="connsiteX51-577" fmla="*/ 2396889 w 3195530"/>
              <a:gd name="connsiteY51-578" fmla="*/ 9467957 h 10612860"/>
              <a:gd name="connsiteX52-579" fmla="*/ 2454833 w 3195530"/>
              <a:gd name="connsiteY52-580" fmla="*/ 9613145 h 10612860"/>
              <a:gd name="connsiteX53-581" fmla="*/ 2424209 w 3195530"/>
              <a:gd name="connsiteY53-582" fmla="*/ 9804339 h 10612860"/>
              <a:gd name="connsiteX54-583" fmla="*/ 3134866 w 3195530"/>
              <a:gd name="connsiteY54-584" fmla="*/ 10341562 h 10612860"/>
              <a:gd name="connsiteX55-585" fmla="*/ 3160024 w 3195530"/>
              <a:gd name="connsiteY55-586" fmla="*/ 10564964 h 10612860"/>
              <a:gd name="connsiteX56-587" fmla="*/ 2531417 w 3195530"/>
              <a:gd name="connsiteY56-588" fmla="*/ 10550290 h 10612860"/>
              <a:gd name="connsiteX57-589" fmla="*/ 1876236 w 3195530"/>
              <a:gd name="connsiteY57-590" fmla="*/ 10303490 h 10612860"/>
              <a:gd name="connsiteX58-591" fmla="*/ 1861870 w 3195530"/>
              <a:gd name="connsiteY58-592" fmla="*/ 10020777 h 10612860"/>
              <a:gd name="connsiteX59-593" fmla="*/ 1835213 w 3195530"/>
              <a:gd name="connsiteY59-594" fmla="*/ 9894183 h 10612860"/>
              <a:gd name="connsiteX60-595" fmla="*/ 1882681 w 3195530"/>
              <a:gd name="connsiteY60-596" fmla="*/ 9589781 h 10612860"/>
              <a:gd name="connsiteX61-597" fmla="*/ 1802386 w 3195530"/>
              <a:gd name="connsiteY61-598" fmla="*/ 9334796 h 10612860"/>
              <a:gd name="connsiteX62-599" fmla="*/ 1800887 w 3195530"/>
              <a:gd name="connsiteY62-600" fmla="*/ 8152789 h 10612860"/>
              <a:gd name="connsiteX63-601" fmla="*/ 1935942 w 3195530"/>
              <a:gd name="connsiteY63-602" fmla="*/ 7506024 h 10612860"/>
              <a:gd name="connsiteX64-603" fmla="*/ 1876110 w 3195530"/>
              <a:gd name="connsiteY64-604" fmla="*/ 7319701 h 10612860"/>
              <a:gd name="connsiteX65-605" fmla="*/ 1916465 w 3195530"/>
              <a:gd name="connsiteY65-606" fmla="*/ 7164091 h 10612860"/>
              <a:gd name="connsiteX66-607" fmla="*/ 1910193 w 3195530"/>
              <a:gd name="connsiteY66-608" fmla="*/ 6839348 h 10612860"/>
              <a:gd name="connsiteX67-609" fmla="*/ 1707813 w 3195530"/>
              <a:gd name="connsiteY67-610" fmla="*/ 6238651 h 10612860"/>
              <a:gd name="connsiteX68-611" fmla="*/ 1377613 w 3195530"/>
              <a:gd name="connsiteY68-612" fmla="*/ 7441295 h 10612860"/>
              <a:gd name="connsiteX69-613" fmla="*/ 1374660 w 3195530"/>
              <a:gd name="connsiteY69-614" fmla="*/ 7650818 h 10612860"/>
              <a:gd name="connsiteX70-615" fmla="*/ 1267540 w 3195530"/>
              <a:gd name="connsiteY70-616" fmla="*/ 7793055 h 10612860"/>
              <a:gd name="connsiteX71-617" fmla="*/ 1278558 w 3195530"/>
              <a:gd name="connsiteY71-618" fmla="*/ 7897618 h 10612860"/>
              <a:gd name="connsiteX72-619" fmla="*/ 1205942 w 3195530"/>
              <a:gd name="connsiteY72-620" fmla="*/ 8057305 h 10612860"/>
              <a:gd name="connsiteX73-621" fmla="*/ 1033520 w 3195530"/>
              <a:gd name="connsiteY73-622" fmla="*/ 9173347 h 10612860"/>
              <a:gd name="connsiteX74-623" fmla="*/ 1054274 w 3195530"/>
              <a:gd name="connsiteY74-624" fmla="*/ 9656724 h 10612860"/>
              <a:gd name="connsiteX75-625" fmla="*/ 990267 w 3195530"/>
              <a:gd name="connsiteY75-626" fmla="*/ 10063276 h 10612860"/>
              <a:gd name="connsiteX76-627" fmla="*/ 1368683 w 3195530"/>
              <a:gd name="connsiteY76-628" fmla="*/ 10442252 h 10612860"/>
              <a:gd name="connsiteX77-629" fmla="*/ 918876 w 3195530"/>
              <a:gd name="connsiteY77-630" fmla="*/ 10600044 h 10612860"/>
              <a:gd name="connsiteX78-631" fmla="*/ 474779 w 3195530"/>
              <a:gd name="connsiteY78-632" fmla="*/ 10287718 h 10612860"/>
              <a:gd name="connsiteX79-633" fmla="*/ 566182 w 3195530"/>
              <a:gd name="connsiteY79-634" fmla="*/ 10019896 h 10612860"/>
              <a:gd name="connsiteX80-635" fmla="*/ 460825 w 3195530"/>
              <a:gd name="connsiteY80-636" fmla="*/ 9692724 h 10612860"/>
              <a:gd name="connsiteX81-637" fmla="*/ 511587 w 3195530"/>
              <a:gd name="connsiteY81-638" fmla="*/ 9032388 h 10612860"/>
              <a:gd name="connsiteX82-639" fmla="*/ 622935 w 3195530"/>
              <a:gd name="connsiteY82-640" fmla="*/ 7525502 h 10612860"/>
              <a:gd name="connsiteX83-641" fmla="*/ 669466 w 3195530"/>
              <a:gd name="connsiteY83-642" fmla="*/ 7311969 h 10612860"/>
              <a:gd name="connsiteX84-643" fmla="*/ 689870 w 3195530"/>
              <a:gd name="connsiteY84-644" fmla="*/ 7037851 h 10612860"/>
              <a:gd name="connsiteX85-645" fmla="*/ 677180 w 3195530"/>
              <a:gd name="connsiteY85-646" fmla="*/ 6796735 h 10612860"/>
              <a:gd name="connsiteX86-647" fmla="*/ 587421 w 3195530"/>
              <a:gd name="connsiteY86-648" fmla="*/ 6210025 h 10612860"/>
              <a:gd name="connsiteX87-649" fmla="*/ 503127 w 3195530"/>
              <a:gd name="connsiteY87-650" fmla="*/ 5850688 h 10612860"/>
              <a:gd name="connsiteX88-651" fmla="*/ 304621 w 3195530"/>
              <a:gd name="connsiteY88-652" fmla="*/ 5601332 h 10612860"/>
              <a:gd name="connsiteX89-653" fmla="*/ 461987 w 3195530"/>
              <a:gd name="connsiteY89-654" fmla="*/ 4201579 h 10612860"/>
              <a:gd name="connsiteX90-655" fmla="*/ 480370 w 3195530"/>
              <a:gd name="connsiteY90-656" fmla="*/ 4073429 h 10612860"/>
              <a:gd name="connsiteX91-657" fmla="*/ 480370 w 3195530"/>
              <a:gd name="connsiteY91-658" fmla="*/ 4037882 h 10612860"/>
              <a:gd name="connsiteX92-659" fmla="*/ 372115 w 3195530"/>
              <a:gd name="connsiteY92-660" fmla="*/ 3976393 h 10612860"/>
              <a:gd name="connsiteX93-661" fmla="*/ 480370 w 3195530"/>
              <a:gd name="connsiteY93-662" fmla="*/ 3731366 h 10612860"/>
              <a:gd name="connsiteX94-663" fmla="*/ 357520 w 3195530"/>
              <a:gd name="connsiteY94-664" fmla="*/ 3489579 h 10612860"/>
              <a:gd name="connsiteX95-665" fmla="*/ 296032 w 3195530"/>
              <a:gd name="connsiteY95-666" fmla="*/ 3332537 h 10612860"/>
              <a:gd name="connsiteX96-667" fmla="*/ 312879 w 3195530"/>
              <a:gd name="connsiteY96-668" fmla="*/ 3170839 h 10612860"/>
              <a:gd name="connsiteX97-669" fmla="*/ 258721 w 3195530"/>
              <a:gd name="connsiteY97-670" fmla="*/ 3134915 h 10612860"/>
              <a:gd name="connsiteX98-671" fmla="*/ 207412 w 3195530"/>
              <a:gd name="connsiteY98-672" fmla="*/ 2897913 h 10612860"/>
              <a:gd name="connsiteX99-673" fmla="*/ 54452 w 3195530"/>
              <a:gd name="connsiteY99-674" fmla="*/ 2538400 h 10612860"/>
              <a:gd name="connsiteX100-675" fmla="*/ 9303 w 3195530"/>
              <a:gd name="connsiteY100-676" fmla="*/ 2186090 h 10612860"/>
              <a:gd name="connsiteX101-677" fmla="*/ 81583 w 3195530"/>
              <a:gd name="connsiteY101-678" fmla="*/ 1743638 h 10612860"/>
              <a:gd name="connsiteX102-679" fmla="*/ 649543 w 3195530"/>
              <a:gd name="connsiteY102-680" fmla="*/ 1494582 h 10612860"/>
              <a:gd name="connsiteX103-681" fmla="*/ 945925 w 3195530"/>
              <a:gd name="connsiteY103-682" fmla="*/ 1232699 h 10612860"/>
              <a:gd name="connsiteX104-683" fmla="*/ 952102 w 3195530"/>
              <a:gd name="connsiteY104-684" fmla="*/ 1238129 h 10612860"/>
              <a:gd name="connsiteX105-685" fmla="*/ 1453685 w 3195530"/>
              <a:gd name="connsiteY105-686" fmla="*/ 1885887 h 10612860"/>
              <a:gd name="connsiteX106-687" fmla="*/ 1302916 w 3195530"/>
              <a:gd name="connsiteY106-688" fmla="*/ 1712325 h 10612860"/>
              <a:gd name="connsiteX107-689" fmla="*/ 1505401 w 3195530"/>
              <a:gd name="connsiteY107-690" fmla="*/ 1530023 h 10612860"/>
              <a:gd name="connsiteX108-691" fmla="*/ 1518343 w 3195530"/>
              <a:gd name="connsiteY108-692" fmla="*/ 1530185 h 10612860"/>
              <a:gd name="connsiteX109-693" fmla="*/ 1411743 w 3195530"/>
              <a:gd name="connsiteY109-694" fmla="*/ 1476618 h 10612860"/>
              <a:gd name="connsiteX110-695" fmla="*/ 1132853 w 3195530"/>
              <a:gd name="connsiteY110-696" fmla="*/ 1356460 h 10612860"/>
              <a:gd name="connsiteX111-697" fmla="*/ 987224 w 3195530"/>
              <a:gd name="connsiteY111-698" fmla="*/ 1196250 h 10612860"/>
              <a:gd name="connsiteX112-699" fmla="*/ 888169 w 3195530"/>
              <a:gd name="connsiteY112-700" fmla="*/ 929232 h 10612860"/>
              <a:gd name="connsiteX113-701" fmla="*/ 827953 w 3195530"/>
              <a:gd name="connsiteY113-702" fmla="*/ 971350 h 10612860"/>
              <a:gd name="connsiteX114-703" fmla="*/ 713322 w 3195530"/>
              <a:gd name="connsiteY114-704" fmla="*/ 695928 h 10612860"/>
              <a:gd name="connsiteX115-705" fmla="*/ 783974 w 3195530"/>
              <a:gd name="connsiteY115-706" fmla="*/ 630038 h 10612860"/>
              <a:gd name="connsiteX116-707" fmla="*/ 1290800 w 3195530"/>
              <a:gd name="connsiteY116-708" fmla="*/ 0 h 10612860"/>
              <a:gd name="connsiteX0-709" fmla="*/ 1763037 w 3195530"/>
              <a:gd name="connsiteY0-710" fmla="*/ 2903008 h 10612860"/>
              <a:gd name="connsiteX1-711" fmla="*/ 1850995 w 3195530"/>
              <a:gd name="connsiteY1-712" fmla="*/ 3156579 h 10612860"/>
              <a:gd name="connsiteX2-713" fmla="*/ 1868097 w 3195530"/>
              <a:gd name="connsiteY2-714" fmla="*/ 2960638 h 10612860"/>
              <a:gd name="connsiteX3-715" fmla="*/ 1763037 w 3195530"/>
              <a:gd name="connsiteY3-716" fmla="*/ 2903008 h 10612860"/>
              <a:gd name="connsiteX4-717" fmla="*/ 1290800 w 3195530"/>
              <a:gd name="connsiteY4-718" fmla="*/ 0 h 10612860"/>
              <a:gd name="connsiteX5-719" fmla="*/ 1852755 w 3195530"/>
              <a:gd name="connsiteY5-720" fmla="*/ 556368 h 10612860"/>
              <a:gd name="connsiteX6-721" fmla="*/ 1880139 w 3195530"/>
              <a:gd name="connsiteY6-722" fmla="*/ 826219 h 10612860"/>
              <a:gd name="connsiteX7-723" fmla="*/ 1800885 w 3195530"/>
              <a:gd name="connsiteY7-724" fmla="*/ 889179 h 10612860"/>
              <a:gd name="connsiteX8-725" fmla="*/ 1665029 w 3195530"/>
              <a:gd name="connsiteY8-726" fmla="*/ 1234718 h 10612860"/>
              <a:gd name="connsiteX9-727" fmla="*/ 1649096 w 3195530"/>
              <a:gd name="connsiteY9-728" fmla="*/ 1339123 h 10612860"/>
              <a:gd name="connsiteX10-729" fmla="*/ 1534696 w 3195530"/>
              <a:gd name="connsiteY10-730" fmla="*/ 1530388 h 10612860"/>
              <a:gd name="connsiteX11-731" fmla="*/ 1721540 w 3195530"/>
              <a:gd name="connsiteY11-732" fmla="*/ 1740863 h 10612860"/>
              <a:gd name="connsiteX12-733" fmla="*/ 1724957 w 3195530"/>
              <a:gd name="connsiteY12-734" fmla="*/ 1755132 h 10612860"/>
              <a:gd name="connsiteX13-735" fmla="*/ 1652304 w 3195530"/>
              <a:gd name="connsiteY13-736" fmla="*/ 1750313 h 10612860"/>
              <a:gd name="connsiteX14-737" fmla="*/ 1751358 w 3195530"/>
              <a:gd name="connsiteY14-738" fmla="*/ 1930550 h 10612860"/>
              <a:gd name="connsiteX15-739" fmla="*/ 1724957 w 3195530"/>
              <a:gd name="connsiteY15-740" fmla="*/ 1755132 h 10612860"/>
              <a:gd name="connsiteX16-741" fmla="*/ 1736291 w 3195530"/>
              <a:gd name="connsiteY16-742" fmla="*/ 1755884 h 10612860"/>
              <a:gd name="connsiteX17-743" fmla="*/ 1721540 w 3195530"/>
              <a:gd name="connsiteY17-744" fmla="*/ 1740863 h 10612860"/>
              <a:gd name="connsiteX18-745" fmla="*/ 1667880 w 3195530"/>
              <a:gd name="connsiteY18-746" fmla="*/ 1609649 h 10612860"/>
              <a:gd name="connsiteX19-747" fmla="*/ 1658106 w 3195530"/>
              <a:gd name="connsiteY19-748" fmla="*/ 1372022 h 10612860"/>
              <a:gd name="connsiteX20-749" fmla="*/ 1734509 w 3195530"/>
              <a:gd name="connsiteY20-750" fmla="*/ 1541309 h 10612860"/>
              <a:gd name="connsiteX21-751" fmla="*/ 2326647 w 3195530"/>
              <a:gd name="connsiteY21-752" fmla="*/ 1715111 h 10612860"/>
              <a:gd name="connsiteX22-753" fmla="*/ 2509435 w 3195530"/>
              <a:gd name="connsiteY22-754" fmla="*/ 1794736 h 10612860"/>
              <a:gd name="connsiteX23-755" fmla="*/ 2606453 w 3195530"/>
              <a:gd name="connsiteY23-756" fmla="*/ 2095611 h 10612860"/>
              <a:gd name="connsiteX24-757" fmla="*/ 2672829 w 3195530"/>
              <a:gd name="connsiteY24-758" fmla="*/ 2178119 h 10612860"/>
              <a:gd name="connsiteX25-759" fmla="*/ 2670233 w 3195530"/>
              <a:gd name="connsiteY25-760" fmla="*/ 2302646 h 10612860"/>
              <a:gd name="connsiteX26-761" fmla="*/ 2712685 w 3195530"/>
              <a:gd name="connsiteY26-762" fmla="*/ 2352064 h 10612860"/>
              <a:gd name="connsiteX27-763" fmla="*/ 2702149 w 3195530"/>
              <a:gd name="connsiteY27-764" fmla="*/ 2404747 h 10612860"/>
              <a:gd name="connsiteX28-765" fmla="*/ 2763128 w 3195530"/>
              <a:gd name="connsiteY28-766" fmla="*/ 2436539 h 10612860"/>
              <a:gd name="connsiteX29-767" fmla="*/ 2757987 w 3195530"/>
              <a:gd name="connsiteY29-768" fmla="*/ 2539216 h 10612860"/>
              <a:gd name="connsiteX30-769" fmla="*/ 3024915 w 3195530"/>
              <a:gd name="connsiteY30-770" fmla="*/ 2938542 h 10612860"/>
              <a:gd name="connsiteX31-771" fmla="*/ 3138120 w 3195530"/>
              <a:gd name="connsiteY31-772" fmla="*/ 3005297 h 10612860"/>
              <a:gd name="connsiteX32-773" fmla="*/ 3194723 w 3195530"/>
              <a:gd name="connsiteY32-774" fmla="*/ 3333739 h 10612860"/>
              <a:gd name="connsiteX33-775" fmla="*/ 2857806 w 3195530"/>
              <a:gd name="connsiteY33-776" fmla="*/ 3656225 h 10612860"/>
              <a:gd name="connsiteX34-777" fmla="*/ 2542420 w 3195530"/>
              <a:gd name="connsiteY34-778" fmla="*/ 3660305 h 10612860"/>
              <a:gd name="connsiteX35-779" fmla="*/ 2461079 w 3195530"/>
              <a:gd name="connsiteY35-780" fmla="*/ 3610217 h 10612860"/>
              <a:gd name="connsiteX36-781" fmla="*/ 2503020 w 3195530"/>
              <a:gd name="connsiteY36-782" fmla="*/ 3730889 h 10612860"/>
              <a:gd name="connsiteX37-783" fmla="*/ 2445357 w 3195530"/>
              <a:gd name="connsiteY37-784" fmla="*/ 3730903 h 10612860"/>
              <a:gd name="connsiteX38-785" fmla="*/ 2445357 w 3195530"/>
              <a:gd name="connsiteY38-786" fmla="*/ 3964866 h 10612860"/>
              <a:gd name="connsiteX39-787" fmla="*/ 2459686 w 3195530"/>
              <a:gd name="connsiteY39-788" fmla="*/ 3964866 h 10612860"/>
              <a:gd name="connsiteX40-789" fmla="*/ 2469021 w 3195530"/>
              <a:gd name="connsiteY40-790" fmla="*/ 4013875 h 10612860"/>
              <a:gd name="connsiteX41-791" fmla="*/ 2974950 w 3195530"/>
              <a:gd name="connsiteY41-792" fmla="*/ 5593332 h 10612860"/>
              <a:gd name="connsiteX42-793" fmla="*/ 2708419 w 3195530"/>
              <a:gd name="connsiteY42-794" fmla="*/ 5730659 h 10612860"/>
              <a:gd name="connsiteX43-795" fmla="*/ 2736752 w 3195530"/>
              <a:gd name="connsiteY43-796" fmla="*/ 6385004 h 10612860"/>
              <a:gd name="connsiteX44-797" fmla="*/ 2718427 w 3195530"/>
              <a:gd name="connsiteY44-798" fmla="*/ 7009774 h 10612860"/>
              <a:gd name="connsiteX45-799" fmla="*/ 2690545 w 3195530"/>
              <a:gd name="connsiteY45-800" fmla="*/ 7429203 h 10612860"/>
              <a:gd name="connsiteX46-801" fmla="*/ 2595054 w 3195530"/>
              <a:gd name="connsiteY46-802" fmla="*/ 7760350 h 10612860"/>
              <a:gd name="connsiteX47-803" fmla="*/ 2500175 w 3195530"/>
              <a:gd name="connsiteY47-804" fmla="*/ 7873515 h 10612860"/>
              <a:gd name="connsiteX48-805" fmla="*/ 2483431 w 3195530"/>
              <a:gd name="connsiteY48-806" fmla="*/ 8113645 h 10612860"/>
              <a:gd name="connsiteX49-807" fmla="*/ 2412136 w 3195530"/>
              <a:gd name="connsiteY49-808" fmla="*/ 8776730 h 10612860"/>
              <a:gd name="connsiteX50-809" fmla="*/ 2380366 w 3195530"/>
              <a:gd name="connsiteY50-810" fmla="*/ 9173347 h 10612860"/>
              <a:gd name="connsiteX51-811" fmla="*/ 2396889 w 3195530"/>
              <a:gd name="connsiteY51-812" fmla="*/ 9467957 h 10612860"/>
              <a:gd name="connsiteX52-813" fmla="*/ 2454833 w 3195530"/>
              <a:gd name="connsiteY52-814" fmla="*/ 9613145 h 10612860"/>
              <a:gd name="connsiteX53-815" fmla="*/ 2424209 w 3195530"/>
              <a:gd name="connsiteY53-816" fmla="*/ 9804339 h 10612860"/>
              <a:gd name="connsiteX54-817" fmla="*/ 3134866 w 3195530"/>
              <a:gd name="connsiteY54-818" fmla="*/ 10341562 h 10612860"/>
              <a:gd name="connsiteX55-819" fmla="*/ 3160024 w 3195530"/>
              <a:gd name="connsiteY55-820" fmla="*/ 10564964 h 10612860"/>
              <a:gd name="connsiteX56-821" fmla="*/ 2531417 w 3195530"/>
              <a:gd name="connsiteY56-822" fmla="*/ 10550290 h 10612860"/>
              <a:gd name="connsiteX57-823" fmla="*/ 1876236 w 3195530"/>
              <a:gd name="connsiteY57-824" fmla="*/ 10303490 h 10612860"/>
              <a:gd name="connsiteX58-825" fmla="*/ 1861870 w 3195530"/>
              <a:gd name="connsiteY58-826" fmla="*/ 10020777 h 10612860"/>
              <a:gd name="connsiteX59-827" fmla="*/ 1835213 w 3195530"/>
              <a:gd name="connsiteY59-828" fmla="*/ 9894183 h 10612860"/>
              <a:gd name="connsiteX60-829" fmla="*/ 1882681 w 3195530"/>
              <a:gd name="connsiteY60-830" fmla="*/ 9589781 h 10612860"/>
              <a:gd name="connsiteX61-831" fmla="*/ 1802386 w 3195530"/>
              <a:gd name="connsiteY61-832" fmla="*/ 9334796 h 10612860"/>
              <a:gd name="connsiteX62-833" fmla="*/ 1800887 w 3195530"/>
              <a:gd name="connsiteY62-834" fmla="*/ 8152789 h 10612860"/>
              <a:gd name="connsiteX63-835" fmla="*/ 1935942 w 3195530"/>
              <a:gd name="connsiteY63-836" fmla="*/ 7506024 h 10612860"/>
              <a:gd name="connsiteX64-837" fmla="*/ 1876110 w 3195530"/>
              <a:gd name="connsiteY64-838" fmla="*/ 7319701 h 10612860"/>
              <a:gd name="connsiteX65-839" fmla="*/ 1916465 w 3195530"/>
              <a:gd name="connsiteY65-840" fmla="*/ 7164091 h 10612860"/>
              <a:gd name="connsiteX66-841" fmla="*/ 1910193 w 3195530"/>
              <a:gd name="connsiteY66-842" fmla="*/ 6839348 h 10612860"/>
              <a:gd name="connsiteX67-843" fmla="*/ 1707813 w 3195530"/>
              <a:gd name="connsiteY67-844" fmla="*/ 6238651 h 10612860"/>
              <a:gd name="connsiteX68-845" fmla="*/ 1377613 w 3195530"/>
              <a:gd name="connsiteY68-846" fmla="*/ 7441295 h 10612860"/>
              <a:gd name="connsiteX69-847" fmla="*/ 1374660 w 3195530"/>
              <a:gd name="connsiteY69-848" fmla="*/ 7650818 h 10612860"/>
              <a:gd name="connsiteX70-849" fmla="*/ 1267540 w 3195530"/>
              <a:gd name="connsiteY70-850" fmla="*/ 7793055 h 10612860"/>
              <a:gd name="connsiteX71-851" fmla="*/ 1278558 w 3195530"/>
              <a:gd name="connsiteY71-852" fmla="*/ 7897618 h 10612860"/>
              <a:gd name="connsiteX72-853" fmla="*/ 1205942 w 3195530"/>
              <a:gd name="connsiteY72-854" fmla="*/ 8057305 h 10612860"/>
              <a:gd name="connsiteX73-855" fmla="*/ 1033520 w 3195530"/>
              <a:gd name="connsiteY73-856" fmla="*/ 9173347 h 10612860"/>
              <a:gd name="connsiteX74-857" fmla="*/ 1054274 w 3195530"/>
              <a:gd name="connsiteY74-858" fmla="*/ 9656724 h 10612860"/>
              <a:gd name="connsiteX75-859" fmla="*/ 990267 w 3195530"/>
              <a:gd name="connsiteY75-860" fmla="*/ 10063276 h 10612860"/>
              <a:gd name="connsiteX76-861" fmla="*/ 1368683 w 3195530"/>
              <a:gd name="connsiteY76-862" fmla="*/ 10442252 h 10612860"/>
              <a:gd name="connsiteX77-863" fmla="*/ 918876 w 3195530"/>
              <a:gd name="connsiteY77-864" fmla="*/ 10600044 h 10612860"/>
              <a:gd name="connsiteX78-865" fmla="*/ 474779 w 3195530"/>
              <a:gd name="connsiteY78-866" fmla="*/ 10287718 h 10612860"/>
              <a:gd name="connsiteX79-867" fmla="*/ 566182 w 3195530"/>
              <a:gd name="connsiteY79-868" fmla="*/ 10019896 h 10612860"/>
              <a:gd name="connsiteX80-869" fmla="*/ 460825 w 3195530"/>
              <a:gd name="connsiteY80-870" fmla="*/ 9692724 h 10612860"/>
              <a:gd name="connsiteX81-871" fmla="*/ 511587 w 3195530"/>
              <a:gd name="connsiteY81-872" fmla="*/ 9032388 h 10612860"/>
              <a:gd name="connsiteX82-873" fmla="*/ 622935 w 3195530"/>
              <a:gd name="connsiteY82-874" fmla="*/ 7525502 h 10612860"/>
              <a:gd name="connsiteX83-875" fmla="*/ 669466 w 3195530"/>
              <a:gd name="connsiteY83-876" fmla="*/ 7311969 h 10612860"/>
              <a:gd name="connsiteX84-877" fmla="*/ 689870 w 3195530"/>
              <a:gd name="connsiteY84-878" fmla="*/ 7037851 h 10612860"/>
              <a:gd name="connsiteX85-879" fmla="*/ 677180 w 3195530"/>
              <a:gd name="connsiteY85-880" fmla="*/ 6796735 h 10612860"/>
              <a:gd name="connsiteX86-881" fmla="*/ 587421 w 3195530"/>
              <a:gd name="connsiteY86-882" fmla="*/ 6210025 h 10612860"/>
              <a:gd name="connsiteX87-883" fmla="*/ 503127 w 3195530"/>
              <a:gd name="connsiteY87-884" fmla="*/ 5850688 h 10612860"/>
              <a:gd name="connsiteX88-885" fmla="*/ 304621 w 3195530"/>
              <a:gd name="connsiteY88-886" fmla="*/ 5601332 h 10612860"/>
              <a:gd name="connsiteX89-887" fmla="*/ 461987 w 3195530"/>
              <a:gd name="connsiteY89-888" fmla="*/ 4201579 h 10612860"/>
              <a:gd name="connsiteX90-889" fmla="*/ 480370 w 3195530"/>
              <a:gd name="connsiteY90-890" fmla="*/ 4073429 h 10612860"/>
              <a:gd name="connsiteX91-891" fmla="*/ 480370 w 3195530"/>
              <a:gd name="connsiteY91-892" fmla="*/ 4037882 h 10612860"/>
              <a:gd name="connsiteX92-893" fmla="*/ 430481 w 3195530"/>
              <a:gd name="connsiteY92-894" fmla="*/ 3966665 h 10612860"/>
              <a:gd name="connsiteX93-895" fmla="*/ 480370 w 3195530"/>
              <a:gd name="connsiteY93-896" fmla="*/ 3731366 h 10612860"/>
              <a:gd name="connsiteX94-897" fmla="*/ 357520 w 3195530"/>
              <a:gd name="connsiteY94-898" fmla="*/ 3489579 h 10612860"/>
              <a:gd name="connsiteX95-899" fmla="*/ 296032 w 3195530"/>
              <a:gd name="connsiteY95-900" fmla="*/ 3332537 h 10612860"/>
              <a:gd name="connsiteX96-901" fmla="*/ 312879 w 3195530"/>
              <a:gd name="connsiteY96-902" fmla="*/ 3170839 h 10612860"/>
              <a:gd name="connsiteX97-903" fmla="*/ 258721 w 3195530"/>
              <a:gd name="connsiteY97-904" fmla="*/ 3134915 h 10612860"/>
              <a:gd name="connsiteX98-905" fmla="*/ 207412 w 3195530"/>
              <a:gd name="connsiteY98-906" fmla="*/ 2897913 h 10612860"/>
              <a:gd name="connsiteX99-907" fmla="*/ 54452 w 3195530"/>
              <a:gd name="connsiteY99-908" fmla="*/ 2538400 h 10612860"/>
              <a:gd name="connsiteX100-909" fmla="*/ 9303 w 3195530"/>
              <a:gd name="connsiteY100-910" fmla="*/ 2186090 h 10612860"/>
              <a:gd name="connsiteX101-911" fmla="*/ 81583 w 3195530"/>
              <a:gd name="connsiteY101-912" fmla="*/ 1743638 h 10612860"/>
              <a:gd name="connsiteX102-913" fmla="*/ 649543 w 3195530"/>
              <a:gd name="connsiteY102-914" fmla="*/ 1494582 h 10612860"/>
              <a:gd name="connsiteX103-915" fmla="*/ 945925 w 3195530"/>
              <a:gd name="connsiteY103-916" fmla="*/ 1232699 h 10612860"/>
              <a:gd name="connsiteX104-917" fmla="*/ 952102 w 3195530"/>
              <a:gd name="connsiteY104-918" fmla="*/ 1238129 h 10612860"/>
              <a:gd name="connsiteX105-919" fmla="*/ 1453685 w 3195530"/>
              <a:gd name="connsiteY105-920" fmla="*/ 1885887 h 10612860"/>
              <a:gd name="connsiteX106-921" fmla="*/ 1302916 w 3195530"/>
              <a:gd name="connsiteY106-922" fmla="*/ 1712325 h 10612860"/>
              <a:gd name="connsiteX107-923" fmla="*/ 1505401 w 3195530"/>
              <a:gd name="connsiteY107-924" fmla="*/ 1530023 h 10612860"/>
              <a:gd name="connsiteX108-925" fmla="*/ 1518343 w 3195530"/>
              <a:gd name="connsiteY108-926" fmla="*/ 1530185 h 10612860"/>
              <a:gd name="connsiteX109-927" fmla="*/ 1411743 w 3195530"/>
              <a:gd name="connsiteY109-928" fmla="*/ 1476618 h 10612860"/>
              <a:gd name="connsiteX110-929" fmla="*/ 1132853 w 3195530"/>
              <a:gd name="connsiteY110-930" fmla="*/ 1356460 h 10612860"/>
              <a:gd name="connsiteX111-931" fmla="*/ 987224 w 3195530"/>
              <a:gd name="connsiteY111-932" fmla="*/ 1196250 h 10612860"/>
              <a:gd name="connsiteX112-933" fmla="*/ 888169 w 3195530"/>
              <a:gd name="connsiteY112-934" fmla="*/ 929232 h 10612860"/>
              <a:gd name="connsiteX113-935" fmla="*/ 827953 w 3195530"/>
              <a:gd name="connsiteY113-936" fmla="*/ 971350 h 10612860"/>
              <a:gd name="connsiteX114-937" fmla="*/ 713322 w 3195530"/>
              <a:gd name="connsiteY114-938" fmla="*/ 695928 h 10612860"/>
              <a:gd name="connsiteX115-939" fmla="*/ 783974 w 3195530"/>
              <a:gd name="connsiteY115-940" fmla="*/ 630038 h 10612860"/>
              <a:gd name="connsiteX116-941" fmla="*/ 1290800 w 3195530"/>
              <a:gd name="connsiteY116-942" fmla="*/ 0 h 10612860"/>
              <a:gd name="connsiteX0-943" fmla="*/ 1763037 w 3195530"/>
              <a:gd name="connsiteY0-944" fmla="*/ 2903008 h 10612860"/>
              <a:gd name="connsiteX1-945" fmla="*/ 1850995 w 3195530"/>
              <a:gd name="connsiteY1-946" fmla="*/ 3156579 h 10612860"/>
              <a:gd name="connsiteX2-947" fmla="*/ 1868097 w 3195530"/>
              <a:gd name="connsiteY2-948" fmla="*/ 2960638 h 10612860"/>
              <a:gd name="connsiteX3-949" fmla="*/ 1763037 w 3195530"/>
              <a:gd name="connsiteY3-950" fmla="*/ 2903008 h 10612860"/>
              <a:gd name="connsiteX4-951" fmla="*/ 1290800 w 3195530"/>
              <a:gd name="connsiteY4-952" fmla="*/ 0 h 10612860"/>
              <a:gd name="connsiteX5-953" fmla="*/ 1852755 w 3195530"/>
              <a:gd name="connsiteY5-954" fmla="*/ 556368 h 10612860"/>
              <a:gd name="connsiteX6-955" fmla="*/ 1880139 w 3195530"/>
              <a:gd name="connsiteY6-956" fmla="*/ 826219 h 10612860"/>
              <a:gd name="connsiteX7-957" fmla="*/ 1800885 w 3195530"/>
              <a:gd name="connsiteY7-958" fmla="*/ 889179 h 10612860"/>
              <a:gd name="connsiteX8-959" fmla="*/ 1665029 w 3195530"/>
              <a:gd name="connsiteY8-960" fmla="*/ 1234718 h 10612860"/>
              <a:gd name="connsiteX9-961" fmla="*/ 1649096 w 3195530"/>
              <a:gd name="connsiteY9-962" fmla="*/ 1339123 h 10612860"/>
              <a:gd name="connsiteX10-963" fmla="*/ 1534696 w 3195530"/>
              <a:gd name="connsiteY10-964" fmla="*/ 1530388 h 10612860"/>
              <a:gd name="connsiteX11-965" fmla="*/ 1721540 w 3195530"/>
              <a:gd name="connsiteY11-966" fmla="*/ 1740863 h 10612860"/>
              <a:gd name="connsiteX12-967" fmla="*/ 1724957 w 3195530"/>
              <a:gd name="connsiteY12-968" fmla="*/ 1755132 h 10612860"/>
              <a:gd name="connsiteX13-969" fmla="*/ 1652304 w 3195530"/>
              <a:gd name="connsiteY13-970" fmla="*/ 1750313 h 10612860"/>
              <a:gd name="connsiteX14-971" fmla="*/ 1751358 w 3195530"/>
              <a:gd name="connsiteY14-972" fmla="*/ 1930550 h 10612860"/>
              <a:gd name="connsiteX15-973" fmla="*/ 1724957 w 3195530"/>
              <a:gd name="connsiteY15-974" fmla="*/ 1755132 h 10612860"/>
              <a:gd name="connsiteX16-975" fmla="*/ 1736291 w 3195530"/>
              <a:gd name="connsiteY16-976" fmla="*/ 1755884 h 10612860"/>
              <a:gd name="connsiteX17-977" fmla="*/ 1721540 w 3195530"/>
              <a:gd name="connsiteY17-978" fmla="*/ 1740863 h 10612860"/>
              <a:gd name="connsiteX18-979" fmla="*/ 1667880 w 3195530"/>
              <a:gd name="connsiteY18-980" fmla="*/ 1609649 h 10612860"/>
              <a:gd name="connsiteX19-981" fmla="*/ 1658106 w 3195530"/>
              <a:gd name="connsiteY19-982" fmla="*/ 1372022 h 10612860"/>
              <a:gd name="connsiteX20-983" fmla="*/ 1734509 w 3195530"/>
              <a:gd name="connsiteY20-984" fmla="*/ 1541309 h 10612860"/>
              <a:gd name="connsiteX21-985" fmla="*/ 2326647 w 3195530"/>
              <a:gd name="connsiteY21-986" fmla="*/ 1715111 h 10612860"/>
              <a:gd name="connsiteX22-987" fmla="*/ 2509435 w 3195530"/>
              <a:gd name="connsiteY22-988" fmla="*/ 1794736 h 10612860"/>
              <a:gd name="connsiteX23-989" fmla="*/ 2606453 w 3195530"/>
              <a:gd name="connsiteY23-990" fmla="*/ 2095611 h 10612860"/>
              <a:gd name="connsiteX24-991" fmla="*/ 2672829 w 3195530"/>
              <a:gd name="connsiteY24-992" fmla="*/ 2178119 h 10612860"/>
              <a:gd name="connsiteX25-993" fmla="*/ 2670233 w 3195530"/>
              <a:gd name="connsiteY25-994" fmla="*/ 2302646 h 10612860"/>
              <a:gd name="connsiteX26-995" fmla="*/ 2712685 w 3195530"/>
              <a:gd name="connsiteY26-996" fmla="*/ 2352064 h 10612860"/>
              <a:gd name="connsiteX27-997" fmla="*/ 2702149 w 3195530"/>
              <a:gd name="connsiteY27-998" fmla="*/ 2404747 h 10612860"/>
              <a:gd name="connsiteX28-999" fmla="*/ 2763128 w 3195530"/>
              <a:gd name="connsiteY28-1000" fmla="*/ 2436539 h 10612860"/>
              <a:gd name="connsiteX29-1001" fmla="*/ 2757987 w 3195530"/>
              <a:gd name="connsiteY29-1002" fmla="*/ 2539216 h 10612860"/>
              <a:gd name="connsiteX30-1003" fmla="*/ 3024915 w 3195530"/>
              <a:gd name="connsiteY30-1004" fmla="*/ 2938542 h 10612860"/>
              <a:gd name="connsiteX31-1005" fmla="*/ 3138120 w 3195530"/>
              <a:gd name="connsiteY31-1006" fmla="*/ 3005297 h 10612860"/>
              <a:gd name="connsiteX32-1007" fmla="*/ 3194723 w 3195530"/>
              <a:gd name="connsiteY32-1008" fmla="*/ 3333739 h 10612860"/>
              <a:gd name="connsiteX33-1009" fmla="*/ 2857806 w 3195530"/>
              <a:gd name="connsiteY33-1010" fmla="*/ 3656225 h 10612860"/>
              <a:gd name="connsiteX34-1011" fmla="*/ 2542420 w 3195530"/>
              <a:gd name="connsiteY34-1012" fmla="*/ 3660305 h 10612860"/>
              <a:gd name="connsiteX35-1013" fmla="*/ 2461079 w 3195530"/>
              <a:gd name="connsiteY35-1014" fmla="*/ 3610217 h 10612860"/>
              <a:gd name="connsiteX36-1015" fmla="*/ 2503020 w 3195530"/>
              <a:gd name="connsiteY36-1016" fmla="*/ 3730889 h 10612860"/>
              <a:gd name="connsiteX37-1017" fmla="*/ 2445357 w 3195530"/>
              <a:gd name="connsiteY37-1018" fmla="*/ 3730903 h 10612860"/>
              <a:gd name="connsiteX38-1019" fmla="*/ 2445357 w 3195530"/>
              <a:gd name="connsiteY38-1020" fmla="*/ 3964866 h 10612860"/>
              <a:gd name="connsiteX39-1021" fmla="*/ 2459686 w 3195530"/>
              <a:gd name="connsiteY39-1022" fmla="*/ 3964866 h 10612860"/>
              <a:gd name="connsiteX40-1023" fmla="*/ 2445358 w 3195530"/>
              <a:gd name="connsiteY40-1024" fmla="*/ 3916228 h 10612860"/>
              <a:gd name="connsiteX41-1025" fmla="*/ 2469021 w 3195530"/>
              <a:gd name="connsiteY41-1026" fmla="*/ 4013875 h 10612860"/>
              <a:gd name="connsiteX42-1027" fmla="*/ 2974950 w 3195530"/>
              <a:gd name="connsiteY42-1028" fmla="*/ 5593332 h 10612860"/>
              <a:gd name="connsiteX43-1029" fmla="*/ 2708419 w 3195530"/>
              <a:gd name="connsiteY43-1030" fmla="*/ 5730659 h 10612860"/>
              <a:gd name="connsiteX44-1031" fmla="*/ 2736752 w 3195530"/>
              <a:gd name="connsiteY44-1032" fmla="*/ 6385004 h 10612860"/>
              <a:gd name="connsiteX45-1033" fmla="*/ 2718427 w 3195530"/>
              <a:gd name="connsiteY45-1034" fmla="*/ 7009774 h 10612860"/>
              <a:gd name="connsiteX46-1035" fmla="*/ 2690545 w 3195530"/>
              <a:gd name="connsiteY46-1036" fmla="*/ 7429203 h 10612860"/>
              <a:gd name="connsiteX47-1037" fmla="*/ 2595054 w 3195530"/>
              <a:gd name="connsiteY47-1038" fmla="*/ 7760350 h 10612860"/>
              <a:gd name="connsiteX48-1039" fmla="*/ 2500175 w 3195530"/>
              <a:gd name="connsiteY48-1040" fmla="*/ 7873515 h 10612860"/>
              <a:gd name="connsiteX49-1041" fmla="*/ 2483431 w 3195530"/>
              <a:gd name="connsiteY49-1042" fmla="*/ 8113645 h 10612860"/>
              <a:gd name="connsiteX50-1043" fmla="*/ 2412136 w 3195530"/>
              <a:gd name="connsiteY50-1044" fmla="*/ 8776730 h 10612860"/>
              <a:gd name="connsiteX51-1045" fmla="*/ 2380366 w 3195530"/>
              <a:gd name="connsiteY51-1046" fmla="*/ 9173347 h 10612860"/>
              <a:gd name="connsiteX52-1047" fmla="*/ 2396889 w 3195530"/>
              <a:gd name="connsiteY52-1048" fmla="*/ 9467957 h 10612860"/>
              <a:gd name="connsiteX53-1049" fmla="*/ 2454833 w 3195530"/>
              <a:gd name="connsiteY53-1050" fmla="*/ 9613145 h 10612860"/>
              <a:gd name="connsiteX54-1051" fmla="*/ 2424209 w 3195530"/>
              <a:gd name="connsiteY54-1052" fmla="*/ 9804339 h 10612860"/>
              <a:gd name="connsiteX55-1053" fmla="*/ 3134866 w 3195530"/>
              <a:gd name="connsiteY55-1054" fmla="*/ 10341562 h 10612860"/>
              <a:gd name="connsiteX56-1055" fmla="*/ 3160024 w 3195530"/>
              <a:gd name="connsiteY56-1056" fmla="*/ 10564964 h 10612860"/>
              <a:gd name="connsiteX57-1057" fmla="*/ 2531417 w 3195530"/>
              <a:gd name="connsiteY57-1058" fmla="*/ 10550290 h 10612860"/>
              <a:gd name="connsiteX58-1059" fmla="*/ 1876236 w 3195530"/>
              <a:gd name="connsiteY58-1060" fmla="*/ 10303490 h 10612860"/>
              <a:gd name="connsiteX59-1061" fmla="*/ 1861870 w 3195530"/>
              <a:gd name="connsiteY59-1062" fmla="*/ 10020777 h 10612860"/>
              <a:gd name="connsiteX60-1063" fmla="*/ 1835213 w 3195530"/>
              <a:gd name="connsiteY60-1064" fmla="*/ 9894183 h 10612860"/>
              <a:gd name="connsiteX61-1065" fmla="*/ 1882681 w 3195530"/>
              <a:gd name="connsiteY61-1066" fmla="*/ 9589781 h 10612860"/>
              <a:gd name="connsiteX62-1067" fmla="*/ 1802386 w 3195530"/>
              <a:gd name="connsiteY62-1068" fmla="*/ 9334796 h 10612860"/>
              <a:gd name="connsiteX63-1069" fmla="*/ 1800887 w 3195530"/>
              <a:gd name="connsiteY63-1070" fmla="*/ 8152789 h 10612860"/>
              <a:gd name="connsiteX64-1071" fmla="*/ 1935942 w 3195530"/>
              <a:gd name="connsiteY64-1072" fmla="*/ 7506024 h 10612860"/>
              <a:gd name="connsiteX65-1073" fmla="*/ 1876110 w 3195530"/>
              <a:gd name="connsiteY65-1074" fmla="*/ 7319701 h 10612860"/>
              <a:gd name="connsiteX66-1075" fmla="*/ 1916465 w 3195530"/>
              <a:gd name="connsiteY66-1076" fmla="*/ 7164091 h 10612860"/>
              <a:gd name="connsiteX67-1077" fmla="*/ 1910193 w 3195530"/>
              <a:gd name="connsiteY67-1078" fmla="*/ 6839348 h 10612860"/>
              <a:gd name="connsiteX68-1079" fmla="*/ 1707813 w 3195530"/>
              <a:gd name="connsiteY68-1080" fmla="*/ 6238651 h 10612860"/>
              <a:gd name="connsiteX69-1081" fmla="*/ 1377613 w 3195530"/>
              <a:gd name="connsiteY69-1082" fmla="*/ 7441295 h 10612860"/>
              <a:gd name="connsiteX70-1083" fmla="*/ 1374660 w 3195530"/>
              <a:gd name="connsiteY70-1084" fmla="*/ 7650818 h 10612860"/>
              <a:gd name="connsiteX71-1085" fmla="*/ 1267540 w 3195530"/>
              <a:gd name="connsiteY71-1086" fmla="*/ 7793055 h 10612860"/>
              <a:gd name="connsiteX72-1087" fmla="*/ 1278558 w 3195530"/>
              <a:gd name="connsiteY72-1088" fmla="*/ 7897618 h 10612860"/>
              <a:gd name="connsiteX73-1089" fmla="*/ 1205942 w 3195530"/>
              <a:gd name="connsiteY73-1090" fmla="*/ 8057305 h 10612860"/>
              <a:gd name="connsiteX74-1091" fmla="*/ 1033520 w 3195530"/>
              <a:gd name="connsiteY74-1092" fmla="*/ 9173347 h 10612860"/>
              <a:gd name="connsiteX75-1093" fmla="*/ 1054274 w 3195530"/>
              <a:gd name="connsiteY75-1094" fmla="*/ 9656724 h 10612860"/>
              <a:gd name="connsiteX76-1095" fmla="*/ 990267 w 3195530"/>
              <a:gd name="connsiteY76-1096" fmla="*/ 10063276 h 10612860"/>
              <a:gd name="connsiteX77-1097" fmla="*/ 1368683 w 3195530"/>
              <a:gd name="connsiteY77-1098" fmla="*/ 10442252 h 10612860"/>
              <a:gd name="connsiteX78-1099" fmla="*/ 918876 w 3195530"/>
              <a:gd name="connsiteY78-1100" fmla="*/ 10600044 h 10612860"/>
              <a:gd name="connsiteX79-1101" fmla="*/ 474779 w 3195530"/>
              <a:gd name="connsiteY79-1102" fmla="*/ 10287718 h 10612860"/>
              <a:gd name="connsiteX80-1103" fmla="*/ 566182 w 3195530"/>
              <a:gd name="connsiteY80-1104" fmla="*/ 10019896 h 10612860"/>
              <a:gd name="connsiteX81-1105" fmla="*/ 460825 w 3195530"/>
              <a:gd name="connsiteY81-1106" fmla="*/ 9692724 h 10612860"/>
              <a:gd name="connsiteX82-1107" fmla="*/ 511587 w 3195530"/>
              <a:gd name="connsiteY82-1108" fmla="*/ 9032388 h 10612860"/>
              <a:gd name="connsiteX83-1109" fmla="*/ 622935 w 3195530"/>
              <a:gd name="connsiteY83-1110" fmla="*/ 7525502 h 10612860"/>
              <a:gd name="connsiteX84-1111" fmla="*/ 669466 w 3195530"/>
              <a:gd name="connsiteY84-1112" fmla="*/ 7311969 h 10612860"/>
              <a:gd name="connsiteX85-1113" fmla="*/ 689870 w 3195530"/>
              <a:gd name="connsiteY85-1114" fmla="*/ 7037851 h 10612860"/>
              <a:gd name="connsiteX86-1115" fmla="*/ 677180 w 3195530"/>
              <a:gd name="connsiteY86-1116" fmla="*/ 6796735 h 10612860"/>
              <a:gd name="connsiteX87-1117" fmla="*/ 587421 w 3195530"/>
              <a:gd name="connsiteY87-1118" fmla="*/ 6210025 h 10612860"/>
              <a:gd name="connsiteX88-1119" fmla="*/ 503127 w 3195530"/>
              <a:gd name="connsiteY88-1120" fmla="*/ 5850688 h 10612860"/>
              <a:gd name="connsiteX89-1121" fmla="*/ 304621 w 3195530"/>
              <a:gd name="connsiteY89-1122" fmla="*/ 5601332 h 10612860"/>
              <a:gd name="connsiteX90-1123" fmla="*/ 461987 w 3195530"/>
              <a:gd name="connsiteY90-1124" fmla="*/ 4201579 h 10612860"/>
              <a:gd name="connsiteX91-1125" fmla="*/ 480370 w 3195530"/>
              <a:gd name="connsiteY91-1126" fmla="*/ 4073429 h 10612860"/>
              <a:gd name="connsiteX92-1127" fmla="*/ 480370 w 3195530"/>
              <a:gd name="connsiteY92-1128" fmla="*/ 4037882 h 10612860"/>
              <a:gd name="connsiteX93-1129" fmla="*/ 430481 w 3195530"/>
              <a:gd name="connsiteY93-1130" fmla="*/ 3966665 h 10612860"/>
              <a:gd name="connsiteX94-1131" fmla="*/ 480370 w 3195530"/>
              <a:gd name="connsiteY94-1132" fmla="*/ 3731366 h 10612860"/>
              <a:gd name="connsiteX95-1133" fmla="*/ 357520 w 3195530"/>
              <a:gd name="connsiteY95-1134" fmla="*/ 3489579 h 10612860"/>
              <a:gd name="connsiteX96-1135" fmla="*/ 296032 w 3195530"/>
              <a:gd name="connsiteY96-1136" fmla="*/ 3332537 h 10612860"/>
              <a:gd name="connsiteX97-1137" fmla="*/ 312879 w 3195530"/>
              <a:gd name="connsiteY97-1138" fmla="*/ 3170839 h 10612860"/>
              <a:gd name="connsiteX98-1139" fmla="*/ 258721 w 3195530"/>
              <a:gd name="connsiteY98-1140" fmla="*/ 3134915 h 10612860"/>
              <a:gd name="connsiteX99-1141" fmla="*/ 207412 w 3195530"/>
              <a:gd name="connsiteY99-1142" fmla="*/ 2897913 h 10612860"/>
              <a:gd name="connsiteX100-1143" fmla="*/ 54452 w 3195530"/>
              <a:gd name="connsiteY100-1144" fmla="*/ 2538400 h 10612860"/>
              <a:gd name="connsiteX101-1145" fmla="*/ 9303 w 3195530"/>
              <a:gd name="connsiteY101-1146" fmla="*/ 2186090 h 10612860"/>
              <a:gd name="connsiteX102-1147" fmla="*/ 81583 w 3195530"/>
              <a:gd name="connsiteY102-1148" fmla="*/ 1743638 h 10612860"/>
              <a:gd name="connsiteX103-1149" fmla="*/ 649543 w 3195530"/>
              <a:gd name="connsiteY103-1150" fmla="*/ 1494582 h 10612860"/>
              <a:gd name="connsiteX104-1151" fmla="*/ 945925 w 3195530"/>
              <a:gd name="connsiteY104-1152" fmla="*/ 1232699 h 10612860"/>
              <a:gd name="connsiteX105-1153" fmla="*/ 952102 w 3195530"/>
              <a:gd name="connsiteY105-1154" fmla="*/ 1238129 h 10612860"/>
              <a:gd name="connsiteX106-1155" fmla="*/ 1453685 w 3195530"/>
              <a:gd name="connsiteY106-1156" fmla="*/ 1885887 h 10612860"/>
              <a:gd name="connsiteX107-1157" fmla="*/ 1302916 w 3195530"/>
              <a:gd name="connsiteY107-1158" fmla="*/ 1712325 h 10612860"/>
              <a:gd name="connsiteX108-1159" fmla="*/ 1505401 w 3195530"/>
              <a:gd name="connsiteY108-1160" fmla="*/ 1530023 h 10612860"/>
              <a:gd name="connsiteX109-1161" fmla="*/ 1518343 w 3195530"/>
              <a:gd name="connsiteY109-1162" fmla="*/ 1530185 h 10612860"/>
              <a:gd name="connsiteX110-1163" fmla="*/ 1411743 w 3195530"/>
              <a:gd name="connsiteY110-1164" fmla="*/ 1476618 h 10612860"/>
              <a:gd name="connsiteX111-1165" fmla="*/ 1132853 w 3195530"/>
              <a:gd name="connsiteY111-1166" fmla="*/ 1356460 h 10612860"/>
              <a:gd name="connsiteX112-1167" fmla="*/ 987224 w 3195530"/>
              <a:gd name="connsiteY112-1168" fmla="*/ 1196250 h 10612860"/>
              <a:gd name="connsiteX113-1169" fmla="*/ 888169 w 3195530"/>
              <a:gd name="connsiteY113-1170" fmla="*/ 929232 h 10612860"/>
              <a:gd name="connsiteX114-1171" fmla="*/ 827953 w 3195530"/>
              <a:gd name="connsiteY114-1172" fmla="*/ 971350 h 10612860"/>
              <a:gd name="connsiteX115-1173" fmla="*/ 713322 w 3195530"/>
              <a:gd name="connsiteY115-1174" fmla="*/ 695928 h 10612860"/>
              <a:gd name="connsiteX116-1175" fmla="*/ 783974 w 3195530"/>
              <a:gd name="connsiteY116-1176" fmla="*/ 630038 h 10612860"/>
              <a:gd name="connsiteX117-1177" fmla="*/ 1290800 w 3195530"/>
              <a:gd name="connsiteY117-1178" fmla="*/ 0 h 10612860"/>
              <a:gd name="connsiteX0-1179" fmla="*/ 1763037 w 3195530"/>
              <a:gd name="connsiteY0-1180" fmla="*/ 2903008 h 10612860"/>
              <a:gd name="connsiteX1-1181" fmla="*/ 1850995 w 3195530"/>
              <a:gd name="connsiteY1-1182" fmla="*/ 3156579 h 10612860"/>
              <a:gd name="connsiteX2-1183" fmla="*/ 1868097 w 3195530"/>
              <a:gd name="connsiteY2-1184" fmla="*/ 2960638 h 10612860"/>
              <a:gd name="connsiteX3-1185" fmla="*/ 1763037 w 3195530"/>
              <a:gd name="connsiteY3-1186" fmla="*/ 2903008 h 10612860"/>
              <a:gd name="connsiteX4-1187" fmla="*/ 1290800 w 3195530"/>
              <a:gd name="connsiteY4-1188" fmla="*/ 0 h 10612860"/>
              <a:gd name="connsiteX5-1189" fmla="*/ 1852755 w 3195530"/>
              <a:gd name="connsiteY5-1190" fmla="*/ 556368 h 10612860"/>
              <a:gd name="connsiteX6-1191" fmla="*/ 1880139 w 3195530"/>
              <a:gd name="connsiteY6-1192" fmla="*/ 826219 h 10612860"/>
              <a:gd name="connsiteX7-1193" fmla="*/ 1800885 w 3195530"/>
              <a:gd name="connsiteY7-1194" fmla="*/ 889179 h 10612860"/>
              <a:gd name="connsiteX8-1195" fmla="*/ 1665029 w 3195530"/>
              <a:gd name="connsiteY8-1196" fmla="*/ 1234718 h 10612860"/>
              <a:gd name="connsiteX9-1197" fmla="*/ 1649096 w 3195530"/>
              <a:gd name="connsiteY9-1198" fmla="*/ 1339123 h 10612860"/>
              <a:gd name="connsiteX10-1199" fmla="*/ 1534696 w 3195530"/>
              <a:gd name="connsiteY10-1200" fmla="*/ 1530388 h 10612860"/>
              <a:gd name="connsiteX11-1201" fmla="*/ 1721540 w 3195530"/>
              <a:gd name="connsiteY11-1202" fmla="*/ 1740863 h 10612860"/>
              <a:gd name="connsiteX12-1203" fmla="*/ 1724957 w 3195530"/>
              <a:gd name="connsiteY12-1204" fmla="*/ 1755132 h 10612860"/>
              <a:gd name="connsiteX13-1205" fmla="*/ 1652304 w 3195530"/>
              <a:gd name="connsiteY13-1206" fmla="*/ 1750313 h 10612860"/>
              <a:gd name="connsiteX14-1207" fmla="*/ 1751358 w 3195530"/>
              <a:gd name="connsiteY14-1208" fmla="*/ 1930550 h 10612860"/>
              <a:gd name="connsiteX15-1209" fmla="*/ 1724957 w 3195530"/>
              <a:gd name="connsiteY15-1210" fmla="*/ 1755132 h 10612860"/>
              <a:gd name="connsiteX16-1211" fmla="*/ 1736291 w 3195530"/>
              <a:gd name="connsiteY16-1212" fmla="*/ 1755884 h 10612860"/>
              <a:gd name="connsiteX17-1213" fmla="*/ 1721540 w 3195530"/>
              <a:gd name="connsiteY17-1214" fmla="*/ 1740863 h 10612860"/>
              <a:gd name="connsiteX18-1215" fmla="*/ 1667880 w 3195530"/>
              <a:gd name="connsiteY18-1216" fmla="*/ 1609649 h 10612860"/>
              <a:gd name="connsiteX19-1217" fmla="*/ 1658106 w 3195530"/>
              <a:gd name="connsiteY19-1218" fmla="*/ 1372022 h 10612860"/>
              <a:gd name="connsiteX20-1219" fmla="*/ 1734509 w 3195530"/>
              <a:gd name="connsiteY20-1220" fmla="*/ 1541309 h 10612860"/>
              <a:gd name="connsiteX21-1221" fmla="*/ 2326647 w 3195530"/>
              <a:gd name="connsiteY21-1222" fmla="*/ 1715111 h 10612860"/>
              <a:gd name="connsiteX22-1223" fmla="*/ 2509435 w 3195530"/>
              <a:gd name="connsiteY22-1224" fmla="*/ 1794736 h 10612860"/>
              <a:gd name="connsiteX23-1225" fmla="*/ 2606453 w 3195530"/>
              <a:gd name="connsiteY23-1226" fmla="*/ 2095611 h 10612860"/>
              <a:gd name="connsiteX24-1227" fmla="*/ 2672829 w 3195530"/>
              <a:gd name="connsiteY24-1228" fmla="*/ 2178119 h 10612860"/>
              <a:gd name="connsiteX25-1229" fmla="*/ 2670233 w 3195530"/>
              <a:gd name="connsiteY25-1230" fmla="*/ 2302646 h 10612860"/>
              <a:gd name="connsiteX26-1231" fmla="*/ 2712685 w 3195530"/>
              <a:gd name="connsiteY26-1232" fmla="*/ 2352064 h 10612860"/>
              <a:gd name="connsiteX27-1233" fmla="*/ 2702149 w 3195530"/>
              <a:gd name="connsiteY27-1234" fmla="*/ 2404747 h 10612860"/>
              <a:gd name="connsiteX28-1235" fmla="*/ 2763128 w 3195530"/>
              <a:gd name="connsiteY28-1236" fmla="*/ 2436539 h 10612860"/>
              <a:gd name="connsiteX29-1237" fmla="*/ 2757987 w 3195530"/>
              <a:gd name="connsiteY29-1238" fmla="*/ 2539216 h 10612860"/>
              <a:gd name="connsiteX30-1239" fmla="*/ 3024915 w 3195530"/>
              <a:gd name="connsiteY30-1240" fmla="*/ 2938542 h 10612860"/>
              <a:gd name="connsiteX31-1241" fmla="*/ 3138120 w 3195530"/>
              <a:gd name="connsiteY31-1242" fmla="*/ 3005297 h 10612860"/>
              <a:gd name="connsiteX32-1243" fmla="*/ 3194723 w 3195530"/>
              <a:gd name="connsiteY32-1244" fmla="*/ 3333739 h 10612860"/>
              <a:gd name="connsiteX33-1245" fmla="*/ 2857806 w 3195530"/>
              <a:gd name="connsiteY33-1246" fmla="*/ 3656225 h 10612860"/>
              <a:gd name="connsiteX34-1247" fmla="*/ 2542420 w 3195530"/>
              <a:gd name="connsiteY34-1248" fmla="*/ 3660305 h 10612860"/>
              <a:gd name="connsiteX35-1249" fmla="*/ 2461079 w 3195530"/>
              <a:gd name="connsiteY35-1250" fmla="*/ 3610217 h 10612860"/>
              <a:gd name="connsiteX36-1251" fmla="*/ 2503020 w 3195530"/>
              <a:gd name="connsiteY36-1252" fmla="*/ 3730889 h 10612860"/>
              <a:gd name="connsiteX37-1253" fmla="*/ 2445357 w 3195530"/>
              <a:gd name="connsiteY37-1254" fmla="*/ 3730903 h 10612860"/>
              <a:gd name="connsiteX38-1255" fmla="*/ 2445357 w 3195530"/>
              <a:gd name="connsiteY38-1256" fmla="*/ 3964866 h 10612860"/>
              <a:gd name="connsiteX39-1257" fmla="*/ 2459686 w 3195530"/>
              <a:gd name="connsiteY39-1258" fmla="*/ 3964866 h 10612860"/>
              <a:gd name="connsiteX40-1259" fmla="*/ 2469021 w 3195530"/>
              <a:gd name="connsiteY40-1260" fmla="*/ 4013875 h 10612860"/>
              <a:gd name="connsiteX41-1261" fmla="*/ 2974950 w 3195530"/>
              <a:gd name="connsiteY41-1262" fmla="*/ 5593332 h 10612860"/>
              <a:gd name="connsiteX42-1263" fmla="*/ 2708419 w 3195530"/>
              <a:gd name="connsiteY42-1264" fmla="*/ 5730659 h 10612860"/>
              <a:gd name="connsiteX43-1265" fmla="*/ 2736752 w 3195530"/>
              <a:gd name="connsiteY43-1266" fmla="*/ 6385004 h 10612860"/>
              <a:gd name="connsiteX44-1267" fmla="*/ 2718427 w 3195530"/>
              <a:gd name="connsiteY44-1268" fmla="*/ 7009774 h 10612860"/>
              <a:gd name="connsiteX45-1269" fmla="*/ 2690545 w 3195530"/>
              <a:gd name="connsiteY45-1270" fmla="*/ 7429203 h 10612860"/>
              <a:gd name="connsiteX46-1271" fmla="*/ 2595054 w 3195530"/>
              <a:gd name="connsiteY46-1272" fmla="*/ 7760350 h 10612860"/>
              <a:gd name="connsiteX47-1273" fmla="*/ 2500175 w 3195530"/>
              <a:gd name="connsiteY47-1274" fmla="*/ 7873515 h 10612860"/>
              <a:gd name="connsiteX48-1275" fmla="*/ 2483431 w 3195530"/>
              <a:gd name="connsiteY48-1276" fmla="*/ 8113645 h 10612860"/>
              <a:gd name="connsiteX49-1277" fmla="*/ 2412136 w 3195530"/>
              <a:gd name="connsiteY49-1278" fmla="*/ 8776730 h 10612860"/>
              <a:gd name="connsiteX50-1279" fmla="*/ 2380366 w 3195530"/>
              <a:gd name="connsiteY50-1280" fmla="*/ 9173347 h 10612860"/>
              <a:gd name="connsiteX51-1281" fmla="*/ 2396889 w 3195530"/>
              <a:gd name="connsiteY51-1282" fmla="*/ 9467957 h 10612860"/>
              <a:gd name="connsiteX52-1283" fmla="*/ 2454833 w 3195530"/>
              <a:gd name="connsiteY52-1284" fmla="*/ 9613145 h 10612860"/>
              <a:gd name="connsiteX53-1285" fmla="*/ 2424209 w 3195530"/>
              <a:gd name="connsiteY53-1286" fmla="*/ 9804339 h 10612860"/>
              <a:gd name="connsiteX54-1287" fmla="*/ 3134866 w 3195530"/>
              <a:gd name="connsiteY54-1288" fmla="*/ 10341562 h 10612860"/>
              <a:gd name="connsiteX55-1289" fmla="*/ 3160024 w 3195530"/>
              <a:gd name="connsiteY55-1290" fmla="*/ 10564964 h 10612860"/>
              <a:gd name="connsiteX56-1291" fmla="*/ 2531417 w 3195530"/>
              <a:gd name="connsiteY56-1292" fmla="*/ 10550290 h 10612860"/>
              <a:gd name="connsiteX57-1293" fmla="*/ 1876236 w 3195530"/>
              <a:gd name="connsiteY57-1294" fmla="*/ 10303490 h 10612860"/>
              <a:gd name="connsiteX58-1295" fmla="*/ 1861870 w 3195530"/>
              <a:gd name="connsiteY58-1296" fmla="*/ 10020777 h 10612860"/>
              <a:gd name="connsiteX59-1297" fmla="*/ 1835213 w 3195530"/>
              <a:gd name="connsiteY59-1298" fmla="*/ 9894183 h 10612860"/>
              <a:gd name="connsiteX60-1299" fmla="*/ 1882681 w 3195530"/>
              <a:gd name="connsiteY60-1300" fmla="*/ 9589781 h 10612860"/>
              <a:gd name="connsiteX61-1301" fmla="*/ 1802386 w 3195530"/>
              <a:gd name="connsiteY61-1302" fmla="*/ 9334796 h 10612860"/>
              <a:gd name="connsiteX62-1303" fmla="*/ 1800887 w 3195530"/>
              <a:gd name="connsiteY62-1304" fmla="*/ 8152789 h 10612860"/>
              <a:gd name="connsiteX63-1305" fmla="*/ 1935942 w 3195530"/>
              <a:gd name="connsiteY63-1306" fmla="*/ 7506024 h 10612860"/>
              <a:gd name="connsiteX64-1307" fmla="*/ 1876110 w 3195530"/>
              <a:gd name="connsiteY64-1308" fmla="*/ 7319701 h 10612860"/>
              <a:gd name="connsiteX65-1309" fmla="*/ 1916465 w 3195530"/>
              <a:gd name="connsiteY65-1310" fmla="*/ 7164091 h 10612860"/>
              <a:gd name="connsiteX66-1311" fmla="*/ 1910193 w 3195530"/>
              <a:gd name="connsiteY66-1312" fmla="*/ 6839348 h 10612860"/>
              <a:gd name="connsiteX67-1313" fmla="*/ 1707813 w 3195530"/>
              <a:gd name="connsiteY67-1314" fmla="*/ 6238651 h 10612860"/>
              <a:gd name="connsiteX68-1315" fmla="*/ 1377613 w 3195530"/>
              <a:gd name="connsiteY68-1316" fmla="*/ 7441295 h 10612860"/>
              <a:gd name="connsiteX69-1317" fmla="*/ 1374660 w 3195530"/>
              <a:gd name="connsiteY69-1318" fmla="*/ 7650818 h 10612860"/>
              <a:gd name="connsiteX70-1319" fmla="*/ 1267540 w 3195530"/>
              <a:gd name="connsiteY70-1320" fmla="*/ 7793055 h 10612860"/>
              <a:gd name="connsiteX71-1321" fmla="*/ 1278558 w 3195530"/>
              <a:gd name="connsiteY71-1322" fmla="*/ 7897618 h 10612860"/>
              <a:gd name="connsiteX72-1323" fmla="*/ 1205942 w 3195530"/>
              <a:gd name="connsiteY72-1324" fmla="*/ 8057305 h 10612860"/>
              <a:gd name="connsiteX73-1325" fmla="*/ 1033520 w 3195530"/>
              <a:gd name="connsiteY73-1326" fmla="*/ 9173347 h 10612860"/>
              <a:gd name="connsiteX74-1327" fmla="*/ 1054274 w 3195530"/>
              <a:gd name="connsiteY74-1328" fmla="*/ 9656724 h 10612860"/>
              <a:gd name="connsiteX75-1329" fmla="*/ 990267 w 3195530"/>
              <a:gd name="connsiteY75-1330" fmla="*/ 10063276 h 10612860"/>
              <a:gd name="connsiteX76-1331" fmla="*/ 1368683 w 3195530"/>
              <a:gd name="connsiteY76-1332" fmla="*/ 10442252 h 10612860"/>
              <a:gd name="connsiteX77-1333" fmla="*/ 918876 w 3195530"/>
              <a:gd name="connsiteY77-1334" fmla="*/ 10600044 h 10612860"/>
              <a:gd name="connsiteX78-1335" fmla="*/ 474779 w 3195530"/>
              <a:gd name="connsiteY78-1336" fmla="*/ 10287718 h 10612860"/>
              <a:gd name="connsiteX79-1337" fmla="*/ 566182 w 3195530"/>
              <a:gd name="connsiteY79-1338" fmla="*/ 10019896 h 10612860"/>
              <a:gd name="connsiteX80-1339" fmla="*/ 460825 w 3195530"/>
              <a:gd name="connsiteY80-1340" fmla="*/ 9692724 h 10612860"/>
              <a:gd name="connsiteX81-1341" fmla="*/ 511587 w 3195530"/>
              <a:gd name="connsiteY81-1342" fmla="*/ 9032388 h 10612860"/>
              <a:gd name="connsiteX82-1343" fmla="*/ 622935 w 3195530"/>
              <a:gd name="connsiteY82-1344" fmla="*/ 7525502 h 10612860"/>
              <a:gd name="connsiteX83-1345" fmla="*/ 669466 w 3195530"/>
              <a:gd name="connsiteY83-1346" fmla="*/ 7311969 h 10612860"/>
              <a:gd name="connsiteX84-1347" fmla="*/ 689870 w 3195530"/>
              <a:gd name="connsiteY84-1348" fmla="*/ 7037851 h 10612860"/>
              <a:gd name="connsiteX85-1349" fmla="*/ 677180 w 3195530"/>
              <a:gd name="connsiteY85-1350" fmla="*/ 6796735 h 10612860"/>
              <a:gd name="connsiteX86-1351" fmla="*/ 587421 w 3195530"/>
              <a:gd name="connsiteY86-1352" fmla="*/ 6210025 h 10612860"/>
              <a:gd name="connsiteX87-1353" fmla="*/ 503127 w 3195530"/>
              <a:gd name="connsiteY87-1354" fmla="*/ 5850688 h 10612860"/>
              <a:gd name="connsiteX88-1355" fmla="*/ 304621 w 3195530"/>
              <a:gd name="connsiteY88-1356" fmla="*/ 5601332 h 10612860"/>
              <a:gd name="connsiteX89-1357" fmla="*/ 461987 w 3195530"/>
              <a:gd name="connsiteY89-1358" fmla="*/ 4201579 h 10612860"/>
              <a:gd name="connsiteX90-1359" fmla="*/ 480370 w 3195530"/>
              <a:gd name="connsiteY90-1360" fmla="*/ 4073429 h 10612860"/>
              <a:gd name="connsiteX91-1361" fmla="*/ 480370 w 3195530"/>
              <a:gd name="connsiteY91-1362" fmla="*/ 4037882 h 10612860"/>
              <a:gd name="connsiteX92-1363" fmla="*/ 430481 w 3195530"/>
              <a:gd name="connsiteY92-1364" fmla="*/ 3966665 h 10612860"/>
              <a:gd name="connsiteX93-1365" fmla="*/ 480370 w 3195530"/>
              <a:gd name="connsiteY93-1366" fmla="*/ 3731366 h 10612860"/>
              <a:gd name="connsiteX94-1367" fmla="*/ 357520 w 3195530"/>
              <a:gd name="connsiteY94-1368" fmla="*/ 3489579 h 10612860"/>
              <a:gd name="connsiteX95-1369" fmla="*/ 296032 w 3195530"/>
              <a:gd name="connsiteY95-1370" fmla="*/ 3332537 h 10612860"/>
              <a:gd name="connsiteX96-1371" fmla="*/ 312879 w 3195530"/>
              <a:gd name="connsiteY96-1372" fmla="*/ 3170839 h 10612860"/>
              <a:gd name="connsiteX97-1373" fmla="*/ 258721 w 3195530"/>
              <a:gd name="connsiteY97-1374" fmla="*/ 3134915 h 10612860"/>
              <a:gd name="connsiteX98-1375" fmla="*/ 207412 w 3195530"/>
              <a:gd name="connsiteY98-1376" fmla="*/ 2897913 h 10612860"/>
              <a:gd name="connsiteX99-1377" fmla="*/ 54452 w 3195530"/>
              <a:gd name="connsiteY99-1378" fmla="*/ 2538400 h 10612860"/>
              <a:gd name="connsiteX100-1379" fmla="*/ 9303 w 3195530"/>
              <a:gd name="connsiteY100-1380" fmla="*/ 2186090 h 10612860"/>
              <a:gd name="connsiteX101-1381" fmla="*/ 81583 w 3195530"/>
              <a:gd name="connsiteY101-1382" fmla="*/ 1743638 h 10612860"/>
              <a:gd name="connsiteX102-1383" fmla="*/ 649543 w 3195530"/>
              <a:gd name="connsiteY102-1384" fmla="*/ 1494582 h 10612860"/>
              <a:gd name="connsiteX103-1385" fmla="*/ 945925 w 3195530"/>
              <a:gd name="connsiteY103-1386" fmla="*/ 1232699 h 10612860"/>
              <a:gd name="connsiteX104-1387" fmla="*/ 952102 w 3195530"/>
              <a:gd name="connsiteY104-1388" fmla="*/ 1238129 h 10612860"/>
              <a:gd name="connsiteX105-1389" fmla="*/ 1453685 w 3195530"/>
              <a:gd name="connsiteY105-1390" fmla="*/ 1885887 h 10612860"/>
              <a:gd name="connsiteX106-1391" fmla="*/ 1302916 w 3195530"/>
              <a:gd name="connsiteY106-1392" fmla="*/ 1712325 h 10612860"/>
              <a:gd name="connsiteX107-1393" fmla="*/ 1505401 w 3195530"/>
              <a:gd name="connsiteY107-1394" fmla="*/ 1530023 h 10612860"/>
              <a:gd name="connsiteX108-1395" fmla="*/ 1518343 w 3195530"/>
              <a:gd name="connsiteY108-1396" fmla="*/ 1530185 h 10612860"/>
              <a:gd name="connsiteX109-1397" fmla="*/ 1411743 w 3195530"/>
              <a:gd name="connsiteY109-1398" fmla="*/ 1476618 h 10612860"/>
              <a:gd name="connsiteX110-1399" fmla="*/ 1132853 w 3195530"/>
              <a:gd name="connsiteY110-1400" fmla="*/ 1356460 h 10612860"/>
              <a:gd name="connsiteX111-1401" fmla="*/ 987224 w 3195530"/>
              <a:gd name="connsiteY111-1402" fmla="*/ 1196250 h 10612860"/>
              <a:gd name="connsiteX112-1403" fmla="*/ 888169 w 3195530"/>
              <a:gd name="connsiteY112-1404" fmla="*/ 929232 h 10612860"/>
              <a:gd name="connsiteX113-1405" fmla="*/ 827953 w 3195530"/>
              <a:gd name="connsiteY113-1406" fmla="*/ 971350 h 10612860"/>
              <a:gd name="connsiteX114-1407" fmla="*/ 713322 w 3195530"/>
              <a:gd name="connsiteY114-1408" fmla="*/ 695928 h 10612860"/>
              <a:gd name="connsiteX115-1409" fmla="*/ 783974 w 3195530"/>
              <a:gd name="connsiteY115-1410" fmla="*/ 630038 h 10612860"/>
              <a:gd name="connsiteX116-1411" fmla="*/ 1290800 w 3195530"/>
              <a:gd name="connsiteY116-1412" fmla="*/ 0 h 10612860"/>
              <a:gd name="connsiteX0-1413" fmla="*/ 1763037 w 3195530"/>
              <a:gd name="connsiteY0-1414" fmla="*/ 2903008 h 10612860"/>
              <a:gd name="connsiteX1-1415" fmla="*/ 1850995 w 3195530"/>
              <a:gd name="connsiteY1-1416" fmla="*/ 3156579 h 10612860"/>
              <a:gd name="connsiteX2-1417" fmla="*/ 1868097 w 3195530"/>
              <a:gd name="connsiteY2-1418" fmla="*/ 2960638 h 10612860"/>
              <a:gd name="connsiteX3-1419" fmla="*/ 1763037 w 3195530"/>
              <a:gd name="connsiteY3-1420" fmla="*/ 2903008 h 10612860"/>
              <a:gd name="connsiteX4-1421" fmla="*/ 1290800 w 3195530"/>
              <a:gd name="connsiteY4-1422" fmla="*/ 0 h 10612860"/>
              <a:gd name="connsiteX5-1423" fmla="*/ 1852755 w 3195530"/>
              <a:gd name="connsiteY5-1424" fmla="*/ 556368 h 10612860"/>
              <a:gd name="connsiteX6-1425" fmla="*/ 1880139 w 3195530"/>
              <a:gd name="connsiteY6-1426" fmla="*/ 826219 h 10612860"/>
              <a:gd name="connsiteX7-1427" fmla="*/ 1800885 w 3195530"/>
              <a:gd name="connsiteY7-1428" fmla="*/ 889179 h 10612860"/>
              <a:gd name="connsiteX8-1429" fmla="*/ 1665029 w 3195530"/>
              <a:gd name="connsiteY8-1430" fmla="*/ 1234718 h 10612860"/>
              <a:gd name="connsiteX9-1431" fmla="*/ 1649096 w 3195530"/>
              <a:gd name="connsiteY9-1432" fmla="*/ 1339123 h 10612860"/>
              <a:gd name="connsiteX10-1433" fmla="*/ 1534696 w 3195530"/>
              <a:gd name="connsiteY10-1434" fmla="*/ 1530388 h 10612860"/>
              <a:gd name="connsiteX11-1435" fmla="*/ 1721540 w 3195530"/>
              <a:gd name="connsiteY11-1436" fmla="*/ 1740863 h 10612860"/>
              <a:gd name="connsiteX12-1437" fmla="*/ 1724957 w 3195530"/>
              <a:gd name="connsiteY12-1438" fmla="*/ 1755132 h 10612860"/>
              <a:gd name="connsiteX13-1439" fmla="*/ 1652304 w 3195530"/>
              <a:gd name="connsiteY13-1440" fmla="*/ 1750313 h 10612860"/>
              <a:gd name="connsiteX14-1441" fmla="*/ 1751358 w 3195530"/>
              <a:gd name="connsiteY14-1442" fmla="*/ 1930550 h 10612860"/>
              <a:gd name="connsiteX15-1443" fmla="*/ 1724957 w 3195530"/>
              <a:gd name="connsiteY15-1444" fmla="*/ 1755132 h 10612860"/>
              <a:gd name="connsiteX16-1445" fmla="*/ 1736291 w 3195530"/>
              <a:gd name="connsiteY16-1446" fmla="*/ 1755884 h 10612860"/>
              <a:gd name="connsiteX17-1447" fmla="*/ 1721540 w 3195530"/>
              <a:gd name="connsiteY17-1448" fmla="*/ 1740863 h 10612860"/>
              <a:gd name="connsiteX18-1449" fmla="*/ 1667880 w 3195530"/>
              <a:gd name="connsiteY18-1450" fmla="*/ 1609649 h 10612860"/>
              <a:gd name="connsiteX19-1451" fmla="*/ 1658106 w 3195530"/>
              <a:gd name="connsiteY19-1452" fmla="*/ 1372022 h 10612860"/>
              <a:gd name="connsiteX20-1453" fmla="*/ 1734509 w 3195530"/>
              <a:gd name="connsiteY20-1454" fmla="*/ 1541309 h 10612860"/>
              <a:gd name="connsiteX21-1455" fmla="*/ 2326647 w 3195530"/>
              <a:gd name="connsiteY21-1456" fmla="*/ 1715111 h 10612860"/>
              <a:gd name="connsiteX22-1457" fmla="*/ 2509435 w 3195530"/>
              <a:gd name="connsiteY22-1458" fmla="*/ 1794736 h 10612860"/>
              <a:gd name="connsiteX23-1459" fmla="*/ 2606453 w 3195530"/>
              <a:gd name="connsiteY23-1460" fmla="*/ 2095611 h 10612860"/>
              <a:gd name="connsiteX24-1461" fmla="*/ 2672829 w 3195530"/>
              <a:gd name="connsiteY24-1462" fmla="*/ 2178119 h 10612860"/>
              <a:gd name="connsiteX25-1463" fmla="*/ 2670233 w 3195530"/>
              <a:gd name="connsiteY25-1464" fmla="*/ 2302646 h 10612860"/>
              <a:gd name="connsiteX26-1465" fmla="*/ 2712685 w 3195530"/>
              <a:gd name="connsiteY26-1466" fmla="*/ 2352064 h 10612860"/>
              <a:gd name="connsiteX27-1467" fmla="*/ 2702149 w 3195530"/>
              <a:gd name="connsiteY27-1468" fmla="*/ 2404747 h 10612860"/>
              <a:gd name="connsiteX28-1469" fmla="*/ 2763128 w 3195530"/>
              <a:gd name="connsiteY28-1470" fmla="*/ 2436539 h 10612860"/>
              <a:gd name="connsiteX29-1471" fmla="*/ 2757987 w 3195530"/>
              <a:gd name="connsiteY29-1472" fmla="*/ 2539216 h 10612860"/>
              <a:gd name="connsiteX30-1473" fmla="*/ 3024915 w 3195530"/>
              <a:gd name="connsiteY30-1474" fmla="*/ 2938542 h 10612860"/>
              <a:gd name="connsiteX31-1475" fmla="*/ 3138120 w 3195530"/>
              <a:gd name="connsiteY31-1476" fmla="*/ 3005297 h 10612860"/>
              <a:gd name="connsiteX32-1477" fmla="*/ 3194723 w 3195530"/>
              <a:gd name="connsiteY32-1478" fmla="*/ 3333739 h 10612860"/>
              <a:gd name="connsiteX33-1479" fmla="*/ 2857806 w 3195530"/>
              <a:gd name="connsiteY33-1480" fmla="*/ 3656225 h 10612860"/>
              <a:gd name="connsiteX34-1481" fmla="*/ 2542420 w 3195530"/>
              <a:gd name="connsiteY34-1482" fmla="*/ 3660305 h 10612860"/>
              <a:gd name="connsiteX35-1483" fmla="*/ 2461079 w 3195530"/>
              <a:gd name="connsiteY35-1484" fmla="*/ 3610217 h 10612860"/>
              <a:gd name="connsiteX36-1485" fmla="*/ 2503020 w 3195530"/>
              <a:gd name="connsiteY36-1486" fmla="*/ 3730889 h 10612860"/>
              <a:gd name="connsiteX37-1487" fmla="*/ 2445357 w 3195530"/>
              <a:gd name="connsiteY37-1488" fmla="*/ 3730903 h 10612860"/>
              <a:gd name="connsiteX38-1489" fmla="*/ 2445357 w 3195530"/>
              <a:gd name="connsiteY38-1490" fmla="*/ 3964866 h 10612860"/>
              <a:gd name="connsiteX39-1491" fmla="*/ 2469021 w 3195530"/>
              <a:gd name="connsiteY39-1492" fmla="*/ 4013875 h 10612860"/>
              <a:gd name="connsiteX40-1493" fmla="*/ 2974950 w 3195530"/>
              <a:gd name="connsiteY40-1494" fmla="*/ 5593332 h 10612860"/>
              <a:gd name="connsiteX41-1495" fmla="*/ 2708419 w 3195530"/>
              <a:gd name="connsiteY41-1496" fmla="*/ 5730659 h 10612860"/>
              <a:gd name="connsiteX42-1497" fmla="*/ 2736752 w 3195530"/>
              <a:gd name="connsiteY42-1498" fmla="*/ 6385004 h 10612860"/>
              <a:gd name="connsiteX43-1499" fmla="*/ 2718427 w 3195530"/>
              <a:gd name="connsiteY43-1500" fmla="*/ 7009774 h 10612860"/>
              <a:gd name="connsiteX44-1501" fmla="*/ 2690545 w 3195530"/>
              <a:gd name="connsiteY44-1502" fmla="*/ 7429203 h 10612860"/>
              <a:gd name="connsiteX45-1503" fmla="*/ 2595054 w 3195530"/>
              <a:gd name="connsiteY45-1504" fmla="*/ 7760350 h 10612860"/>
              <a:gd name="connsiteX46-1505" fmla="*/ 2500175 w 3195530"/>
              <a:gd name="connsiteY46-1506" fmla="*/ 7873515 h 10612860"/>
              <a:gd name="connsiteX47-1507" fmla="*/ 2483431 w 3195530"/>
              <a:gd name="connsiteY47-1508" fmla="*/ 8113645 h 10612860"/>
              <a:gd name="connsiteX48-1509" fmla="*/ 2412136 w 3195530"/>
              <a:gd name="connsiteY48-1510" fmla="*/ 8776730 h 10612860"/>
              <a:gd name="connsiteX49-1511" fmla="*/ 2380366 w 3195530"/>
              <a:gd name="connsiteY49-1512" fmla="*/ 9173347 h 10612860"/>
              <a:gd name="connsiteX50-1513" fmla="*/ 2396889 w 3195530"/>
              <a:gd name="connsiteY50-1514" fmla="*/ 9467957 h 10612860"/>
              <a:gd name="connsiteX51-1515" fmla="*/ 2454833 w 3195530"/>
              <a:gd name="connsiteY51-1516" fmla="*/ 9613145 h 10612860"/>
              <a:gd name="connsiteX52-1517" fmla="*/ 2424209 w 3195530"/>
              <a:gd name="connsiteY52-1518" fmla="*/ 9804339 h 10612860"/>
              <a:gd name="connsiteX53-1519" fmla="*/ 3134866 w 3195530"/>
              <a:gd name="connsiteY53-1520" fmla="*/ 10341562 h 10612860"/>
              <a:gd name="connsiteX54-1521" fmla="*/ 3160024 w 3195530"/>
              <a:gd name="connsiteY54-1522" fmla="*/ 10564964 h 10612860"/>
              <a:gd name="connsiteX55-1523" fmla="*/ 2531417 w 3195530"/>
              <a:gd name="connsiteY55-1524" fmla="*/ 10550290 h 10612860"/>
              <a:gd name="connsiteX56-1525" fmla="*/ 1876236 w 3195530"/>
              <a:gd name="connsiteY56-1526" fmla="*/ 10303490 h 10612860"/>
              <a:gd name="connsiteX57-1527" fmla="*/ 1861870 w 3195530"/>
              <a:gd name="connsiteY57-1528" fmla="*/ 10020777 h 10612860"/>
              <a:gd name="connsiteX58-1529" fmla="*/ 1835213 w 3195530"/>
              <a:gd name="connsiteY58-1530" fmla="*/ 9894183 h 10612860"/>
              <a:gd name="connsiteX59-1531" fmla="*/ 1882681 w 3195530"/>
              <a:gd name="connsiteY59-1532" fmla="*/ 9589781 h 10612860"/>
              <a:gd name="connsiteX60-1533" fmla="*/ 1802386 w 3195530"/>
              <a:gd name="connsiteY60-1534" fmla="*/ 9334796 h 10612860"/>
              <a:gd name="connsiteX61-1535" fmla="*/ 1800887 w 3195530"/>
              <a:gd name="connsiteY61-1536" fmla="*/ 8152789 h 10612860"/>
              <a:gd name="connsiteX62-1537" fmla="*/ 1935942 w 3195530"/>
              <a:gd name="connsiteY62-1538" fmla="*/ 7506024 h 10612860"/>
              <a:gd name="connsiteX63-1539" fmla="*/ 1876110 w 3195530"/>
              <a:gd name="connsiteY63-1540" fmla="*/ 7319701 h 10612860"/>
              <a:gd name="connsiteX64-1541" fmla="*/ 1916465 w 3195530"/>
              <a:gd name="connsiteY64-1542" fmla="*/ 7164091 h 10612860"/>
              <a:gd name="connsiteX65-1543" fmla="*/ 1910193 w 3195530"/>
              <a:gd name="connsiteY65-1544" fmla="*/ 6839348 h 10612860"/>
              <a:gd name="connsiteX66-1545" fmla="*/ 1707813 w 3195530"/>
              <a:gd name="connsiteY66-1546" fmla="*/ 6238651 h 10612860"/>
              <a:gd name="connsiteX67-1547" fmla="*/ 1377613 w 3195530"/>
              <a:gd name="connsiteY67-1548" fmla="*/ 7441295 h 10612860"/>
              <a:gd name="connsiteX68-1549" fmla="*/ 1374660 w 3195530"/>
              <a:gd name="connsiteY68-1550" fmla="*/ 7650818 h 10612860"/>
              <a:gd name="connsiteX69-1551" fmla="*/ 1267540 w 3195530"/>
              <a:gd name="connsiteY69-1552" fmla="*/ 7793055 h 10612860"/>
              <a:gd name="connsiteX70-1553" fmla="*/ 1278558 w 3195530"/>
              <a:gd name="connsiteY70-1554" fmla="*/ 7897618 h 10612860"/>
              <a:gd name="connsiteX71-1555" fmla="*/ 1205942 w 3195530"/>
              <a:gd name="connsiteY71-1556" fmla="*/ 8057305 h 10612860"/>
              <a:gd name="connsiteX72-1557" fmla="*/ 1033520 w 3195530"/>
              <a:gd name="connsiteY72-1558" fmla="*/ 9173347 h 10612860"/>
              <a:gd name="connsiteX73-1559" fmla="*/ 1054274 w 3195530"/>
              <a:gd name="connsiteY73-1560" fmla="*/ 9656724 h 10612860"/>
              <a:gd name="connsiteX74-1561" fmla="*/ 990267 w 3195530"/>
              <a:gd name="connsiteY74-1562" fmla="*/ 10063276 h 10612860"/>
              <a:gd name="connsiteX75-1563" fmla="*/ 1368683 w 3195530"/>
              <a:gd name="connsiteY75-1564" fmla="*/ 10442252 h 10612860"/>
              <a:gd name="connsiteX76-1565" fmla="*/ 918876 w 3195530"/>
              <a:gd name="connsiteY76-1566" fmla="*/ 10600044 h 10612860"/>
              <a:gd name="connsiteX77-1567" fmla="*/ 474779 w 3195530"/>
              <a:gd name="connsiteY77-1568" fmla="*/ 10287718 h 10612860"/>
              <a:gd name="connsiteX78-1569" fmla="*/ 566182 w 3195530"/>
              <a:gd name="connsiteY78-1570" fmla="*/ 10019896 h 10612860"/>
              <a:gd name="connsiteX79-1571" fmla="*/ 460825 w 3195530"/>
              <a:gd name="connsiteY79-1572" fmla="*/ 9692724 h 10612860"/>
              <a:gd name="connsiteX80-1573" fmla="*/ 511587 w 3195530"/>
              <a:gd name="connsiteY80-1574" fmla="*/ 9032388 h 10612860"/>
              <a:gd name="connsiteX81-1575" fmla="*/ 622935 w 3195530"/>
              <a:gd name="connsiteY81-1576" fmla="*/ 7525502 h 10612860"/>
              <a:gd name="connsiteX82-1577" fmla="*/ 669466 w 3195530"/>
              <a:gd name="connsiteY82-1578" fmla="*/ 7311969 h 10612860"/>
              <a:gd name="connsiteX83-1579" fmla="*/ 689870 w 3195530"/>
              <a:gd name="connsiteY83-1580" fmla="*/ 7037851 h 10612860"/>
              <a:gd name="connsiteX84-1581" fmla="*/ 677180 w 3195530"/>
              <a:gd name="connsiteY84-1582" fmla="*/ 6796735 h 10612860"/>
              <a:gd name="connsiteX85-1583" fmla="*/ 587421 w 3195530"/>
              <a:gd name="connsiteY85-1584" fmla="*/ 6210025 h 10612860"/>
              <a:gd name="connsiteX86-1585" fmla="*/ 503127 w 3195530"/>
              <a:gd name="connsiteY86-1586" fmla="*/ 5850688 h 10612860"/>
              <a:gd name="connsiteX87-1587" fmla="*/ 304621 w 3195530"/>
              <a:gd name="connsiteY87-1588" fmla="*/ 5601332 h 10612860"/>
              <a:gd name="connsiteX88-1589" fmla="*/ 461987 w 3195530"/>
              <a:gd name="connsiteY88-1590" fmla="*/ 4201579 h 10612860"/>
              <a:gd name="connsiteX89-1591" fmla="*/ 480370 w 3195530"/>
              <a:gd name="connsiteY89-1592" fmla="*/ 4073429 h 10612860"/>
              <a:gd name="connsiteX90-1593" fmla="*/ 480370 w 3195530"/>
              <a:gd name="connsiteY90-1594" fmla="*/ 4037882 h 10612860"/>
              <a:gd name="connsiteX91-1595" fmla="*/ 430481 w 3195530"/>
              <a:gd name="connsiteY91-1596" fmla="*/ 3966665 h 10612860"/>
              <a:gd name="connsiteX92-1597" fmla="*/ 480370 w 3195530"/>
              <a:gd name="connsiteY92-1598" fmla="*/ 3731366 h 10612860"/>
              <a:gd name="connsiteX93-1599" fmla="*/ 357520 w 3195530"/>
              <a:gd name="connsiteY93-1600" fmla="*/ 3489579 h 10612860"/>
              <a:gd name="connsiteX94-1601" fmla="*/ 296032 w 3195530"/>
              <a:gd name="connsiteY94-1602" fmla="*/ 3332537 h 10612860"/>
              <a:gd name="connsiteX95-1603" fmla="*/ 312879 w 3195530"/>
              <a:gd name="connsiteY95-1604" fmla="*/ 3170839 h 10612860"/>
              <a:gd name="connsiteX96-1605" fmla="*/ 258721 w 3195530"/>
              <a:gd name="connsiteY96-1606" fmla="*/ 3134915 h 10612860"/>
              <a:gd name="connsiteX97-1607" fmla="*/ 207412 w 3195530"/>
              <a:gd name="connsiteY97-1608" fmla="*/ 2897913 h 10612860"/>
              <a:gd name="connsiteX98-1609" fmla="*/ 54452 w 3195530"/>
              <a:gd name="connsiteY98-1610" fmla="*/ 2538400 h 10612860"/>
              <a:gd name="connsiteX99-1611" fmla="*/ 9303 w 3195530"/>
              <a:gd name="connsiteY99-1612" fmla="*/ 2186090 h 10612860"/>
              <a:gd name="connsiteX100-1613" fmla="*/ 81583 w 3195530"/>
              <a:gd name="connsiteY100-1614" fmla="*/ 1743638 h 10612860"/>
              <a:gd name="connsiteX101-1615" fmla="*/ 649543 w 3195530"/>
              <a:gd name="connsiteY101-1616" fmla="*/ 1494582 h 10612860"/>
              <a:gd name="connsiteX102-1617" fmla="*/ 945925 w 3195530"/>
              <a:gd name="connsiteY102-1618" fmla="*/ 1232699 h 10612860"/>
              <a:gd name="connsiteX103-1619" fmla="*/ 952102 w 3195530"/>
              <a:gd name="connsiteY103-1620" fmla="*/ 1238129 h 10612860"/>
              <a:gd name="connsiteX104-1621" fmla="*/ 1453685 w 3195530"/>
              <a:gd name="connsiteY104-1622" fmla="*/ 1885887 h 10612860"/>
              <a:gd name="connsiteX105-1623" fmla="*/ 1302916 w 3195530"/>
              <a:gd name="connsiteY105-1624" fmla="*/ 1712325 h 10612860"/>
              <a:gd name="connsiteX106-1625" fmla="*/ 1505401 w 3195530"/>
              <a:gd name="connsiteY106-1626" fmla="*/ 1530023 h 10612860"/>
              <a:gd name="connsiteX107-1627" fmla="*/ 1518343 w 3195530"/>
              <a:gd name="connsiteY107-1628" fmla="*/ 1530185 h 10612860"/>
              <a:gd name="connsiteX108-1629" fmla="*/ 1411743 w 3195530"/>
              <a:gd name="connsiteY108-1630" fmla="*/ 1476618 h 10612860"/>
              <a:gd name="connsiteX109-1631" fmla="*/ 1132853 w 3195530"/>
              <a:gd name="connsiteY109-1632" fmla="*/ 1356460 h 10612860"/>
              <a:gd name="connsiteX110-1633" fmla="*/ 987224 w 3195530"/>
              <a:gd name="connsiteY110-1634" fmla="*/ 1196250 h 10612860"/>
              <a:gd name="connsiteX111-1635" fmla="*/ 888169 w 3195530"/>
              <a:gd name="connsiteY111-1636" fmla="*/ 929232 h 10612860"/>
              <a:gd name="connsiteX112-1637" fmla="*/ 827953 w 3195530"/>
              <a:gd name="connsiteY112-1638" fmla="*/ 971350 h 10612860"/>
              <a:gd name="connsiteX113-1639" fmla="*/ 713322 w 3195530"/>
              <a:gd name="connsiteY113-1640" fmla="*/ 695928 h 10612860"/>
              <a:gd name="connsiteX114-1641" fmla="*/ 783974 w 3195530"/>
              <a:gd name="connsiteY114-1642" fmla="*/ 630038 h 10612860"/>
              <a:gd name="connsiteX115-1643" fmla="*/ 1290800 w 3195530"/>
              <a:gd name="connsiteY115-1644" fmla="*/ 0 h 10612860"/>
              <a:gd name="connsiteX0-1645" fmla="*/ 1763037 w 3195530"/>
              <a:gd name="connsiteY0-1646" fmla="*/ 2903008 h 10612860"/>
              <a:gd name="connsiteX1-1647" fmla="*/ 1850995 w 3195530"/>
              <a:gd name="connsiteY1-1648" fmla="*/ 3156579 h 10612860"/>
              <a:gd name="connsiteX2-1649" fmla="*/ 1868097 w 3195530"/>
              <a:gd name="connsiteY2-1650" fmla="*/ 2960638 h 10612860"/>
              <a:gd name="connsiteX3-1651" fmla="*/ 1763037 w 3195530"/>
              <a:gd name="connsiteY3-1652" fmla="*/ 2903008 h 10612860"/>
              <a:gd name="connsiteX4-1653" fmla="*/ 1290800 w 3195530"/>
              <a:gd name="connsiteY4-1654" fmla="*/ 0 h 10612860"/>
              <a:gd name="connsiteX5-1655" fmla="*/ 1852755 w 3195530"/>
              <a:gd name="connsiteY5-1656" fmla="*/ 556368 h 10612860"/>
              <a:gd name="connsiteX6-1657" fmla="*/ 1880139 w 3195530"/>
              <a:gd name="connsiteY6-1658" fmla="*/ 826219 h 10612860"/>
              <a:gd name="connsiteX7-1659" fmla="*/ 1800885 w 3195530"/>
              <a:gd name="connsiteY7-1660" fmla="*/ 889179 h 10612860"/>
              <a:gd name="connsiteX8-1661" fmla="*/ 1665029 w 3195530"/>
              <a:gd name="connsiteY8-1662" fmla="*/ 1234718 h 10612860"/>
              <a:gd name="connsiteX9-1663" fmla="*/ 1649096 w 3195530"/>
              <a:gd name="connsiteY9-1664" fmla="*/ 1339123 h 10612860"/>
              <a:gd name="connsiteX10-1665" fmla="*/ 1534696 w 3195530"/>
              <a:gd name="connsiteY10-1666" fmla="*/ 1530388 h 10612860"/>
              <a:gd name="connsiteX11-1667" fmla="*/ 1721540 w 3195530"/>
              <a:gd name="connsiteY11-1668" fmla="*/ 1740863 h 10612860"/>
              <a:gd name="connsiteX12-1669" fmla="*/ 1724957 w 3195530"/>
              <a:gd name="connsiteY12-1670" fmla="*/ 1755132 h 10612860"/>
              <a:gd name="connsiteX13-1671" fmla="*/ 1652304 w 3195530"/>
              <a:gd name="connsiteY13-1672" fmla="*/ 1750313 h 10612860"/>
              <a:gd name="connsiteX14-1673" fmla="*/ 1751358 w 3195530"/>
              <a:gd name="connsiteY14-1674" fmla="*/ 1930550 h 10612860"/>
              <a:gd name="connsiteX15-1675" fmla="*/ 1724957 w 3195530"/>
              <a:gd name="connsiteY15-1676" fmla="*/ 1755132 h 10612860"/>
              <a:gd name="connsiteX16-1677" fmla="*/ 1736291 w 3195530"/>
              <a:gd name="connsiteY16-1678" fmla="*/ 1755884 h 10612860"/>
              <a:gd name="connsiteX17-1679" fmla="*/ 1721540 w 3195530"/>
              <a:gd name="connsiteY17-1680" fmla="*/ 1740863 h 10612860"/>
              <a:gd name="connsiteX18-1681" fmla="*/ 1667880 w 3195530"/>
              <a:gd name="connsiteY18-1682" fmla="*/ 1609649 h 10612860"/>
              <a:gd name="connsiteX19-1683" fmla="*/ 1658106 w 3195530"/>
              <a:gd name="connsiteY19-1684" fmla="*/ 1372022 h 10612860"/>
              <a:gd name="connsiteX20-1685" fmla="*/ 1734509 w 3195530"/>
              <a:gd name="connsiteY20-1686" fmla="*/ 1541309 h 10612860"/>
              <a:gd name="connsiteX21-1687" fmla="*/ 2326647 w 3195530"/>
              <a:gd name="connsiteY21-1688" fmla="*/ 1715111 h 10612860"/>
              <a:gd name="connsiteX22-1689" fmla="*/ 2509435 w 3195530"/>
              <a:gd name="connsiteY22-1690" fmla="*/ 1794736 h 10612860"/>
              <a:gd name="connsiteX23-1691" fmla="*/ 2606453 w 3195530"/>
              <a:gd name="connsiteY23-1692" fmla="*/ 2095611 h 10612860"/>
              <a:gd name="connsiteX24-1693" fmla="*/ 2672829 w 3195530"/>
              <a:gd name="connsiteY24-1694" fmla="*/ 2178119 h 10612860"/>
              <a:gd name="connsiteX25-1695" fmla="*/ 2670233 w 3195530"/>
              <a:gd name="connsiteY25-1696" fmla="*/ 2302646 h 10612860"/>
              <a:gd name="connsiteX26-1697" fmla="*/ 2712685 w 3195530"/>
              <a:gd name="connsiteY26-1698" fmla="*/ 2352064 h 10612860"/>
              <a:gd name="connsiteX27-1699" fmla="*/ 2702149 w 3195530"/>
              <a:gd name="connsiteY27-1700" fmla="*/ 2404747 h 10612860"/>
              <a:gd name="connsiteX28-1701" fmla="*/ 2763128 w 3195530"/>
              <a:gd name="connsiteY28-1702" fmla="*/ 2436539 h 10612860"/>
              <a:gd name="connsiteX29-1703" fmla="*/ 2757987 w 3195530"/>
              <a:gd name="connsiteY29-1704" fmla="*/ 2539216 h 10612860"/>
              <a:gd name="connsiteX30-1705" fmla="*/ 3024915 w 3195530"/>
              <a:gd name="connsiteY30-1706" fmla="*/ 2938542 h 10612860"/>
              <a:gd name="connsiteX31-1707" fmla="*/ 3138120 w 3195530"/>
              <a:gd name="connsiteY31-1708" fmla="*/ 3005297 h 10612860"/>
              <a:gd name="connsiteX32-1709" fmla="*/ 3194723 w 3195530"/>
              <a:gd name="connsiteY32-1710" fmla="*/ 3333739 h 10612860"/>
              <a:gd name="connsiteX33-1711" fmla="*/ 2857806 w 3195530"/>
              <a:gd name="connsiteY33-1712" fmla="*/ 3656225 h 10612860"/>
              <a:gd name="connsiteX34-1713" fmla="*/ 2542420 w 3195530"/>
              <a:gd name="connsiteY34-1714" fmla="*/ 3660305 h 10612860"/>
              <a:gd name="connsiteX35-1715" fmla="*/ 2461079 w 3195530"/>
              <a:gd name="connsiteY35-1716" fmla="*/ 3610217 h 10612860"/>
              <a:gd name="connsiteX36-1717" fmla="*/ 2503020 w 3195530"/>
              <a:gd name="connsiteY36-1718" fmla="*/ 3730889 h 10612860"/>
              <a:gd name="connsiteX37-1719" fmla="*/ 2445357 w 3195530"/>
              <a:gd name="connsiteY37-1720" fmla="*/ 3730903 h 10612860"/>
              <a:gd name="connsiteX38-1721" fmla="*/ 2469021 w 3195530"/>
              <a:gd name="connsiteY38-1722" fmla="*/ 4013875 h 10612860"/>
              <a:gd name="connsiteX39-1723" fmla="*/ 2974950 w 3195530"/>
              <a:gd name="connsiteY39-1724" fmla="*/ 5593332 h 10612860"/>
              <a:gd name="connsiteX40-1725" fmla="*/ 2708419 w 3195530"/>
              <a:gd name="connsiteY40-1726" fmla="*/ 5730659 h 10612860"/>
              <a:gd name="connsiteX41-1727" fmla="*/ 2736752 w 3195530"/>
              <a:gd name="connsiteY41-1728" fmla="*/ 6385004 h 10612860"/>
              <a:gd name="connsiteX42-1729" fmla="*/ 2718427 w 3195530"/>
              <a:gd name="connsiteY42-1730" fmla="*/ 7009774 h 10612860"/>
              <a:gd name="connsiteX43-1731" fmla="*/ 2690545 w 3195530"/>
              <a:gd name="connsiteY43-1732" fmla="*/ 7429203 h 10612860"/>
              <a:gd name="connsiteX44-1733" fmla="*/ 2595054 w 3195530"/>
              <a:gd name="connsiteY44-1734" fmla="*/ 7760350 h 10612860"/>
              <a:gd name="connsiteX45-1735" fmla="*/ 2500175 w 3195530"/>
              <a:gd name="connsiteY45-1736" fmla="*/ 7873515 h 10612860"/>
              <a:gd name="connsiteX46-1737" fmla="*/ 2483431 w 3195530"/>
              <a:gd name="connsiteY46-1738" fmla="*/ 8113645 h 10612860"/>
              <a:gd name="connsiteX47-1739" fmla="*/ 2412136 w 3195530"/>
              <a:gd name="connsiteY47-1740" fmla="*/ 8776730 h 10612860"/>
              <a:gd name="connsiteX48-1741" fmla="*/ 2380366 w 3195530"/>
              <a:gd name="connsiteY48-1742" fmla="*/ 9173347 h 10612860"/>
              <a:gd name="connsiteX49-1743" fmla="*/ 2396889 w 3195530"/>
              <a:gd name="connsiteY49-1744" fmla="*/ 9467957 h 10612860"/>
              <a:gd name="connsiteX50-1745" fmla="*/ 2454833 w 3195530"/>
              <a:gd name="connsiteY50-1746" fmla="*/ 9613145 h 10612860"/>
              <a:gd name="connsiteX51-1747" fmla="*/ 2424209 w 3195530"/>
              <a:gd name="connsiteY51-1748" fmla="*/ 9804339 h 10612860"/>
              <a:gd name="connsiteX52-1749" fmla="*/ 3134866 w 3195530"/>
              <a:gd name="connsiteY52-1750" fmla="*/ 10341562 h 10612860"/>
              <a:gd name="connsiteX53-1751" fmla="*/ 3160024 w 3195530"/>
              <a:gd name="connsiteY53-1752" fmla="*/ 10564964 h 10612860"/>
              <a:gd name="connsiteX54-1753" fmla="*/ 2531417 w 3195530"/>
              <a:gd name="connsiteY54-1754" fmla="*/ 10550290 h 10612860"/>
              <a:gd name="connsiteX55-1755" fmla="*/ 1876236 w 3195530"/>
              <a:gd name="connsiteY55-1756" fmla="*/ 10303490 h 10612860"/>
              <a:gd name="connsiteX56-1757" fmla="*/ 1861870 w 3195530"/>
              <a:gd name="connsiteY56-1758" fmla="*/ 10020777 h 10612860"/>
              <a:gd name="connsiteX57-1759" fmla="*/ 1835213 w 3195530"/>
              <a:gd name="connsiteY57-1760" fmla="*/ 9894183 h 10612860"/>
              <a:gd name="connsiteX58-1761" fmla="*/ 1882681 w 3195530"/>
              <a:gd name="connsiteY58-1762" fmla="*/ 9589781 h 10612860"/>
              <a:gd name="connsiteX59-1763" fmla="*/ 1802386 w 3195530"/>
              <a:gd name="connsiteY59-1764" fmla="*/ 9334796 h 10612860"/>
              <a:gd name="connsiteX60-1765" fmla="*/ 1800887 w 3195530"/>
              <a:gd name="connsiteY60-1766" fmla="*/ 8152789 h 10612860"/>
              <a:gd name="connsiteX61-1767" fmla="*/ 1935942 w 3195530"/>
              <a:gd name="connsiteY61-1768" fmla="*/ 7506024 h 10612860"/>
              <a:gd name="connsiteX62-1769" fmla="*/ 1876110 w 3195530"/>
              <a:gd name="connsiteY62-1770" fmla="*/ 7319701 h 10612860"/>
              <a:gd name="connsiteX63-1771" fmla="*/ 1916465 w 3195530"/>
              <a:gd name="connsiteY63-1772" fmla="*/ 7164091 h 10612860"/>
              <a:gd name="connsiteX64-1773" fmla="*/ 1910193 w 3195530"/>
              <a:gd name="connsiteY64-1774" fmla="*/ 6839348 h 10612860"/>
              <a:gd name="connsiteX65-1775" fmla="*/ 1707813 w 3195530"/>
              <a:gd name="connsiteY65-1776" fmla="*/ 6238651 h 10612860"/>
              <a:gd name="connsiteX66-1777" fmla="*/ 1377613 w 3195530"/>
              <a:gd name="connsiteY66-1778" fmla="*/ 7441295 h 10612860"/>
              <a:gd name="connsiteX67-1779" fmla="*/ 1374660 w 3195530"/>
              <a:gd name="connsiteY67-1780" fmla="*/ 7650818 h 10612860"/>
              <a:gd name="connsiteX68-1781" fmla="*/ 1267540 w 3195530"/>
              <a:gd name="connsiteY68-1782" fmla="*/ 7793055 h 10612860"/>
              <a:gd name="connsiteX69-1783" fmla="*/ 1278558 w 3195530"/>
              <a:gd name="connsiteY69-1784" fmla="*/ 7897618 h 10612860"/>
              <a:gd name="connsiteX70-1785" fmla="*/ 1205942 w 3195530"/>
              <a:gd name="connsiteY70-1786" fmla="*/ 8057305 h 10612860"/>
              <a:gd name="connsiteX71-1787" fmla="*/ 1033520 w 3195530"/>
              <a:gd name="connsiteY71-1788" fmla="*/ 9173347 h 10612860"/>
              <a:gd name="connsiteX72-1789" fmla="*/ 1054274 w 3195530"/>
              <a:gd name="connsiteY72-1790" fmla="*/ 9656724 h 10612860"/>
              <a:gd name="connsiteX73-1791" fmla="*/ 990267 w 3195530"/>
              <a:gd name="connsiteY73-1792" fmla="*/ 10063276 h 10612860"/>
              <a:gd name="connsiteX74-1793" fmla="*/ 1368683 w 3195530"/>
              <a:gd name="connsiteY74-1794" fmla="*/ 10442252 h 10612860"/>
              <a:gd name="connsiteX75-1795" fmla="*/ 918876 w 3195530"/>
              <a:gd name="connsiteY75-1796" fmla="*/ 10600044 h 10612860"/>
              <a:gd name="connsiteX76-1797" fmla="*/ 474779 w 3195530"/>
              <a:gd name="connsiteY76-1798" fmla="*/ 10287718 h 10612860"/>
              <a:gd name="connsiteX77-1799" fmla="*/ 566182 w 3195530"/>
              <a:gd name="connsiteY77-1800" fmla="*/ 10019896 h 10612860"/>
              <a:gd name="connsiteX78-1801" fmla="*/ 460825 w 3195530"/>
              <a:gd name="connsiteY78-1802" fmla="*/ 9692724 h 10612860"/>
              <a:gd name="connsiteX79-1803" fmla="*/ 511587 w 3195530"/>
              <a:gd name="connsiteY79-1804" fmla="*/ 9032388 h 10612860"/>
              <a:gd name="connsiteX80-1805" fmla="*/ 622935 w 3195530"/>
              <a:gd name="connsiteY80-1806" fmla="*/ 7525502 h 10612860"/>
              <a:gd name="connsiteX81-1807" fmla="*/ 669466 w 3195530"/>
              <a:gd name="connsiteY81-1808" fmla="*/ 7311969 h 10612860"/>
              <a:gd name="connsiteX82-1809" fmla="*/ 689870 w 3195530"/>
              <a:gd name="connsiteY82-1810" fmla="*/ 7037851 h 10612860"/>
              <a:gd name="connsiteX83-1811" fmla="*/ 677180 w 3195530"/>
              <a:gd name="connsiteY83-1812" fmla="*/ 6796735 h 10612860"/>
              <a:gd name="connsiteX84-1813" fmla="*/ 587421 w 3195530"/>
              <a:gd name="connsiteY84-1814" fmla="*/ 6210025 h 10612860"/>
              <a:gd name="connsiteX85-1815" fmla="*/ 503127 w 3195530"/>
              <a:gd name="connsiteY85-1816" fmla="*/ 5850688 h 10612860"/>
              <a:gd name="connsiteX86-1817" fmla="*/ 304621 w 3195530"/>
              <a:gd name="connsiteY86-1818" fmla="*/ 5601332 h 10612860"/>
              <a:gd name="connsiteX87-1819" fmla="*/ 461987 w 3195530"/>
              <a:gd name="connsiteY87-1820" fmla="*/ 4201579 h 10612860"/>
              <a:gd name="connsiteX88-1821" fmla="*/ 480370 w 3195530"/>
              <a:gd name="connsiteY88-1822" fmla="*/ 4073429 h 10612860"/>
              <a:gd name="connsiteX89-1823" fmla="*/ 480370 w 3195530"/>
              <a:gd name="connsiteY89-1824" fmla="*/ 4037882 h 10612860"/>
              <a:gd name="connsiteX90-1825" fmla="*/ 430481 w 3195530"/>
              <a:gd name="connsiteY90-1826" fmla="*/ 3966665 h 10612860"/>
              <a:gd name="connsiteX91-1827" fmla="*/ 480370 w 3195530"/>
              <a:gd name="connsiteY91-1828" fmla="*/ 3731366 h 10612860"/>
              <a:gd name="connsiteX92-1829" fmla="*/ 357520 w 3195530"/>
              <a:gd name="connsiteY92-1830" fmla="*/ 3489579 h 10612860"/>
              <a:gd name="connsiteX93-1831" fmla="*/ 296032 w 3195530"/>
              <a:gd name="connsiteY93-1832" fmla="*/ 3332537 h 10612860"/>
              <a:gd name="connsiteX94-1833" fmla="*/ 312879 w 3195530"/>
              <a:gd name="connsiteY94-1834" fmla="*/ 3170839 h 10612860"/>
              <a:gd name="connsiteX95-1835" fmla="*/ 258721 w 3195530"/>
              <a:gd name="connsiteY95-1836" fmla="*/ 3134915 h 10612860"/>
              <a:gd name="connsiteX96-1837" fmla="*/ 207412 w 3195530"/>
              <a:gd name="connsiteY96-1838" fmla="*/ 2897913 h 10612860"/>
              <a:gd name="connsiteX97-1839" fmla="*/ 54452 w 3195530"/>
              <a:gd name="connsiteY97-1840" fmla="*/ 2538400 h 10612860"/>
              <a:gd name="connsiteX98-1841" fmla="*/ 9303 w 3195530"/>
              <a:gd name="connsiteY98-1842" fmla="*/ 2186090 h 10612860"/>
              <a:gd name="connsiteX99-1843" fmla="*/ 81583 w 3195530"/>
              <a:gd name="connsiteY99-1844" fmla="*/ 1743638 h 10612860"/>
              <a:gd name="connsiteX100-1845" fmla="*/ 649543 w 3195530"/>
              <a:gd name="connsiteY100-1846" fmla="*/ 1494582 h 10612860"/>
              <a:gd name="connsiteX101-1847" fmla="*/ 945925 w 3195530"/>
              <a:gd name="connsiteY101-1848" fmla="*/ 1232699 h 10612860"/>
              <a:gd name="connsiteX102-1849" fmla="*/ 952102 w 3195530"/>
              <a:gd name="connsiteY102-1850" fmla="*/ 1238129 h 10612860"/>
              <a:gd name="connsiteX103-1851" fmla="*/ 1453685 w 3195530"/>
              <a:gd name="connsiteY103-1852" fmla="*/ 1885887 h 10612860"/>
              <a:gd name="connsiteX104-1853" fmla="*/ 1302916 w 3195530"/>
              <a:gd name="connsiteY104-1854" fmla="*/ 1712325 h 10612860"/>
              <a:gd name="connsiteX105-1855" fmla="*/ 1505401 w 3195530"/>
              <a:gd name="connsiteY105-1856" fmla="*/ 1530023 h 10612860"/>
              <a:gd name="connsiteX106-1857" fmla="*/ 1518343 w 3195530"/>
              <a:gd name="connsiteY106-1858" fmla="*/ 1530185 h 10612860"/>
              <a:gd name="connsiteX107-1859" fmla="*/ 1411743 w 3195530"/>
              <a:gd name="connsiteY107-1860" fmla="*/ 1476618 h 10612860"/>
              <a:gd name="connsiteX108-1861" fmla="*/ 1132853 w 3195530"/>
              <a:gd name="connsiteY108-1862" fmla="*/ 1356460 h 10612860"/>
              <a:gd name="connsiteX109-1863" fmla="*/ 987224 w 3195530"/>
              <a:gd name="connsiteY109-1864" fmla="*/ 1196250 h 10612860"/>
              <a:gd name="connsiteX110-1865" fmla="*/ 888169 w 3195530"/>
              <a:gd name="connsiteY110-1866" fmla="*/ 929232 h 10612860"/>
              <a:gd name="connsiteX111-1867" fmla="*/ 827953 w 3195530"/>
              <a:gd name="connsiteY111-1868" fmla="*/ 971350 h 10612860"/>
              <a:gd name="connsiteX112-1869" fmla="*/ 713322 w 3195530"/>
              <a:gd name="connsiteY112-1870" fmla="*/ 695928 h 10612860"/>
              <a:gd name="connsiteX113-1871" fmla="*/ 783974 w 3195530"/>
              <a:gd name="connsiteY113-1872" fmla="*/ 630038 h 10612860"/>
              <a:gd name="connsiteX114-1873" fmla="*/ 1290800 w 3195530"/>
              <a:gd name="connsiteY114-1874" fmla="*/ 0 h 10612860"/>
              <a:gd name="connsiteX0-1875" fmla="*/ 1763037 w 3195530"/>
              <a:gd name="connsiteY0-1876" fmla="*/ 2903008 h 10612860"/>
              <a:gd name="connsiteX1-1877" fmla="*/ 1850995 w 3195530"/>
              <a:gd name="connsiteY1-1878" fmla="*/ 3156579 h 10612860"/>
              <a:gd name="connsiteX2-1879" fmla="*/ 1868097 w 3195530"/>
              <a:gd name="connsiteY2-1880" fmla="*/ 2960638 h 10612860"/>
              <a:gd name="connsiteX3-1881" fmla="*/ 1763037 w 3195530"/>
              <a:gd name="connsiteY3-1882" fmla="*/ 2903008 h 10612860"/>
              <a:gd name="connsiteX4-1883" fmla="*/ 1290800 w 3195530"/>
              <a:gd name="connsiteY4-1884" fmla="*/ 0 h 10612860"/>
              <a:gd name="connsiteX5-1885" fmla="*/ 1852755 w 3195530"/>
              <a:gd name="connsiteY5-1886" fmla="*/ 556368 h 10612860"/>
              <a:gd name="connsiteX6-1887" fmla="*/ 1880139 w 3195530"/>
              <a:gd name="connsiteY6-1888" fmla="*/ 826219 h 10612860"/>
              <a:gd name="connsiteX7-1889" fmla="*/ 1800885 w 3195530"/>
              <a:gd name="connsiteY7-1890" fmla="*/ 889179 h 10612860"/>
              <a:gd name="connsiteX8-1891" fmla="*/ 1665029 w 3195530"/>
              <a:gd name="connsiteY8-1892" fmla="*/ 1234718 h 10612860"/>
              <a:gd name="connsiteX9-1893" fmla="*/ 1649096 w 3195530"/>
              <a:gd name="connsiteY9-1894" fmla="*/ 1339123 h 10612860"/>
              <a:gd name="connsiteX10-1895" fmla="*/ 1534696 w 3195530"/>
              <a:gd name="connsiteY10-1896" fmla="*/ 1530388 h 10612860"/>
              <a:gd name="connsiteX11-1897" fmla="*/ 1721540 w 3195530"/>
              <a:gd name="connsiteY11-1898" fmla="*/ 1740863 h 10612860"/>
              <a:gd name="connsiteX12-1899" fmla="*/ 1724957 w 3195530"/>
              <a:gd name="connsiteY12-1900" fmla="*/ 1755132 h 10612860"/>
              <a:gd name="connsiteX13-1901" fmla="*/ 1652304 w 3195530"/>
              <a:gd name="connsiteY13-1902" fmla="*/ 1750313 h 10612860"/>
              <a:gd name="connsiteX14-1903" fmla="*/ 1751358 w 3195530"/>
              <a:gd name="connsiteY14-1904" fmla="*/ 1930550 h 10612860"/>
              <a:gd name="connsiteX15-1905" fmla="*/ 1724957 w 3195530"/>
              <a:gd name="connsiteY15-1906" fmla="*/ 1755132 h 10612860"/>
              <a:gd name="connsiteX16-1907" fmla="*/ 1736291 w 3195530"/>
              <a:gd name="connsiteY16-1908" fmla="*/ 1755884 h 10612860"/>
              <a:gd name="connsiteX17-1909" fmla="*/ 1721540 w 3195530"/>
              <a:gd name="connsiteY17-1910" fmla="*/ 1740863 h 10612860"/>
              <a:gd name="connsiteX18-1911" fmla="*/ 1667880 w 3195530"/>
              <a:gd name="connsiteY18-1912" fmla="*/ 1609649 h 10612860"/>
              <a:gd name="connsiteX19-1913" fmla="*/ 1658106 w 3195530"/>
              <a:gd name="connsiteY19-1914" fmla="*/ 1372022 h 10612860"/>
              <a:gd name="connsiteX20-1915" fmla="*/ 1734509 w 3195530"/>
              <a:gd name="connsiteY20-1916" fmla="*/ 1541309 h 10612860"/>
              <a:gd name="connsiteX21-1917" fmla="*/ 2326647 w 3195530"/>
              <a:gd name="connsiteY21-1918" fmla="*/ 1715111 h 10612860"/>
              <a:gd name="connsiteX22-1919" fmla="*/ 2509435 w 3195530"/>
              <a:gd name="connsiteY22-1920" fmla="*/ 1794736 h 10612860"/>
              <a:gd name="connsiteX23-1921" fmla="*/ 2606453 w 3195530"/>
              <a:gd name="connsiteY23-1922" fmla="*/ 2095611 h 10612860"/>
              <a:gd name="connsiteX24-1923" fmla="*/ 2672829 w 3195530"/>
              <a:gd name="connsiteY24-1924" fmla="*/ 2178119 h 10612860"/>
              <a:gd name="connsiteX25-1925" fmla="*/ 2670233 w 3195530"/>
              <a:gd name="connsiteY25-1926" fmla="*/ 2302646 h 10612860"/>
              <a:gd name="connsiteX26-1927" fmla="*/ 2712685 w 3195530"/>
              <a:gd name="connsiteY26-1928" fmla="*/ 2352064 h 10612860"/>
              <a:gd name="connsiteX27-1929" fmla="*/ 2702149 w 3195530"/>
              <a:gd name="connsiteY27-1930" fmla="*/ 2404747 h 10612860"/>
              <a:gd name="connsiteX28-1931" fmla="*/ 2763128 w 3195530"/>
              <a:gd name="connsiteY28-1932" fmla="*/ 2436539 h 10612860"/>
              <a:gd name="connsiteX29-1933" fmla="*/ 2757987 w 3195530"/>
              <a:gd name="connsiteY29-1934" fmla="*/ 2539216 h 10612860"/>
              <a:gd name="connsiteX30-1935" fmla="*/ 3024915 w 3195530"/>
              <a:gd name="connsiteY30-1936" fmla="*/ 2938542 h 10612860"/>
              <a:gd name="connsiteX31-1937" fmla="*/ 3138120 w 3195530"/>
              <a:gd name="connsiteY31-1938" fmla="*/ 3005297 h 10612860"/>
              <a:gd name="connsiteX32-1939" fmla="*/ 3194723 w 3195530"/>
              <a:gd name="connsiteY32-1940" fmla="*/ 3333739 h 10612860"/>
              <a:gd name="connsiteX33-1941" fmla="*/ 2857806 w 3195530"/>
              <a:gd name="connsiteY33-1942" fmla="*/ 3656225 h 10612860"/>
              <a:gd name="connsiteX34-1943" fmla="*/ 2542420 w 3195530"/>
              <a:gd name="connsiteY34-1944" fmla="*/ 3660305 h 10612860"/>
              <a:gd name="connsiteX35-1945" fmla="*/ 2461079 w 3195530"/>
              <a:gd name="connsiteY35-1946" fmla="*/ 3610217 h 10612860"/>
              <a:gd name="connsiteX36-1947" fmla="*/ 2445357 w 3195530"/>
              <a:gd name="connsiteY36-1948" fmla="*/ 3730903 h 10612860"/>
              <a:gd name="connsiteX37-1949" fmla="*/ 2469021 w 3195530"/>
              <a:gd name="connsiteY37-1950" fmla="*/ 4013875 h 10612860"/>
              <a:gd name="connsiteX38-1951" fmla="*/ 2974950 w 3195530"/>
              <a:gd name="connsiteY38-1952" fmla="*/ 5593332 h 10612860"/>
              <a:gd name="connsiteX39-1953" fmla="*/ 2708419 w 3195530"/>
              <a:gd name="connsiteY39-1954" fmla="*/ 5730659 h 10612860"/>
              <a:gd name="connsiteX40-1955" fmla="*/ 2736752 w 3195530"/>
              <a:gd name="connsiteY40-1956" fmla="*/ 6385004 h 10612860"/>
              <a:gd name="connsiteX41-1957" fmla="*/ 2718427 w 3195530"/>
              <a:gd name="connsiteY41-1958" fmla="*/ 7009774 h 10612860"/>
              <a:gd name="connsiteX42-1959" fmla="*/ 2690545 w 3195530"/>
              <a:gd name="connsiteY42-1960" fmla="*/ 7429203 h 10612860"/>
              <a:gd name="connsiteX43-1961" fmla="*/ 2595054 w 3195530"/>
              <a:gd name="connsiteY43-1962" fmla="*/ 7760350 h 10612860"/>
              <a:gd name="connsiteX44-1963" fmla="*/ 2500175 w 3195530"/>
              <a:gd name="connsiteY44-1964" fmla="*/ 7873515 h 10612860"/>
              <a:gd name="connsiteX45-1965" fmla="*/ 2483431 w 3195530"/>
              <a:gd name="connsiteY45-1966" fmla="*/ 8113645 h 10612860"/>
              <a:gd name="connsiteX46-1967" fmla="*/ 2412136 w 3195530"/>
              <a:gd name="connsiteY46-1968" fmla="*/ 8776730 h 10612860"/>
              <a:gd name="connsiteX47-1969" fmla="*/ 2380366 w 3195530"/>
              <a:gd name="connsiteY47-1970" fmla="*/ 9173347 h 10612860"/>
              <a:gd name="connsiteX48-1971" fmla="*/ 2396889 w 3195530"/>
              <a:gd name="connsiteY48-1972" fmla="*/ 9467957 h 10612860"/>
              <a:gd name="connsiteX49-1973" fmla="*/ 2454833 w 3195530"/>
              <a:gd name="connsiteY49-1974" fmla="*/ 9613145 h 10612860"/>
              <a:gd name="connsiteX50-1975" fmla="*/ 2424209 w 3195530"/>
              <a:gd name="connsiteY50-1976" fmla="*/ 9804339 h 10612860"/>
              <a:gd name="connsiteX51-1977" fmla="*/ 3134866 w 3195530"/>
              <a:gd name="connsiteY51-1978" fmla="*/ 10341562 h 10612860"/>
              <a:gd name="connsiteX52-1979" fmla="*/ 3160024 w 3195530"/>
              <a:gd name="connsiteY52-1980" fmla="*/ 10564964 h 10612860"/>
              <a:gd name="connsiteX53-1981" fmla="*/ 2531417 w 3195530"/>
              <a:gd name="connsiteY53-1982" fmla="*/ 10550290 h 10612860"/>
              <a:gd name="connsiteX54-1983" fmla="*/ 1876236 w 3195530"/>
              <a:gd name="connsiteY54-1984" fmla="*/ 10303490 h 10612860"/>
              <a:gd name="connsiteX55-1985" fmla="*/ 1861870 w 3195530"/>
              <a:gd name="connsiteY55-1986" fmla="*/ 10020777 h 10612860"/>
              <a:gd name="connsiteX56-1987" fmla="*/ 1835213 w 3195530"/>
              <a:gd name="connsiteY56-1988" fmla="*/ 9894183 h 10612860"/>
              <a:gd name="connsiteX57-1989" fmla="*/ 1882681 w 3195530"/>
              <a:gd name="connsiteY57-1990" fmla="*/ 9589781 h 10612860"/>
              <a:gd name="connsiteX58-1991" fmla="*/ 1802386 w 3195530"/>
              <a:gd name="connsiteY58-1992" fmla="*/ 9334796 h 10612860"/>
              <a:gd name="connsiteX59-1993" fmla="*/ 1800887 w 3195530"/>
              <a:gd name="connsiteY59-1994" fmla="*/ 8152789 h 10612860"/>
              <a:gd name="connsiteX60-1995" fmla="*/ 1935942 w 3195530"/>
              <a:gd name="connsiteY60-1996" fmla="*/ 7506024 h 10612860"/>
              <a:gd name="connsiteX61-1997" fmla="*/ 1876110 w 3195530"/>
              <a:gd name="connsiteY61-1998" fmla="*/ 7319701 h 10612860"/>
              <a:gd name="connsiteX62-1999" fmla="*/ 1916465 w 3195530"/>
              <a:gd name="connsiteY62-2000" fmla="*/ 7164091 h 10612860"/>
              <a:gd name="connsiteX63-2001" fmla="*/ 1910193 w 3195530"/>
              <a:gd name="connsiteY63-2002" fmla="*/ 6839348 h 10612860"/>
              <a:gd name="connsiteX64-2003" fmla="*/ 1707813 w 3195530"/>
              <a:gd name="connsiteY64-2004" fmla="*/ 6238651 h 10612860"/>
              <a:gd name="connsiteX65-2005" fmla="*/ 1377613 w 3195530"/>
              <a:gd name="connsiteY65-2006" fmla="*/ 7441295 h 10612860"/>
              <a:gd name="connsiteX66-2007" fmla="*/ 1374660 w 3195530"/>
              <a:gd name="connsiteY66-2008" fmla="*/ 7650818 h 10612860"/>
              <a:gd name="connsiteX67-2009" fmla="*/ 1267540 w 3195530"/>
              <a:gd name="connsiteY67-2010" fmla="*/ 7793055 h 10612860"/>
              <a:gd name="connsiteX68-2011" fmla="*/ 1278558 w 3195530"/>
              <a:gd name="connsiteY68-2012" fmla="*/ 7897618 h 10612860"/>
              <a:gd name="connsiteX69-2013" fmla="*/ 1205942 w 3195530"/>
              <a:gd name="connsiteY69-2014" fmla="*/ 8057305 h 10612860"/>
              <a:gd name="connsiteX70-2015" fmla="*/ 1033520 w 3195530"/>
              <a:gd name="connsiteY70-2016" fmla="*/ 9173347 h 10612860"/>
              <a:gd name="connsiteX71-2017" fmla="*/ 1054274 w 3195530"/>
              <a:gd name="connsiteY71-2018" fmla="*/ 9656724 h 10612860"/>
              <a:gd name="connsiteX72-2019" fmla="*/ 990267 w 3195530"/>
              <a:gd name="connsiteY72-2020" fmla="*/ 10063276 h 10612860"/>
              <a:gd name="connsiteX73-2021" fmla="*/ 1368683 w 3195530"/>
              <a:gd name="connsiteY73-2022" fmla="*/ 10442252 h 10612860"/>
              <a:gd name="connsiteX74-2023" fmla="*/ 918876 w 3195530"/>
              <a:gd name="connsiteY74-2024" fmla="*/ 10600044 h 10612860"/>
              <a:gd name="connsiteX75-2025" fmla="*/ 474779 w 3195530"/>
              <a:gd name="connsiteY75-2026" fmla="*/ 10287718 h 10612860"/>
              <a:gd name="connsiteX76-2027" fmla="*/ 566182 w 3195530"/>
              <a:gd name="connsiteY76-2028" fmla="*/ 10019896 h 10612860"/>
              <a:gd name="connsiteX77-2029" fmla="*/ 460825 w 3195530"/>
              <a:gd name="connsiteY77-2030" fmla="*/ 9692724 h 10612860"/>
              <a:gd name="connsiteX78-2031" fmla="*/ 511587 w 3195530"/>
              <a:gd name="connsiteY78-2032" fmla="*/ 9032388 h 10612860"/>
              <a:gd name="connsiteX79-2033" fmla="*/ 622935 w 3195530"/>
              <a:gd name="connsiteY79-2034" fmla="*/ 7525502 h 10612860"/>
              <a:gd name="connsiteX80-2035" fmla="*/ 669466 w 3195530"/>
              <a:gd name="connsiteY80-2036" fmla="*/ 7311969 h 10612860"/>
              <a:gd name="connsiteX81-2037" fmla="*/ 689870 w 3195530"/>
              <a:gd name="connsiteY81-2038" fmla="*/ 7037851 h 10612860"/>
              <a:gd name="connsiteX82-2039" fmla="*/ 677180 w 3195530"/>
              <a:gd name="connsiteY82-2040" fmla="*/ 6796735 h 10612860"/>
              <a:gd name="connsiteX83-2041" fmla="*/ 587421 w 3195530"/>
              <a:gd name="connsiteY83-2042" fmla="*/ 6210025 h 10612860"/>
              <a:gd name="connsiteX84-2043" fmla="*/ 503127 w 3195530"/>
              <a:gd name="connsiteY84-2044" fmla="*/ 5850688 h 10612860"/>
              <a:gd name="connsiteX85-2045" fmla="*/ 304621 w 3195530"/>
              <a:gd name="connsiteY85-2046" fmla="*/ 5601332 h 10612860"/>
              <a:gd name="connsiteX86-2047" fmla="*/ 461987 w 3195530"/>
              <a:gd name="connsiteY86-2048" fmla="*/ 4201579 h 10612860"/>
              <a:gd name="connsiteX87-2049" fmla="*/ 480370 w 3195530"/>
              <a:gd name="connsiteY87-2050" fmla="*/ 4073429 h 10612860"/>
              <a:gd name="connsiteX88-2051" fmla="*/ 480370 w 3195530"/>
              <a:gd name="connsiteY88-2052" fmla="*/ 4037882 h 10612860"/>
              <a:gd name="connsiteX89-2053" fmla="*/ 430481 w 3195530"/>
              <a:gd name="connsiteY89-2054" fmla="*/ 3966665 h 10612860"/>
              <a:gd name="connsiteX90-2055" fmla="*/ 480370 w 3195530"/>
              <a:gd name="connsiteY90-2056" fmla="*/ 3731366 h 10612860"/>
              <a:gd name="connsiteX91-2057" fmla="*/ 357520 w 3195530"/>
              <a:gd name="connsiteY91-2058" fmla="*/ 3489579 h 10612860"/>
              <a:gd name="connsiteX92-2059" fmla="*/ 296032 w 3195530"/>
              <a:gd name="connsiteY92-2060" fmla="*/ 3332537 h 10612860"/>
              <a:gd name="connsiteX93-2061" fmla="*/ 312879 w 3195530"/>
              <a:gd name="connsiteY93-2062" fmla="*/ 3170839 h 10612860"/>
              <a:gd name="connsiteX94-2063" fmla="*/ 258721 w 3195530"/>
              <a:gd name="connsiteY94-2064" fmla="*/ 3134915 h 10612860"/>
              <a:gd name="connsiteX95-2065" fmla="*/ 207412 w 3195530"/>
              <a:gd name="connsiteY95-2066" fmla="*/ 2897913 h 10612860"/>
              <a:gd name="connsiteX96-2067" fmla="*/ 54452 w 3195530"/>
              <a:gd name="connsiteY96-2068" fmla="*/ 2538400 h 10612860"/>
              <a:gd name="connsiteX97-2069" fmla="*/ 9303 w 3195530"/>
              <a:gd name="connsiteY97-2070" fmla="*/ 2186090 h 10612860"/>
              <a:gd name="connsiteX98-2071" fmla="*/ 81583 w 3195530"/>
              <a:gd name="connsiteY98-2072" fmla="*/ 1743638 h 10612860"/>
              <a:gd name="connsiteX99-2073" fmla="*/ 649543 w 3195530"/>
              <a:gd name="connsiteY99-2074" fmla="*/ 1494582 h 10612860"/>
              <a:gd name="connsiteX100-2075" fmla="*/ 945925 w 3195530"/>
              <a:gd name="connsiteY100-2076" fmla="*/ 1232699 h 10612860"/>
              <a:gd name="connsiteX101-2077" fmla="*/ 952102 w 3195530"/>
              <a:gd name="connsiteY101-2078" fmla="*/ 1238129 h 10612860"/>
              <a:gd name="connsiteX102-2079" fmla="*/ 1453685 w 3195530"/>
              <a:gd name="connsiteY102-2080" fmla="*/ 1885887 h 10612860"/>
              <a:gd name="connsiteX103-2081" fmla="*/ 1302916 w 3195530"/>
              <a:gd name="connsiteY103-2082" fmla="*/ 1712325 h 10612860"/>
              <a:gd name="connsiteX104-2083" fmla="*/ 1505401 w 3195530"/>
              <a:gd name="connsiteY104-2084" fmla="*/ 1530023 h 10612860"/>
              <a:gd name="connsiteX105-2085" fmla="*/ 1518343 w 3195530"/>
              <a:gd name="connsiteY105-2086" fmla="*/ 1530185 h 10612860"/>
              <a:gd name="connsiteX106-2087" fmla="*/ 1411743 w 3195530"/>
              <a:gd name="connsiteY106-2088" fmla="*/ 1476618 h 10612860"/>
              <a:gd name="connsiteX107-2089" fmla="*/ 1132853 w 3195530"/>
              <a:gd name="connsiteY107-2090" fmla="*/ 1356460 h 10612860"/>
              <a:gd name="connsiteX108-2091" fmla="*/ 987224 w 3195530"/>
              <a:gd name="connsiteY108-2092" fmla="*/ 1196250 h 10612860"/>
              <a:gd name="connsiteX109-2093" fmla="*/ 888169 w 3195530"/>
              <a:gd name="connsiteY109-2094" fmla="*/ 929232 h 10612860"/>
              <a:gd name="connsiteX110-2095" fmla="*/ 827953 w 3195530"/>
              <a:gd name="connsiteY110-2096" fmla="*/ 971350 h 10612860"/>
              <a:gd name="connsiteX111-2097" fmla="*/ 713322 w 3195530"/>
              <a:gd name="connsiteY111-2098" fmla="*/ 695928 h 10612860"/>
              <a:gd name="connsiteX112-2099" fmla="*/ 783974 w 3195530"/>
              <a:gd name="connsiteY112-2100" fmla="*/ 630038 h 10612860"/>
              <a:gd name="connsiteX113-2101" fmla="*/ 1290800 w 3195530"/>
              <a:gd name="connsiteY113-2102" fmla="*/ 0 h 106128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Lst>
            <a:rect l="l" t="t" r="r" b="b"/>
            <a:pathLst>
              <a:path w="3195530" h="10612860">
                <a:moveTo>
                  <a:pt x="1763037" y="2903008"/>
                </a:moveTo>
                <a:cubicBezTo>
                  <a:pt x="1885202" y="3033635"/>
                  <a:pt x="1872984" y="3065139"/>
                  <a:pt x="1850995" y="3156579"/>
                </a:cubicBezTo>
                <a:cubicBezTo>
                  <a:pt x="1916962" y="3145053"/>
                  <a:pt x="1941396" y="3013657"/>
                  <a:pt x="1868097" y="2960638"/>
                </a:cubicBezTo>
                <a:lnTo>
                  <a:pt x="1763037" y="2903008"/>
                </a:lnTo>
                <a:close/>
                <a:moveTo>
                  <a:pt x="1290800" y="0"/>
                </a:moveTo>
                <a:cubicBezTo>
                  <a:pt x="1801445" y="7956"/>
                  <a:pt x="1808775" y="336334"/>
                  <a:pt x="1852755" y="556368"/>
                </a:cubicBezTo>
                <a:cubicBezTo>
                  <a:pt x="1963687" y="508007"/>
                  <a:pt x="1888928" y="775456"/>
                  <a:pt x="1880139" y="826219"/>
                </a:cubicBezTo>
                <a:cubicBezTo>
                  <a:pt x="1853721" y="920973"/>
                  <a:pt x="1832190" y="902771"/>
                  <a:pt x="1800885" y="889179"/>
                </a:cubicBezTo>
                <a:cubicBezTo>
                  <a:pt x="1794692" y="1052768"/>
                  <a:pt x="1749407" y="1133370"/>
                  <a:pt x="1665029" y="1234718"/>
                </a:cubicBezTo>
                <a:cubicBezTo>
                  <a:pt x="1652388" y="1274130"/>
                  <a:pt x="1654407" y="1304321"/>
                  <a:pt x="1649096" y="1339123"/>
                </a:cubicBezTo>
                <a:cubicBezTo>
                  <a:pt x="1649324" y="1430088"/>
                  <a:pt x="1591182" y="1487163"/>
                  <a:pt x="1534696" y="1530388"/>
                </a:cubicBezTo>
                <a:cubicBezTo>
                  <a:pt x="1631138" y="1537326"/>
                  <a:pt x="1656218" y="1674523"/>
                  <a:pt x="1721540" y="1740863"/>
                </a:cubicBezTo>
                <a:cubicBezTo>
                  <a:pt x="1723080" y="1745641"/>
                  <a:pt x="1724169" y="1750405"/>
                  <a:pt x="1724957" y="1755132"/>
                </a:cubicBezTo>
                <a:lnTo>
                  <a:pt x="1652304" y="1750313"/>
                </a:lnTo>
                <a:lnTo>
                  <a:pt x="1751358" y="1930550"/>
                </a:lnTo>
                <a:cubicBezTo>
                  <a:pt x="1734495" y="1865727"/>
                  <a:pt x="1738270" y="1816989"/>
                  <a:pt x="1724957" y="1755132"/>
                </a:cubicBezTo>
                <a:lnTo>
                  <a:pt x="1736291" y="1755884"/>
                </a:lnTo>
                <a:lnTo>
                  <a:pt x="1721540" y="1740863"/>
                </a:lnTo>
                <a:cubicBezTo>
                  <a:pt x="1712755" y="1703995"/>
                  <a:pt x="1697127" y="1662129"/>
                  <a:pt x="1667880" y="1609649"/>
                </a:cubicBezTo>
                <a:lnTo>
                  <a:pt x="1658106" y="1372022"/>
                </a:lnTo>
                <a:cubicBezTo>
                  <a:pt x="1691718" y="1475323"/>
                  <a:pt x="1705784" y="1525605"/>
                  <a:pt x="1734509" y="1541309"/>
                </a:cubicBezTo>
                <a:cubicBezTo>
                  <a:pt x="1938405" y="1625368"/>
                  <a:pt x="2120309" y="1644883"/>
                  <a:pt x="2326647" y="1715111"/>
                </a:cubicBezTo>
                <a:cubicBezTo>
                  <a:pt x="2387577" y="1741653"/>
                  <a:pt x="2468052" y="1735922"/>
                  <a:pt x="2509435" y="1794736"/>
                </a:cubicBezTo>
                <a:cubicBezTo>
                  <a:pt x="2578423" y="1861987"/>
                  <a:pt x="2583886" y="2028360"/>
                  <a:pt x="2606453" y="2095611"/>
                </a:cubicBezTo>
                <a:cubicBezTo>
                  <a:pt x="2645682" y="2153081"/>
                  <a:pt x="2650703" y="2150616"/>
                  <a:pt x="2672829" y="2178119"/>
                </a:cubicBezTo>
                <a:cubicBezTo>
                  <a:pt x="2671964" y="2219628"/>
                  <a:pt x="2671098" y="2261137"/>
                  <a:pt x="2670233" y="2302646"/>
                </a:cubicBezTo>
                <a:cubicBezTo>
                  <a:pt x="2698229" y="2345244"/>
                  <a:pt x="2677359" y="2320992"/>
                  <a:pt x="2712685" y="2352064"/>
                </a:cubicBezTo>
                <a:lnTo>
                  <a:pt x="2702149" y="2404747"/>
                </a:lnTo>
                <a:cubicBezTo>
                  <a:pt x="2725733" y="2417650"/>
                  <a:pt x="2734657" y="2405196"/>
                  <a:pt x="2763128" y="2436539"/>
                </a:cubicBezTo>
                <a:cubicBezTo>
                  <a:pt x="2783404" y="2468460"/>
                  <a:pt x="2759701" y="2504990"/>
                  <a:pt x="2757987" y="2539216"/>
                </a:cubicBezTo>
                <a:cubicBezTo>
                  <a:pt x="2830675" y="2570897"/>
                  <a:pt x="2952228" y="2786992"/>
                  <a:pt x="3024915" y="2938542"/>
                </a:cubicBezTo>
                <a:lnTo>
                  <a:pt x="3138120" y="3005297"/>
                </a:lnTo>
                <a:cubicBezTo>
                  <a:pt x="3176534" y="3119388"/>
                  <a:pt x="3200288" y="3168933"/>
                  <a:pt x="3194723" y="3333739"/>
                </a:cubicBezTo>
                <a:cubicBezTo>
                  <a:pt x="3121510" y="3499632"/>
                  <a:pt x="3109378" y="3603286"/>
                  <a:pt x="2857806" y="3656225"/>
                </a:cubicBezTo>
                <a:lnTo>
                  <a:pt x="2542420" y="3660305"/>
                </a:lnTo>
                <a:cubicBezTo>
                  <a:pt x="2487616" y="3649756"/>
                  <a:pt x="2506110" y="3650733"/>
                  <a:pt x="2461079" y="3610217"/>
                </a:cubicBezTo>
                <a:lnTo>
                  <a:pt x="2445357" y="3730903"/>
                </a:lnTo>
                <a:lnTo>
                  <a:pt x="2469021" y="4013875"/>
                </a:lnTo>
                <a:cubicBezTo>
                  <a:pt x="2533134" y="4303569"/>
                  <a:pt x="2824378" y="5106399"/>
                  <a:pt x="2974950" y="5593332"/>
                </a:cubicBezTo>
                <a:cubicBezTo>
                  <a:pt x="3011367" y="5707926"/>
                  <a:pt x="2843607" y="5642497"/>
                  <a:pt x="2708419" y="5730659"/>
                </a:cubicBezTo>
                <a:cubicBezTo>
                  <a:pt x="2757344" y="5999535"/>
                  <a:pt x="2737509" y="6102898"/>
                  <a:pt x="2736752" y="6385004"/>
                </a:cubicBezTo>
                <a:cubicBezTo>
                  <a:pt x="2736620" y="6633185"/>
                  <a:pt x="2747845" y="6839701"/>
                  <a:pt x="2718427" y="7009774"/>
                </a:cubicBezTo>
                <a:cubicBezTo>
                  <a:pt x="2666595" y="7086786"/>
                  <a:pt x="2735962" y="7280136"/>
                  <a:pt x="2690545" y="7429203"/>
                </a:cubicBezTo>
                <a:cubicBezTo>
                  <a:pt x="2634529" y="7582454"/>
                  <a:pt x="2615963" y="7594947"/>
                  <a:pt x="2595054" y="7760350"/>
                </a:cubicBezTo>
                <a:cubicBezTo>
                  <a:pt x="2588928" y="7805572"/>
                  <a:pt x="2483805" y="7828293"/>
                  <a:pt x="2500175" y="7873515"/>
                </a:cubicBezTo>
                <a:cubicBezTo>
                  <a:pt x="2579762" y="8026219"/>
                  <a:pt x="2466379" y="8049122"/>
                  <a:pt x="2483431" y="8113645"/>
                </a:cubicBezTo>
                <a:cubicBezTo>
                  <a:pt x="2517403" y="8288153"/>
                  <a:pt x="2436363" y="8606939"/>
                  <a:pt x="2412136" y="8776730"/>
                </a:cubicBezTo>
                <a:cubicBezTo>
                  <a:pt x="2369240" y="8959967"/>
                  <a:pt x="2353609" y="9066251"/>
                  <a:pt x="2380366" y="9173347"/>
                </a:cubicBezTo>
                <a:cubicBezTo>
                  <a:pt x="2432405" y="9284240"/>
                  <a:pt x="2442141" y="9369753"/>
                  <a:pt x="2396889" y="9467957"/>
                </a:cubicBezTo>
                <a:cubicBezTo>
                  <a:pt x="2363285" y="9537774"/>
                  <a:pt x="2376298" y="9577438"/>
                  <a:pt x="2454833" y="9613145"/>
                </a:cubicBezTo>
                <a:cubicBezTo>
                  <a:pt x="2491303" y="9642018"/>
                  <a:pt x="2530300" y="9658824"/>
                  <a:pt x="2424209" y="9804339"/>
                </a:cubicBezTo>
                <a:cubicBezTo>
                  <a:pt x="2356358" y="9899657"/>
                  <a:pt x="2771113" y="10115384"/>
                  <a:pt x="3134866" y="10341562"/>
                </a:cubicBezTo>
                <a:cubicBezTo>
                  <a:pt x="3198279" y="10390076"/>
                  <a:pt x="3220414" y="10515372"/>
                  <a:pt x="3160024" y="10564964"/>
                </a:cubicBezTo>
                <a:cubicBezTo>
                  <a:pt x="3063292" y="10600964"/>
                  <a:pt x="2776202" y="10577739"/>
                  <a:pt x="2531417" y="10550290"/>
                </a:cubicBezTo>
                <a:cubicBezTo>
                  <a:pt x="2270722" y="10510324"/>
                  <a:pt x="2132699" y="10411138"/>
                  <a:pt x="1876236" y="10303490"/>
                </a:cubicBezTo>
                <a:cubicBezTo>
                  <a:pt x="1796716" y="10260760"/>
                  <a:pt x="1856789" y="10099505"/>
                  <a:pt x="1861870" y="10020777"/>
                </a:cubicBezTo>
                <a:cubicBezTo>
                  <a:pt x="1875485" y="9978580"/>
                  <a:pt x="1808100" y="9931880"/>
                  <a:pt x="1835213" y="9894183"/>
                </a:cubicBezTo>
                <a:cubicBezTo>
                  <a:pt x="1921808" y="9780870"/>
                  <a:pt x="1753517" y="9679787"/>
                  <a:pt x="1882681" y="9589781"/>
                </a:cubicBezTo>
                <a:cubicBezTo>
                  <a:pt x="1923556" y="9549469"/>
                  <a:pt x="1807828" y="9495425"/>
                  <a:pt x="1802386" y="9334796"/>
                </a:cubicBezTo>
                <a:cubicBezTo>
                  <a:pt x="1822325" y="9064188"/>
                  <a:pt x="1759591" y="8373565"/>
                  <a:pt x="1800887" y="8152789"/>
                </a:cubicBezTo>
                <a:cubicBezTo>
                  <a:pt x="1845905" y="7937201"/>
                  <a:pt x="1869773" y="7666622"/>
                  <a:pt x="1935942" y="7506024"/>
                </a:cubicBezTo>
                <a:cubicBezTo>
                  <a:pt x="1956496" y="7425915"/>
                  <a:pt x="1882555" y="7399809"/>
                  <a:pt x="1876110" y="7319701"/>
                </a:cubicBezTo>
                <a:cubicBezTo>
                  <a:pt x="1873064" y="7251333"/>
                  <a:pt x="1978010" y="7223460"/>
                  <a:pt x="1916465" y="7164091"/>
                </a:cubicBezTo>
                <a:cubicBezTo>
                  <a:pt x="1851017" y="7064316"/>
                  <a:pt x="1962768" y="6911047"/>
                  <a:pt x="1910193" y="6839348"/>
                </a:cubicBezTo>
                <a:cubicBezTo>
                  <a:pt x="1788088" y="6651715"/>
                  <a:pt x="1879283" y="6224771"/>
                  <a:pt x="1707813" y="6238651"/>
                </a:cubicBezTo>
                <a:cubicBezTo>
                  <a:pt x="1596229" y="6246332"/>
                  <a:pt x="1573799" y="6862550"/>
                  <a:pt x="1377613" y="7441295"/>
                </a:cubicBezTo>
                <a:cubicBezTo>
                  <a:pt x="1339968" y="7523826"/>
                  <a:pt x="1391155" y="7574319"/>
                  <a:pt x="1374660" y="7650818"/>
                </a:cubicBezTo>
                <a:cubicBezTo>
                  <a:pt x="1338208" y="7728919"/>
                  <a:pt x="1281496" y="7732414"/>
                  <a:pt x="1267540" y="7793055"/>
                </a:cubicBezTo>
                <a:cubicBezTo>
                  <a:pt x="1244423" y="7826500"/>
                  <a:pt x="1255144" y="7847253"/>
                  <a:pt x="1278558" y="7897618"/>
                </a:cubicBezTo>
                <a:cubicBezTo>
                  <a:pt x="1292967" y="7951528"/>
                  <a:pt x="1192496" y="7984277"/>
                  <a:pt x="1205942" y="8057305"/>
                </a:cubicBezTo>
                <a:cubicBezTo>
                  <a:pt x="1236310" y="8316457"/>
                  <a:pt x="1126150" y="8888629"/>
                  <a:pt x="1033520" y="9173347"/>
                </a:cubicBezTo>
                <a:cubicBezTo>
                  <a:pt x="1002075" y="9250656"/>
                  <a:pt x="1090137" y="9496528"/>
                  <a:pt x="1054274" y="9656724"/>
                </a:cubicBezTo>
                <a:cubicBezTo>
                  <a:pt x="981217" y="9804572"/>
                  <a:pt x="969453" y="9963578"/>
                  <a:pt x="990267" y="10063276"/>
                </a:cubicBezTo>
                <a:cubicBezTo>
                  <a:pt x="1143347" y="10247861"/>
                  <a:pt x="1168717" y="10274048"/>
                  <a:pt x="1368683" y="10442252"/>
                </a:cubicBezTo>
                <a:cubicBezTo>
                  <a:pt x="1524599" y="10561929"/>
                  <a:pt x="1338067" y="10646149"/>
                  <a:pt x="918876" y="10600044"/>
                </a:cubicBezTo>
                <a:cubicBezTo>
                  <a:pt x="716747" y="10529872"/>
                  <a:pt x="523630" y="10469407"/>
                  <a:pt x="474779" y="10287718"/>
                </a:cubicBezTo>
                <a:cubicBezTo>
                  <a:pt x="460994" y="10214163"/>
                  <a:pt x="590583" y="10089490"/>
                  <a:pt x="566182" y="10019896"/>
                </a:cubicBezTo>
                <a:cubicBezTo>
                  <a:pt x="514350" y="9901569"/>
                  <a:pt x="513736" y="9833548"/>
                  <a:pt x="460825" y="9692724"/>
                </a:cubicBezTo>
                <a:cubicBezTo>
                  <a:pt x="428186" y="9545332"/>
                  <a:pt x="547918" y="9172668"/>
                  <a:pt x="511587" y="9032388"/>
                </a:cubicBezTo>
                <a:cubicBezTo>
                  <a:pt x="417570" y="8647125"/>
                  <a:pt x="441994" y="7931915"/>
                  <a:pt x="622935" y="7525502"/>
                </a:cubicBezTo>
                <a:cubicBezTo>
                  <a:pt x="660944" y="7463322"/>
                  <a:pt x="586275" y="7374687"/>
                  <a:pt x="669466" y="7311969"/>
                </a:cubicBezTo>
                <a:cubicBezTo>
                  <a:pt x="731364" y="7273515"/>
                  <a:pt x="604138" y="7146071"/>
                  <a:pt x="689870" y="7037851"/>
                </a:cubicBezTo>
                <a:cubicBezTo>
                  <a:pt x="719938" y="7010042"/>
                  <a:pt x="607537" y="6942878"/>
                  <a:pt x="677180" y="6796735"/>
                </a:cubicBezTo>
                <a:cubicBezTo>
                  <a:pt x="694258" y="6708282"/>
                  <a:pt x="529714" y="6543249"/>
                  <a:pt x="587421" y="6210025"/>
                </a:cubicBezTo>
                <a:cubicBezTo>
                  <a:pt x="599552" y="6134828"/>
                  <a:pt x="413486" y="6131917"/>
                  <a:pt x="503127" y="5850688"/>
                </a:cubicBezTo>
                <a:cubicBezTo>
                  <a:pt x="536354" y="5706433"/>
                  <a:pt x="319271" y="5761965"/>
                  <a:pt x="304621" y="5601332"/>
                </a:cubicBezTo>
                <a:cubicBezTo>
                  <a:pt x="320313" y="5340683"/>
                  <a:pt x="403834" y="4624329"/>
                  <a:pt x="461987" y="4201579"/>
                </a:cubicBezTo>
                <a:lnTo>
                  <a:pt x="480370" y="4073429"/>
                </a:lnTo>
                <a:lnTo>
                  <a:pt x="480370" y="4037882"/>
                </a:lnTo>
                <a:lnTo>
                  <a:pt x="430481" y="3966665"/>
                </a:lnTo>
                <a:lnTo>
                  <a:pt x="480370" y="3731366"/>
                </a:lnTo>
                <a:lnTo>
                  <a:pt x="357520" y="3489579"/>
                </a:lnTo>
                <a:cubicBezTo>
                  <a:pt x="337024" y="3429548"/>
                  <a:pt x="331188" y="3411010"/>
                  <a:pt x="296032" y="3332537"/>
                </a:cubicBezTo>
                <a:cubicBezTo>
                  <a:pt x="300019" y="3258660"/>
                  <a:pt x="289345" y="3260853"/>
                  <a:pt x="312879" y="3170839"/>
                </a:cubicBezTo>
                <a:lnTo>
                  <a:pt x="258721" y="3134915"/>
                </a:lnTo>
                <a:cubicBezTo>
                  <a:pt x="244061" y="3061294"/>
                  <a:pt x="263608" y="3033775"/>
                  <a:pt x="207412" y="2897913"/>
                </a:cubicBezTo>
                <a:cubicBezTo>
                  <a:pt x="161312" y="2801896"/>
                  <a:pt x="102996" y="2715099"/>
                  <a:pt x="54452" y="2538400"/>
                </a:cubicBezTo>
                <a:cubicBezTo>
                  <a:pt x="18227" y="2400985"/>
                  <a:pt x="52858" y="2339642"/>
                  <a:pt x="9303" y="2186090"/>
                </a:cubicBezTo>
                <a:cubicBezTo>
                  <a:pt x="8963" y="1985587"/>
                  <a:pt x="-37798" y="1978719"/>
                  <a:pt x="81583" y="1743638"/>
                </a:cubicBezTo>
                <a:cubicBezTo>
                  <a:pt x="192719" y="1639872"/>
                  <a:pt x="438234" y="1552243"/>
                  <a:pt x="649543" y="1494582"/>
                </a:cubicBezTo>
                <a:cubicBezTo>
                  <a:pt x="811283" y="1452620"/>
                  <a:pt x="910748" y="1222236"/>
                  <a:pt x="945925" y="1232699"/>
                </a:cubicBezTo>
                <a:cubicBezTo>
                  <a:pt x="948270" y="1233396"/>
                  <a:pt x="950329" y="1235164"/>
                  <a:pt x="952102" y="1238129"/>
                </a:cubicBezTo>
                <a:cubicBezTo>
                  <a:pt x="927905" y="1306516"/>
                  <a:pt x="1245770" y="1656136"/>
                  <a:pt x="1453685" y="1885887"/>
                </a:cubicBezTo>
                <a:cubicBezTo>
                  <a:pt x="1429491" y="1820348"/>
                  <a:pt x="1429728" y="1805525"/>
                  <a:pt x="1302916" y="1712325"/>
                </a:cubicBezTo>
                <a:lnTo>
                  <a:pt x="1505401" y="1530023"/>
                </a:lnTo>
                <a:lnTo>
                  <a:pt x="1518343" y="1530185"/>
                </a:lnTo>
                <a:cubicBezTo>
                  <a:pt x="1483021" y="1505424"/>
                  <a:pt x="1447382" y="1494945"/>
                  <a:pt x="1411743" y="1476618"/>
                </a:cubicBezTo>
                <a:cubicBezTo>
                  <a:pt x="1330996" y="1480364"/>
                  <a:pt x="1291785" y="1520994"/>
                  <a:pt x="1132853" y="1356460"/>
                </a:cubicBezTo>
                <a:cubicBezTo>
                  <a:pt x="1078609" y="1303057"/>
                  <a:pt x="1031695" y="1265790"/>
                  <a:pt x="987224" y="1196250"/>
                </a:cubicBezTo>
                <a:cubicBezTo>
                  <a:pt x="929773" y="1116465"/>
                  <a:pt x="921187" y="1018238"/>
                  <a:pt x="888169" y="929232"/>
                </a:cubicBezTo>
                <a:cubicBezTo>
                  <a:pt x="868097" y="943271"/>
                  <a:pt x="852911" y="966532"/>
                  <a:pt x="827953" y="971350"/>
                </a:cubicBezTo>
                <a:cubicBezTo>
                  <a:pt x="788114" y="976360"/>
                  <a:pt x="721398" y="813092"/>
                  <a:pt x="713322" y="695928"/>
                </a:cubicBezTo>
                <a:cubicBezTo>
                  <a:pt x="710811" y="610956"/>
                  <a:pt x="744950" y="629718"/>
                  <a:pt x="783974" y="630038"/>
                </a:cubicBezTo>
                <a:cubicBezTo>
                  <a:pt x="714289" y="279409"/>
                  <a:pt x="896262" y="16377"/>
                  <a:pt x="1290800"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700"/>
          </a:p>
        </p:txBody>
      </p:sp>
      <p:sp>
        <p:nvSpPr>
          <p:cNvPr id="106" name="Graphic 11"/>
          <p:cNvSpPr/>
          <p:nvPr/>
        </p:nvSpPr>
        <p:spPr>
          <a:xfrm>
            <a:off x="6558493" y="2159989"/>
            <a:ext cx="1397205" cy="3603719"/>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1"/>
          </a:solidFill>
          <a:ln w="9525" cap="flat">
            <a:noFill/>
            <a:prstDash val="solid"/>
            <a:miter/>
          </a:ln>
        </p:spPr>
        <p:txBody>
          <a:bodyPr rtlCol="0" anchor="ctr"/>
          <a:lstStyle/>
          <a:p>
            <a:endParaRPr lang="en-US"/>
          </a:p>
        </p:txBody>
      </p:sp>
      <p:sp>
        <p:nvSpPr>
          <p:cNvPr id="107" name="Graphic 12"/>
          <p:cNvSpPr/>
          <p:nvPr/>
        </p:nvSpPr>
        <p:spPr>
          <a:xfrm>
            <a:off x="5370675" y="2173792"/>
            <a:ext cx="1450649" cy="3580814"/>
          </a:xfrm>
          <a:custGeom>
            <a:avLst/>
            <a:gdLst>
              <a:gd name="connsiteX0" fmla="*/ 10001 w 1809750"/>
              <a:gd name="connsiteY0" fmla="*/ 4380249 h 4467225"/>
              <a:gd name="connsiteX1" fmla="*/ 33814 w 1809750"/>
              <a:gd name="connsiteY1" fmla="*/ 4357389 h 4467225"/>
              <a:gd name="connsiteX2" fmla="*/ 68104 w 1809750"/>
              <a:gd name="connsiteY2" fmla="*/ 4343101 h 4467225"/>
              <a:gd name="connsiteX3" fmla="*/ 128111 w 1809750"/>
              <a:gd name="connsiteY3" fmla="*/ 4262139 h 4467225"/>
              <a:gd name="connsiteX4" fmla="*/ 157639 w 1809750"/>
              <a:gd name="connsiteY4" fmla="*/ 4100214 h 4467225"/>
              <a:gd name="connsiteX5" fmla="*/ 220504 w 1809750"/>
              <a:gd name="connsiteY5" fmla="*/ 3863994 h 4467225"/>
              <a:gd name="connsiteX6" fmla="*/ 242411 w 1809750"/>
              <a:gd name="connsiteY6" fmla="*/ 3805891 h 4467225"/>
              <a:gd name="connsiteX7" fmla="*/ 268129 w 1809750"/>
              <a:gd name="connsiteY7" fmla="*/ 3699211 h 4467225"/>
              <a:gd name="connsiteX8" fmla="*/ 328136 w 1809750"/>
              <a:gd name="connsiteY8" fmla="*/ 3422034 h 4467225"/>
              <a:gd name="connsiteX9" fmla="*/ 327184 w 1809750"/>
              <a:gd name="connsiteY9" fmla="*/ 3396316 h 4467225"/>
              <a:gd name="connsiteX10" fmla="*/ 328136 w 1809750"/>
              <a:gd name="connsiteY10" fmla="*/ 3382029 h 4467225"/>
              <a:gd name="connsiteX11" fmla="*/ 370999 w 1809750"/>
              <a:gd name="connsiteY11" fmla="*/ 3260109 h 4467225"/>
              <a:gd name="connsiteX12" fmla="*/ 386239 w 1809750"/>
              <a:gd name="connsiteY12" fmla="*/ 3223914 h 4467225"/>
              <a:gd name="connsiteX13" fmla="*/ 406241 w 1809750"/>
              <a:gd name="connsiteY13" fmla="*/ 3121996 h 4467225"/>
              <a:gd name="connsiteX14" fmla="*/ 423386 w 1809750"/>
              <a:gd name="connsiteY14" fmla="*/ 3035319 h 4467225"/>
              <a:gd name="connsiteX15" fmla="*/ 434816 w 1809750"/>
              <a:gd name="connsiteY15" fmla="*/ 2983884 h 4467225"/>
              <a:gd name="connsiteX16" fmla="*/ 461486 w 1809750"/>
              <a:gd name="connsiteY16" fmla="*/ 2818149 h 4467225"/>
              <a:gd name="connsiteX17" fmla="*/ 471011 w 1809750"/>
              <a:gd name="connsiteY17" fmla="*/ 2784811 h 4467225"/>
              <a:gd name="connsiteX18" fmla="*/ 476726 w 1809750"/>
              <a:gd name="connsiteY18" fmla="*/ 2732424 h 4467225"/>
              <a:gd name="connsiteX19" fmla="*/ 495776 w 1809750"/>
              <a:gd name="connsiteY19" fmla="*/ 2643841 h 4467225"/>
              <a:gd name="connsiteX20" fmla="*/ 503396 w 1809750"/>
              <a:gd name="connsiteY20" fmla="*/ 2624791 h 4467225"/>
              <a:gd name="connsiteX21" fmla="*/ 504349 w 1809750"/>
              <a:gd name="connsiteY21" fmla="*/ 2537161 h 4467225"/>
              <a:gd name="connsiteX22" fmla="*/ 511016 w 1809750"/>
              <a:gd name="connsiteY22" fmla="*/ 2502871 h 4467225"/>
              <a:gd name="connsiteX23" fmla="*/ 538639 w 1809750"/>
              <a:gd name="connsiteY23" fmla="*/ 2290464 h 4467225"/>
              <a:gd name="connsiteX24" fmla="*/ 539591 w 1809750"/>
              <a:gd name="connsiteY24" fmla="*/ 2259984 h 4467225"/>
              <a:gd name="connsiteX25" fmla="*/ 559594 w 1809750"/>
              <a:gd name="connsiteY25" fmla="*/ 2226646 h 4467225"/>
              <a:gd name="connsiteX26" fmla="*/ 558641 w 1809750"/>
              <a:gd name="connsiteY26" fmla="*/ 2183784 h 4467225"/>
              <a:gd name="connsiteX27" fmla="*/ 561499 w 1809750"/>
              <a:gd name="connsiteY27" fmla="*/ 2168544 h 4467225"/>
              <a:gd name="connsiteX28" fmla="*/ 554831 w 1809750"/>
              <a:gd name="connsiteY28" fmla="*/ 2102821 h 4467225"/>
              <a:gd name="connsiteX29" fmla="*/ 529114 w 1809750"/>
              <a:gd name="connsiteY29" fmla="*/ 2085676 h 4467225"/>
              <a:gd name="connsiteX30" fmla="*/ 493871 w 1809750"/>
              <a:gd name="connsiteY30" fmla="*/ 2092344 h 4467225"/>
              <a:gd name="connsiteX31" fmla="*/ 492919 w 1809750"/>
              <a:gd name="connsiteY31" fmla="*/ 2084724 h 4467225"/>
              <a:gd name="connsiteX32" fmla="*/ 520541 w 1809750"/>
              <a:gd name="connsiteY32" fmla="*/ 2079961 h 4467225"/>
              <a:gd name="connsiteX33" fmla="*/ 520541 w 1809750"/>
              <a:gd name="connsiteY33" fmla="*/ 2075199 h 4467225"/>
              <a:gd name="connsiteX34" fmla="*/ 474821 w 1809750"/>
              <a:gd name="connsiteY34" fmla="*/ 2063769 h 4467225"/>
              <a:gd name="connsiteX35" fmla="*/ 488156 w 1809750"/>
              <a:gd name="connsiteY35" fmla="*/ 2009476 h 4467225"/>
              <a:gd name="connsiteX36" fmla="*/ 579596 w 1809750"/>
              <a:gd name="connsiteY36" fmla="*/ 1892319 h 4467225"/>
              <a:gd name="connsiteX37" fmla="*/ 533876 w 1809750"/>
              <a:gd name="connsiteY37" fmla="*/ 1886604 h 4467225"/>
              <a:gd name="connsiteX38" fmla="*/ 513874 w 1809750"/>
              <a:gd name="connsiteY38" fmla="*/ 1897081 h 4467225"/>
              <a:gd name="connsiteX39" fmla="*/ 461486 w 1809750"/>
              <a:gd name="connsiteY39" fmla="*/ 1948516 h 4467225"/>
              <a:gd name="connsiteX40" fmla="*/ 420529 w 1809750"/>
              <a:gd name="connsiteY40" fmla="*/ 2017096 h 4467225"/>
              <a:gd name="connsiteX41" fmla="*/ 432911 w 1809750"/>
              <a:gd name="connsiteY41" fmla="*/ 2049481 h 4467225"/>
              <a:gd name="connsiteX42" fmla="*/ 444341 w 1809750"/>
              <a:gd name="connsiteY42" fmla="*/ 2054244 h 4467225"/>
              <a:gd name="connsiteX43" fmla="*/ 410051 w 1809750"/>
              <a:gd name="connsiteY43" fmla="*/ 2059959 h 4467225"/>
              <a:gd name="connsiteX44" fmla="*/ 412909 w 1809750"/>
              <a:gd name="connsiteY44" fmla="*/ 2079961 h 4467225"/>
              <a:gd name="connsiteX45" fmla="*/ 409099 w 1809750"/>
              <a:gd name="connsiteY45" fmla="*/ 2084724 h 4467225"/>
              <a:gd name="connsiteX46" fmla="*/ 387191 w 1809750"/>
              <a:gd name="connsiteY46" fmla="*/ 2069484 h 4467225"/>
              <a:gd name="connsiteX47" fmla="*/ 366236 w 1809750"/>
              <a:gd name="connsiteY47" fmla="*/ 2029479 h 4467225"/>
              <a:gd name="connsiteX48" fmla="*/ 348139 w 1809750"/>
              <a:gd name="connsiteY48" fmla="*/ 2004714 h 4467225"/>
              <a:gd name="connsiteX49" fmla="*/ 322421 w 1809750"/>
              <a:gd name="connsiteY49" fmla="*/ 1957089 h 4467225"/>
              <a:gd name="connsiteX50" fmla="*/ 289084 w 1809750"/>
              <a:gd name="connsiteY50" fmla="*/ 1910416 h 4467225"/>
              <a:gd name="connsiteX51" fmla="*/ 259556 w 1809750"/>
              <a:gd name="connsiteY51" fmla="*/ 1877079 h 4467225"/>
              <a:gd name="connsiteX52" fmla="*/ 264319 w 1809750"/>
              <a:gd name="connsiteY52" fmla="*/ 1872316 h 4467225"/>
              <a:gd name="connsiteX53" fmla="*/ 278606 w 1809750"/>
              <a:gd name="connsiteY53" fmla="*/ 1881841 h 4467225"/>
              <a:gd name="connsiteX54" fmla="*/ 149066 w 1809750"/>
              <a:gd name="connsiteY54" fmla="*/ 1581804 h 4467225"/>
              <a:gd name="connsiteX55" fmla="*/ 109061 w 1809750"/>
              <a:gd name="connsiteY55" fmla="*/ 1461789 h 4467225"/>
              <a:gd name="connsiteX56" fmla="*/ 106204 w 1809750"/>
              <a:gd name="connsiteY56" fmla="*/ 1429404 h 4467225"/>
              <a:gd name="connsiteX57" fmla="*/ 111919 w 1809750"/>
              <a:gd name="connsiteY57" fmla="*/ 1353204 h 4467225"/>
              <a:gd name="connsiteX58" fmla="*/ 133826 w 1809750"/>
              <a:gd name="connsiteY58" fmla="*/ 1303674 h 4467225"/>
              <a:gd name="connsiteX59" fmla="*/ 206216 w 1809750"/>
              <a:gd name="connsiteY59" fmla="*/ 1160799 h 4467225"/>
              <a:gd name="connsiteX60" fmla="*/ 220504 w 1809750"/>
              <a:gd name="connsiteY60" fmla="*/ 1133176 h 4467225"/>
              <a:gd name="connsiteX61" fmla="*/ 246221 w 1809750"/>
              <a:gd name="connsiteY61" fmla="*/ 1089361 h 4467225"/>
              <a:gd name="connsiteX62" fmla="*/ 299561 w 1809750"/>
              <a:gd name="connsiteY62" fmla="*/ 986491 h 4467225"/>
              <a:gd name="connsiteX63" fmla="*/ 347186 w 1809750"/>
              <a:gd name="connsiteY63" fmla="*/ 891241 h 4467225"/>
              <a:gd name="connsiteX64" fmla="*/ 365284 w 1809750"/>
              <a:gd name="connsiteY64" fmla="*/ 840759 h 4467225"/>
              <a:gd name="connsiteX65" fmla="*/ 372904 w 1809750"/>
              <a:gd name="connsiteY65" fmla="*/ 817899 h 4467225"/>
              <a:gd name="connsiteX66" fmla="*/ 407194 w 1809750"/>
              <a:gd name="connsiteY66" fmla="*/ 750271 h 4467225"/>
              <a:gd name="connsiteX67" fmla="*/ 456724 w 1809750"/>
              <a:gd name="connsiteY67" fmla="*/ 719791 h 4467225"/>
              <a:gd name="connsiteX68" fmla="*/ 571024 w 1809750"/>
              <a:gd name="connsiteY68" fmla="*/ 684549 h 4467225"/>
              <a:gd name="connsiteX69" fmla="*/ 671036 w 1809750"/>
              <a:gd name="connsiteY69" fmla="*/ 632161 h 4467225"/>
              <a:gd name="connsiteX70" fmla="*/ 683419 w 1809750"/>
              <a:gd name="connsiteY70" fmla="*/ 614064 h 4467225"/>
              <a:gd name="connsiteX71" fmla="*/ 693896 w 1809750"/>
              <a:gd name="connsiteY71" fmla="*/ 548341 h 4467225"/>
              <a:gd name="connsiteX72" fmla="*/ 699611 w 1809750"/>
              <a:gd name="connsiteY72" fmla="*/ 438804 h 4467225"/>
              <a:gd name="connsiteX73" fmla="*/ 694849 w 1809750"/>
              <a:gd name="connsiteY73" fmla="*/ 383559 h 4467225"/>
              <a:gd name="connsiteX74" fmla="*/ 717709 w 1809750"/>
              <a:gd name="connsiteY74" fmla="*/ 281641 h 4467225"/>
              <a:gd name="connsiteX75" fmla="*/ 747236 w 1809750"/>
              <a:gd name="connsiteY75" fmla="*/ 187344 h 4467225"/>
              <a:gd name="connsiteX76" fmla="*/ 762476 w 1809750"/>
              <a:gd name="connsiteY76" fmla="*/ 163531 h 4467225"/>
              <a:gd name="connsiteX77" fmla="*/ 824389 w 1809750"/>
              <a:gd name="connsiteY77" fmla="*/ 91141 h 4467225"/>
              <a:gd name="connsiteX78" fmla="*/ 857726 w 1809750"/>
              <a:gd name="connsiteY78" fmla="*/ 42564 h 4467225"/>
              <a:gd name="connsiteX79" fmla="*/ 879634 w 1809750"/>
              <a:gd name="connsiteY79" fmla="*/ 35896 h 4467225"/>
              <a:gd name="connsiteX80" fmla="*/ 904399 w 1809750"/>
              <a:gd name="connsiteY80" fmla="*/ 30181 h 4467225"/>
              <a:gd name="connsiteX81" fmla="*/ 982504 w 1809750"/>
              <a:gd name="connsiteY81" fmla="*/ 11131 h 4467225"/>
              <a:gd name="connsiteX82" fmla="*/ 1059656 w 1809750"/>
              <a:gd name="connsiteY82" fmla="*/ 31134 h 4467225"/>
              <a:gd name="connsiteX83" fmla="*/ 1208246 w 1809750"/>
              <a:gd name="connsiteY83" fmla="*/ 231159 h 4467225"/>
              <a:gd name="connsiteX84" fmla="*/ 1225391 w 1809750"/>
              <a:gd name="connsiteY84" fmla="*/ 466426 h 4467225"/>
              <a:gd name="connsiteX85" fmla="*/ 1224439 w 1809750"/>
              <a:gd name="connsiteY85" fmla="*/ 476904 h 4467225"/>
              <a:gd name="connsiteX86" fmla="*/ 1233011 w 1809750"/>
              <a:gd name="connsiteY86" fmla="*/ 670261 h 4467225"/>
              <a:gd name="connsiteX87" fmla="*/ 1278731 w 1809750"/>
              <a:gd name="connsiteY87" fmla="*/ 721696 h 4467225"/>
              <a:gd name="connsiteX88" fmla="*/ 1348264 w 1809750"/>
              <a:gd name="connsiteY88" fmla="*/ 732174 h 4467225"/>
              <a:gd name="connsiteX89" fmla="*/ 1381601 w 1809750"/>
              <a:gd name="connsiteY89" fmla="*/ 755986 h 4467225"/>
              <a:gd name="connsiteX90" fmla="*/ 1409224 w 1809750"/>
              <a:gd name="connsiteY90" fmla="*/ 801706 h 4467225"/>
              <a:gd name="connsiteX91" fmla="*/ 1417796 w 1809750"/>
              <a:gd name="connsiteY91" fmla="*/ 820756 h 4467225"/>
              <a:gd name="connsiteX92" fmla="*/ 1447324 w 1809750"/>
              <a:gd name="connsiteY92" fmla="*/ 879811 h 4467225"/>
              <a:gd name="connsiteX93" fmla="*/ 1549241 w 1809750"/>
              <a:gd name="connsiteY93" fmla="*/ 1010304 h 4467225"/>
              <a:gd name="connsiteX94" fmla="*/ 1579721 w 1809750"/>
              <a:gd name="connsiteY94" fmla="*/ 1043641 h 4467225"/>
              <a:gd name="connsiteX95" fmla="*/ 1634014 w 1809750"/>
              <a:gd name="connsiteY95" fmla="*/ 1114126 h 4467225"/>
              <a:gd name="connsiteX96" fmla="*/ 1742599 w 1809750"/>
              <a:gd name="connsiteY96" fmla="*/ 1255096 h 4467225"/>
              <a:gd name="connsiteX97" fmla="*/ 1774031 w 1809750"/>
              <a:gd name="connsiteY97" fmla="*/ 1312246 h 4467225"/>
              <a:gd name="connsiteX98" fmla="*/ 1797844 w 1809750"/>
              <a:gd name="connsiteY98" fmla="*/ 1354156 h 4467225"/>
              <a:gd name="connsiteX99" fmla="*/ 1806416 w 1809750"/>
              <a:gd name="connsiteY99" fmla="*/ 1372254 h 4467225"/>
              <a:gd name="connsiteX100" fmla="*/ 1801654 w 1809750"/>
              <a:gd name="connsiteY100" fmla="*/ 1457026 h 4467225"/>
              <a:gd name="connsiteX101" fmla="*/ 1762601 w 1809750"/>
              <a:gd name="connsiteY101" fmla="*/ 1607521 h 4467225"/>
              <a:gd name="connsiteX102" fmla="*/ 1740694 w 1809750"/>
              <a:gd name="connsiteY102" fmla="*/ 1665624 h 4467225"/>
              <a:gd name="connsiteX103" fmla="*/ 1700689 w 1809750"/>
              <a:gd name="connsiteY103" fmla="*/ 1787544 h 4467225"/>
              <a:gd name="connsiteX104" fmla="*/ 1698784 w 1809750"/>
              <a:gd name="connsiteY104" fmla="*/ 1793259 h 4467225"/>
              <a:gd name="connsiteX105" fmla="*/ 1686401 w 1809750"/>
              <a:gd name="connsiteY105" fmla="*/ 1869459 h 4467225"/>
              <a:gd name="connsiteX106" fmla="*/ 1653064 w 1809750"/>
              <a:gd name="connsiteY106" fmla="*/ 1898034 h 4467225"/>
              <a:gd name="connsiteX107" fmla="*/ 1609249 w 1809750"/>
              <a:gd name="connsiteY107" fmla="*/ 2004714 h 4467225"/>
              <a:gd name="connsiteX108" fmla="*/ 1568291 w 1809750"/>
              <a:gd name="connsiteY108" fmla="*/ 2011381 h 4467225"/>
              <a:gd name="connsiteX109" fmla="*/ 1535906 w 1809750"/>
              <a:gd name="connsiteY109" fmla="*/ 1998046 h 4467225"/>
              <a:gd name="connsiteX110" fmla="*/ 1582579 w 1809750"/>
              <a:gd name="connsiteY110" fmla="*/ 1964709 h 4467225"/>
              <a:gd name="connsiteX111" fmla="*/ 1499711 w 1809750"/>
              <a:gd name="connsiteY111" fmla="*/ 1878984 h 4467225"/>
              <a:gd name="connsiteX112" fmla="*/ 1486376 w 1809750"/>
              <a:gd name="connsiteY112" fmla="*/ 1865649 h 4467225"/>
              <a:gd name="connsiteX113" fmla="*/ 1426369 w 1809750"/>
              <a:gd name="connsiteY113" fmla="*/ 1834216 h 4467225"/>
              <a:gd name="connsiteX114" fmla="*/ 1479709 w 1809750"/>
              <a:gd name="connsiteY114" fmla="*/ 1908511 h 4467225"/>
              <a:gd name="connsiteX115" fmla="*/ 1511141 w 1809750"/>
              <a:gd name="connsiteY115" fmla="*/ 1983759 h 4467225"/>
              <a:gd name="connsiteX116" fmla="*/ 1507331 w 1809750"/>
              <a:gd name="connsiteY116" fmla="*/ 2011381 h 4467225"/>
              <a:gd name="connsiteX117" fmla="*/ 1484471 w 1809750"/>
              <a:gd name="connsiteY117" fmla="*/ 2006619 h 4467225"/>
              <a:gd name="connsiteX118" fmla="*/ 1446371 w 1809750"/>
              <a:gd name="connsiteY118" fmla="*/ 2034241 h 4467225"/>
              <a:gd name="connsiteX119" fmla="*/ 1463516 w 1809750"/>
              <a:gd name="connsiteY119" fmla="*/ 2120919 h 4467225"/>
              <a:gd name="connsiteX120" fmla="*/ 1468279 w 1809750"/>
              <a:gd name="connsiteY120" fmla="*/ 2202834 h 4467225"/>
              <a:gd name="connsiteX121" fmla="*/ 1472089 w 1809750"/>
              <a:gd name="connsiteY121" fmla="*/ 2251411 h 4467225"/>
              <a:gd name="connsiteX122" fmla="*/ 1468279 w 1809750"/>
              <a:gd name="connsiteY122" fmla="*/ 2393334 h 4467225"/>
              <a:gd name="connsiteX123" fmla="*/ 1453991 w 1809750"/>
              <a:gd name="connsiteY123" fmla="*/ 2605741 h 4467225"/>
              <a:gd name="connsiteX124" fmla="*/ 1438751 w 1809750"/>
              <a:gd name="connsiteY124" fmla="*/ 2816244 h 4467225"/>
              <a:gd name="connsiteX125" fmla="*/ 1432084 w 1809750"/>
              <a:gd name="connsiteY125" fmla="*/ 2962929 h 4467225"/>
              <a:gd name="connsiteX126" fmla="*/ 1424464 w 1809750"/>
              <a:gd name="connsiteY126" fmla="*/ 3218199 h 4467225"/>
              <a:gd name="connsiteX127" fmla="*/ 1418749 w 1809750"/>
              <a:gd name="connsiteY127" fmla="*/ 3379171 h 4467225"/>
              <a:gd name="connsiteX128" fmla="*/ 1428274 w 1809750"/>
              <a:gd name="connsiteY128" fmla="*/ 3838276 h 4467225"/>
              <a:gd name="connsiteX129" fmla="*/ 1414939 w 1809750"/>
              <a:gd name="connsiteY129" fmla="*/ 4017346 h 4467225"/>
              <a:gd name="connsiteX130" fmla="*/ 1406366 w 1809750"/>
              <a:gd name="connsiteY130" fmla="*/ 4130694 h 4467225"/>
              <a:gd name="connsiteX131" fmla="*/ 1394936 w 1809750"/>
              <a:gd name="connsiteY131" fmla="*/ 4244041 h 4467225"/>
              <a:gd name="connsiteX132" fmla="*/ 1393031 w 1809750"/>
              <a:gd name="connsiteY132" fmla="*/ 4272616 h 4467225"/>
              <a:gd name="connsiteX133" fmla="*/ 1384459 w 1809750"/>
              <a:gd name="connsiteY133" fmla="*/ 4389774 h 4467225"/>
              <a:gd name="connsiteX134" fmla="*/ 1368266 w 1809750"/>
              <a:gd name="connsiteY134" fmla="*/ 4402156 h 4467225"/>
              <a:gd name="connsiteX135" fmla="*/ 1309211 w 1809750"/>
              <a:gd name="connsiteY135" fmla="*/ 4403109 h 4467225"/>
              <a:gd name="connsiteX136" fmla="*/ 1240631 w 1809750"/>
              <a:gd name="connsiteY136" fmla="*/ 4461211 h 4467225"/>
              <a:gd name="connsiteX137" fmla="*/ 1121569 w 1809750"/>
              <a:gd name="connsiteY137" fmla="*/ 4468831 h 4467225"/>
              <a:gd name="connsiteX138" fmla="*/ 1091089 w 1809750"/>
              <a:gd name="connsiteY138" fmla="*/ 4445971 h 4467225"/>
              <a:gd name="connsiteX139" fmla="*/ 1068229 w 1809750"/>
              <a:gd name="connsiteY139" fmla="*/ 4360246 h 4467225"/>
              <a:gd name="connsiteX140" fmla="*/ 1052989 w 1809750"/>
              <a:gd name="connsiteY140" fmla="*/ 4259281 h 4467225"/>
              <a:gd name="connsiteX141" fmla="*/ 1070134 w 1809750"/>
              <a:gd name="connsiteY141" fmla="*/ 4195464 h 4467225"/>
              <a:gd name="connsiteX142" fmla="*/ 1084421 w 1809750"/>
              <a:gd name="connsiteY142" fmla="*/ 4105929 h 4467225"/>
              <a:gd name="connsiteX143" fmla="*/ 1085374 w 1809750"/>
              <a:gd name="connsiteY143" fmla="*/ 3964959 h 4467225"/>
              <a:gd name="connsiteX144" fmla="*/ 1090136 w 1809750"/>
              <a:gd name="connsiteY144" fmla="*/ 3763981 h 4467225"/>
              <a:gd name="connsiteX145" fmla="*/ 1090136 w 1809750"/>
              <a:gd name="connsiteY145" fmla="*/ 3575386 h 4467225"/>
              <a:gd name="connsiteX146" fmla="*/ 1091089 w 1809750"/>
              <a:gd name="connsiteY146" fmla="*/ 3440131 h 4467225"/>
              <a:gd name="connsiteX147" fmla="*/ 1084421 w 1809750"/>
              <a:gd name="connsiteY147" fmla="*/ 3398221 h 4467225"/>
              <a:gd name="connsiteX148" fmla="*/ 1083469 w 1809750"/>
              <a:gd name="connsiteY148" fmla="*/ 3383934 h 4467225"/>
              <a:gd name="connsiteX149" fmla="*/ 1088231 w 1809750"/>
              <a:gd name="connsiteY149" fmla="*/ 3122949 h 4467225"/>
              <a:gd name="connsiteX150" fmla="*/ 1075849 w 1809750"/>
              <a:gd name="connsiteY150" fmla="*/ 2908636 h 4467225"/>
              <a:gd name="connsiteX151" fmla="*/ 1047274 w 1809750"/>
              <a:gd name="connsiteY151" fmla="*/ 2654319 h 4467225"/>
              <a:gd name="connsiteX152" fmla="*/ 1026319 w 1809750"/>
              <a:gd name="connsiteY152" fmla="*/ 2539066 h 4467225"/>
              <a:gd name="connsiteX153" fmla="*/ 1023461 w 1809750"/>
              <a:gd name="connsiteY153" fmla="*/ 2510491 h 4467225"/>
              <a:gd name="connsiteX154" fmla="*/ 1015841 w 1809750"/>
              <a:gd name="connsiteY154" fmla="*/ 2488584 h 4467225"/>
              <a:gd name="connsiteX155" fmla="*/ 1009174 w 1809750"/>
              <a:gd name="connsiteY155" fmla="*/ 2457151 h 4467225"/>
              <a:gd name="connsiteX156" fmla="*/ 1002506 w 1809750"/>
              <a:gd name="connsiteY156" fmla="*/ 2400001 h 4467225"/>
              <a:gd name="connsiteX157" fmla="*/ 977741 w 1809750"/>
              <a:gd name="connsiteY157" fmla="*/ 2420956 h 4467225"/>
              <a:gd name="connsiteX158" fmla="*/ 898684 w 1809750"/>
              <a:gd name="connsiteY158" fmla="*/ 2683846 h 4467225"/>
              <a:gd name="connsiteX159" fmla="*/ 799624 w 1809750"/>
              <a:gd name="connsiteY159" fmla="*/ 3000076 h 4467225"/>
              <a:gd name="connsiteX160" fmla="*/ 741521 w 1809750"/>
              <a:gd name="connsiteY160" fmla="*/ 3304876 h 4467225"/>
              <a:gd name="connsiteX161" fmla="*/ 736759 w 1809750"/>
              <a:gd name="connsiteY161" fmla="*/ 3384886 h 4467225"/>
              <a:gd name="connsiteX162" fmla="*/ 725329 w 1809750"/>
              <a:gd name="connsiteY162" fmla="*/ 3419176 h 4467225"/>
              <a:gd name="connsiteX163" fmla="*/ 705326 w 1809750"/>
              <a:gd name="connsiteY163" fmla="*/ 3529666 h 4467225"/>
              <a:gd name="connsiteX164" fmla="*/ 679609 w 1809750"/>
              <a:gd name="connsiteY164" fmla="*/ 3662064 h 4467225"/>
              <a:gd name="connsiteX165" fmla="*/ 654844 w 1809750"/>
              <a:gd name="connsiteY165" fmla="*/ 3813511 h 4467225"/>
              <a:gd name="connsiteX166" fmla="*/ 628174 w 1809750"/>
              <a:gd name="connsiteY166" fmla="*/ 3989724 h 4467225"/>
              <a:gd name="connsiteX167" fmla="*/ 611981 w 1809750"/>
              <a:gd name="connsiteY167" fmla="*/ 4096404 h 4467225"/>
              <a:gd name="connsiteX168" fmla="*/ 595789 w 1809750"/>
              <a:gd name="connsiteY168" fmla="*/ 4204989 h 4467225"/>
              <a:gd name="connsiteX169" fmla="*/ 572929 w 1809750"/>
              <a:gd name="connsiteY169" fmla="*/ 4360246 h 4467225"/>
              <a:gd name="connsiteX170" fmla="*/ 571976 w 1809750"/>
              <a:gd name="connsiteY170" fmla="*/ 4365961 h 4467225"/>
              <a:gd name="connsiteX171" fmla="*/ 536734 w 1809750"/>
              <a:gd name="connsiteY171" fmla="*/ 4398346 h 4467225"/>
              <a:gd name="connsiteX172" fmla="*/ 410051 w 1809750"/>
              <a:gd name="connsiteY172" fmla="*/ 4390726 h 4467225"/>
              <a:gd name="connsiteX173" fmla="*/ 377666 w 1809750"/>
              <a:gd name="connsiteY173" fmla="*/ 4404061 h 4467225"/>
              <a:gd name="connsiteX174" fmla="*/ 359569 w 1809750"/>
              <a:gd name="connsiteY174" fmla="*/ 4412634 h 4467225"/>
              <a:gd name="connsiteX175" fmla="*/ 343376 w 1809750"/>
              <a:gd name="connsiteY175" fmla="*/ 4397394 h 4467225"/>
              <a:gd name="connsiteX176" fmla="*/ 319564 w 1809750"/>
              <a:gd name="connsiteY176" fmla="*/ 4374534 h 4467225"/>
              <a:gd name="connsiteX177" fmla="*/ 301466 w 1809750"/>
              <a:gd name="connsiteY177" fmla="*/ 4369771 h 4467225"/>
              <a:gd name="connsiteX178" fmla="*/ 276701 w 1809750"/>
              <a:gd name="connsiteY178" fmla="*/ 4385011 h 4467225"/>
              <a:gd name="connsiteX179" fmla="*/ 198596 w 1809750"/>
              <a:gd name="connsiteY179" fmla="*/ 4448829 h 4467225"/>
              <a:gd name="connsiteX180" fmla="*/ 78581 w 1809750"/>
              <a:gd name="connsiteY180" fmla="*/ 4447876 h 4467225"/>
              <a:gd name="connsiteX181" fmla="*/ 7144 w 1809750"/>
              <a:gd name="connsiteY181" fmla="*/ 4419301 h 4467225"/>
              <a:gd name="connsiteX182" fmla="*/ 10001 w 1809750"/>
              <a:gd name="connsiteY182" fmla="*/ 4380249 h 4467225"/>
              <a:gd name="connsiteX183" fmla="*/ 705326 w 1809750"/>
              <a:gd name="connsiteY183" fmla="*/ 762654 h 4467225"/>
              <a:gd name="connsiteX184" fmla="*/ 719614 w 1809750"/>
              <a:gd name="connsiteY184" fmla="*/ 792181 h 4467225"/>
              <a:gd name="connsiteX185" fmla="*/ 739616 w 1809750"/>
              <a:gd name="connsiteY185" fmla="*/ 840759 h 4467225"/>
              <a:gd name="connsiteX186" fmla="*/ 752951 w 1809750"/>
              <a:gd name="connsiteY186" fmla="*/ 867429 h 4467225"/>
              <a:gd name="connsiteX187" fmla="*/ 760571 w 1809750"/>
              <a:gd name="connsiteY187" fmla="*/ 945534 h 4467225"/>
              <a:gd name="connsiteX188" fmla="*/ 775811 w 1809750"/>
              <a:gd name="connsiteY188" fmla="*/ 1109364 h 4467225"/>
              <a:gd name="connsiteX189" fmla="*/ 866299 w 1809750"/>
              <a:gd name="connsiteY189" fmla="*/ 1383684 h 4467225"/>
              <a:gd name="connsiteX190" fmla="*/ 890111 w 1809750"/>
              <a:gd name="connsiteY190" fmla="*/ 1427499 h 4467225"/>
              <a:gd name="connsiteX191" fmla="*/ 914876 w 1809750"/>
              <a:gd name="connsiteY191" fmla="*/ 1369396 h 4467225"/>
              <a:gd name="connsiteX192" fmla="*/ 1006316 w 1809750"/>
              <a:gd name="connsiteY192" fmla="*/ 1135081 h 4467225"/>
              <a:gd name="connsiteX193" fmla="*/ 1058704 w 1809750"/>
              <a:gd name="connsiteY193" fmla="*/ 1014114 h 4467225"/>
              <a:gd name="connsiteX194" fmla="*/ 1060609 w 1809750"/>
              <a:gd name="connsiteY194" fmla="*/ 974109 h 4467225"/>
              <a:gd name="connsiteX195" fmla="*/ 1052989 w 1809750"/>
              <a:gd name="connsiteY195" fmla="*/ 881716 h 4467225"/>
              <a:gd name="connsiteX196" fmla="*/ 1063466 w 1809750"/>
              <a:gd name="connsiteY196" fmla="*/ 863619 h 4467225"/>
              <a:gd name="connsiteX197" fmla="*/ 1126331 w 1809750"/>
              <a:gd name="connsiteY197" fmla="*/ 804564 h 4467225"/>
              <a:gd name="connsiteX198" fmla="*/ 1206341 w 1809750"/>
              <a:gd name="connsiteY198" fmla="*/ 850284 h 4467225"/>
              <a:gd name="connsiteX199" fmla="*/ 1067276 w 1809750"/>
              <a:gd name="connsiteY199" fmla="*/ 633114 h 4467225"/>
              <a:gd name="connsiteX200" fmla="*/ 1049179 w 1809750"/>
              <a:gd name="connsiteY200" fmla="*/ 710266 h 4467225"/>
              <a:gd name="connsiteX201" fmla="*/ 1040606 w 1809750"/>
              <a:gd name="connsiteY201" fmla="*/ 776941 h 4467225"/>
              <a:gd name="connsiteX202" fmla="*/ 1030129 w 1809750"/>
              <a:gd name="connsiteY202" fmla="*/ 814089 h 4467225"/>
              <a:gd name="connsiteX203" fmla="*/ 997744 w 1809750"/>
              <a:gd name="connsiteY203" fmla="*/ 848379 h 4467225"/>
              <a:gd name="connsiteX204" fmla="*/ 904399 w 1809750"/>
              <a:gd name="connsiteY204" fmla="*/ 990301 h 4467225"/>
              <a:gd name="connsiteX205" fmla="*/ 897731 w 1809750"/>
              <a:gd name="connsiteY205" fmla="*/ 993159 h 4467225"/>
              <a:gd name="connsiteX206" fmla="*/ 878681 w 1809750"/>
              <a:gd name="connsiteY206" fmla="*/ 936009 h 4467225"/>
              <a:gd name="connsiteX207" fmla="*/ 818674 w 1809750"/>
              <a:gd name="connsiteY207" fmla="*/ 856951 h 4467225"/>
              <a:gd name="connsiteX208" fmla="*/ 780574 w 1809750"/>
              <a:gd name="connsiteY208" fmla="*/ 843616 h 4467225"/>
              <a:gd name="connsiteX209" fmla="*/ 797719 w 1809750"/>
              <a:gd name="connsiteY209" fmla="*/ 592156 h 4467225"/>
              <a:gd name="connsiteX210" fmla="*/ 634841 w 1809750"/>
              <a:gd name="connsiteY210" fmla="*/ 825519 h 4467225"/>
              <a:gd name="connsiteX211" fmla="*/ 705326 w 1809750"/>
              <a:gd name="connsiteY211" fmla="*/ 762654 h 4467225"/>
              <a:gd name="connsiteX212" fmla="*/ 1273969 w 1809750"/>
              <a:gd name="connsiteY212" fmla="*/ 1329391 h 4467225"/>
              <a:gd name="connsiteX213" fmla="*/ 1280636 w 1809750"/>
              <a:gd name="connsiteY213" fmla="*/ 1357014 h 4467225"/>
              <a:gd name="connsiteX214" fmla="*/ 1294924 w 1809750"/>
              <a:gd name="connsiteY214" fmla="*/ 1423689 h 4467225"/>
              <a:gd name="connsiteX215" fmla="*/ 1315879 w 1809750"/>
              <a:gd name="connsiteY215" fmla="*/ 1556086 h 4467225"/>
              <a:gd name="connsiteX216" fmla="*/ 1337786 w 1809750"/>
              <a:gd name="connsiteY216" fmla="*/ 1669434 h 4467225"/>
              <a:gd name="connsiteX217" fmla="*/ 1370171 w 1809750"/>
              <a:gd name="connsiteY217" fmla="*/ 1777066 h 4467225"/>
              <a:gd name="connsiteX218" fmla="*/ 1441609 w 1809750"/>
              <a:gd name="connsiteY218" fmla="*/ 1820881 h 4467225"/>
              <a:gd name="connsiteX219" fmla="*/ 1473041 w 1809750"/>
              <a:gd name="connsiteY219" fmla="*/ 1796116 h 4467225"/>
              <a:gd name="connsiteX220" fmla="*/ 1516856 w 1809750"/>
              <a:gd name="connsiteY220" fmla="*/ 1700866 h 4467225"/>
              <a:gd name="connsiteX221" fmla="*/ 1537811 w 1809750"/>
              <a:gd name="connsiteY221" fmla="*/ 1671339 h 4467225"/>
              <a:gd name="connsiteX222" fmla="*/ 1547336 w 1809750"/>
              <a:gd name="connsiteY222" fmla="*/ 1614189 h 4467225"/>
              <a:gd name="connsiteX223" fmla="*/ 1568291 w 1809750"/>
              <a:gd name="connsiteY223" fmla="*/ 1573231 h 4467225"/>
              <a:gd name="connsiteX224" fmla="*/ 1575911 w 1809750"/>
              <a:gd name="connsiteY224" fmla="*/ 1558944 h 4467225"/>
              <a:gd name="connsiteX225" fmla="*/ 1582579 w 1809750"/>
              <a:gd name="connsiteY225" fmla="*/ 1450359 h 4467225"/>
              <a:gd name="connsiteX226" fmla="*/ 1577816 w 1809750"/>
              <a:gd name="connsiteY226" fmla="*/ 1436071 h 4467225"/>
              <a:gd name="connsiteX227" fmla="*/ 1470184 w 1809750"/>
              <a:gd name="connsiteY227" fmla="*/ 1317009 h 4467225"/>
              <a:gd name="connsiteX228" fmla="*/ 1383506 w 1809750"/>
              <a:gd name="connsiteY228" fmla="*/ 1220806 h 4467225"/>
              <a:gd name="connsiteX229" fmla="*/ 1353026 w 1809750"/>
              <a:gd name="connsiteY229" fmla="*/ 1221759 h 4467225"/>
              <a:gd name="connsiteX230" fmla="*/ 1280636 w 1809750"/>
              <a:gd name="connsiteY230" fmla="*/ 1315104 h 4467225"/>
              <a:gd name="connsiteX231" fmla="*/ 1273969 w 1809750"/>
              <a:gd name="connsiteY231" fmla="*/ 1329391 h 4467225"/>
              <a:gd name="connsiteX232" fmla="*/ 599599 w 1809750"/>
              <a:gd name="connsiteY232" fmla="*/ 1884699 h 4467225"/>
              <a:gd name="connsiteX233" fmla="*/ 604361 w 1809750"/>
              <a:gd name="connsiteY233" fmla="*/ 1880889 h 4467225"/>
              <a:gd name="connsiteX234" fmla="*/ 596741 w 1809750"/>
              <a:gd name="connsiteY234" fmla="*/ 1858029 h 4467225"/>
              <a:gd name="connsiteX235" fmla="*/ 581501 w 1809750"/>
              <a:gd name="connsiteY235" fmla="*/ 1721821 h 4467225"/>
              <a:gd name="connsiteX236" fmla="*/ 583406 w 1809750"/>
              <a:gd name="connsiteY236" fmla="*/ 1673244 h 4467225"/>
              <a:gd name="connsiteX237" fmla="*/ 558641 w 1809750"/>
              <a:gd name="connsiteY237" fmla="*/ 1591329 h 4467225"/>
              <a:gd name="connsiteX238" fmla="*/ 555784 w 1809750"/>
              <a:gd name="connsiteY238" fmla="*/ 1568469 h 4467225"/>
              <a:gd name="connsiteX239" fmla="*/ 531019 w 1809750"/>
              <a:gd name="connsiteY239" fmla="*/ 1421784 h 4467225"/>
              <a:gd name="connsiteX240" fmla="*/ 503396 w 1809750"/>
              <a:gd name="connsiteY240" fmla="*/ 1333201 h 4467225"/>
              <a:gd name="connsiteX241" fmla="*/ 484346 w 1809750"/>
              <a:gd name="connsiteY241" fmla="*/ 1236046 h 4467225"/>
              <a:gd name="connsiteX242" fmla="*/ 472916 w 1809750"/>
              <a:gd name="connsiteY242" fmla="*/ 1215091 h 4467225"/>
              <a:gd name="connsiteX243" fmla="*/ 451009 w 1809750"/>
              <a:gd name="connsiteY243" fmla="*/ 1228426 h 4467225"/>
              <a:gd name="connsiteX244" fmla="*/ 431959 w 1809750"/>
              <a:gd name="connsiteY244" fmla="*/ 1271289 h 4467225"/>
              <a:gd name="connsiteX245" fmla="*/ 375761 w 1809750"/>
              <a:gd name="connsiteY245" fmla="*/ 1361776 h 4467225"/>
              <a:gd name="connsiteX246" fmla="*/ 330994 w 1809750"/>
              <a:gd name="connsiteY246" fmla="*/ 1464646 h 4467225"/>
              <a:gd name="connsiteX247" fmla="*/ 333851 w 1809750"/>
              <a:gd name="connsiteY247" fmla="*/ 1471314 h 4467225"/>
              <a:gd name="connsiteX248" fmla="*/ 353854 w 1809750"/>
              <a:gd name="connsiteY248" fmla="*/ 1544656 h 4467225"/>
              <a:gd name="connsiteX249" fmla="*/ 361474 w 1809750"/>
              <a:gd name="connsiteY249" fmla="*/ 1568469 h 4467225"/>
              <a:gd name="connsiteX250" fmla="*/ 390049 w 1809750"/>
              <a:gd name="connsiteY250" fmla="*/ 1656099 h 4467225"/>
              <a:gd name="connsiteX251" fmla="*/ 395764 w 1809750"/>
              <a:gd name="connsiteY251" fmla="*/ 1677054 h 4467225"/>
              <a:gd name="connsiteX252" fmla="*/ 474821 w 1809750"/>
              <a:gd name="connsiteY252" fmla="*/ 1826596 h 4467225"/>
              <a:gd name="connsiteX253" fmla="*/ 507206 w 1809750"/>
              <a:gd name="connsiteY253" fmla="*/ 1858029 h 4467225"/>
              <a:gd name="connsiteX254" fmla="*/ 558641 w 1809750"/>
              <a:gd name="connsiteY254" fmla="*/ 1866601 h 4467225"/>
              <a:gd name="connsiteX255" fmla="*/ 573881 w 1809750"/>
              <a:gd name="connsiteY255" fmla="*/ 1872316 h 4467225"/>
              <a:gd name="connsiteX256" fmla="*/ 599599 w 1809750"/>
              <a:gd name="connsiteY256" fmla="*/ 1884699 h 4467225"/>
              <a:gd name="connsiteX257" fmla="*/ 930116 w 1809750"/>
              <a:gd name="connsiteY257" fmla="*/ 1638954 h 4467225"/>
              <a:gd name="connsiteX258" fmla="*/ 905351 w 1809750"/>
              <a:gd name="connsiteY258" fmla="*/ 1617046 h 4467225"/>
              <a:gd name="connsiteX259" fmla="*/ 880586 w 1809750"/>
              <a:gd name="connsiteY259" fmla="*/ 1644669 h 4467225"/>
              <a:gd name="connsiteX260" fmla="*/ 903446 w 1809750"/>
              <a:gd name="connsiteY260" fmla="*/ 1670386 h 4467225"/>
              <a:gd name="connsiteX261" fmla="*/ 930116 w 1809750"/>
              <a:gd name="connsiteY261" fmla="*/ 1638954 h 4467225"/>
              <a:gd name="connsiteX262" fmla="*/ 912019 w 1809750"/>
              <a:gd name="connsiteY262" fmla="*/ 1539894 h 4467225"/>
              <a:gd name="connsiteX263" fmla="*/ 889159 w 1809750"/>
              <a:gd name="connsiteY263" fmla="*/ 1510366 h 4467225"/>
              <a:gd name="connsiteX264" fmla="*/ 871061 w 1809750"/>
              <a:gd name="connsiteY264" fmla="*/ 1535131 h 4467225"/>
              <a:gd name="connsiteX265" fmla="*/ 892969 w 1809750"/>
              <a:gd name="connsiteY265" fmla="*/ 1563706 h 4467225"/>
              <a:gd name="connsiteX266" fmla="*/ 912019 w 1809750"/>
              <a:gd name="connsiteY266" fmla="*/ 1539894 h 4467225"/>
              <a:gd name="connsiteX267" fmla="*/ 918686 w 1809750"/>
              <a:gd name="connsiteY267" fmla="*/ 1769446 h 4467225"/>
              <a:gd name="connsiteX268" fmla="*/ 946309 w 1809750"/>
              <a:gd name="connsiteY268" fmla="*/ 1741824 h 4467225"/>
              <a:gd name="connsiteX269" fmla="*/ 926306 w 1809750"/>
              <a:gd name="connsiteY269" fmla="*/ 1718964 h 4467225"/>
              <a:gd name="connsiteX270" fmla="*/ 897731 w 1809750"/>
              <a:gd name="connsiteY270" fmla="*/ 1738014 h 4467225"/>
              <a:gd name="connsiteX271" fmla="*/ 918686 w 1809750"/>
              <a:gd name="connsiteY271" fmla="*/ 1769446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809750" h="4467225">
                <a:moveTo>
                  <a:pt x="10001" y="4380249"/>
                </a:moveTo>
                <a:cubicBezTo>
                  <a:pt x="17621" y="4372629"/>
                  <a:pt x="25241" y="4363104"/>
                  <a:pt x="33814" y="4357389"/>
                </a:cubicBezTo>
                <a:cubicBezTo>
                  <a:pt x="44291" y="4350721"/>
                  <a:pt x="56674" y="4345959"/>
                  <a:pt x="68104" y="4343101"/>
                </a:cubicBezTo>
                <a:cubicBezTo>
                  <a:pt x="112871" y="4333576"/>
                  <a:pt x="125254" y="4304049"/>
                  <a:pt x="128111" y="4262139"/>
                </a:cubicBezTo>
                <a:cubicBezTo>
                  <a:pt x="131921" y="4206894"/>
                  <a:pt x="141446" y="4153554"/>
                  <a:pt x="157639" y="4100214"/>
                </a:cubicBezTo>
                <a:cubicBezTo>
                  <a:pt x="181451" y="4022109"/>
                  <a:pt x="199549" y="3943051"/>
                  <a:pt x="220504" y="3863994"/>
                </a:cubicBezTo>
                <a:cubicBezTo>
                  <a:pt x="226219" y="3843991"/>
                  <a:pt x="236696" y="3825894"/>
                  <a:pt x="242411" y="3805891"/>
                </a:cubicBezTo>
                <a:cubicBezTo>
                  <a:pt x="251936" y="3770649"/>
                  <a:pt x="260509" y="3735406"/>
                  <a:pt x="268129" y="3699211"/>
                </a:cubicBezTo>
                <a:cubicBezTo>
                  <a:pt x="288131" y="3606819"/>
                  <a:pt x="308134" y="3514426"/>
                  <a:pt x="328136" y="3422034"/>
                </a:cubicBezTo>
                <a:cubicBezTo>
                  <a:pt x="330041" y="3413461"/>
                  <a:pt x="328136" y="3404889"/>
                  <a:pt x="327184" y="3396316"/>
                </a:cubicBezTo>
                <a:cubicBezTo>
                  <a:pt x="327184" y="3391554"/>
                  <a:pt x="326231" y="3386791"/>
                  <a:pt x="328136" y="3382029"/>
                </a:cubicBezTo>
                <a:cubicBezTo>
                  <a:pt x="342424" y="3341071"/>
                  <a:pt x="356711" y="3300114"/>
                  <a:pt x="370999" y="3260109"/>
                </a:cubicBezTo>
                <a:cubicBezTo>
                  <a:pt x="375761" y="3247726"/>
                  <a:pt x="379571" y="3235344"/>
                  <a:pt x="386239" y="3223914"/>
                </a:cubicBezTo>
                <a:cubicBezTo>
                  <a:pt x="405289" y="3191529"/>
                  <a:pt x="408146" y="3157239"/>
                  <a:pt x="406241" y="3121996"/>
                </a:cubicBezTo>
                <a:cubicBezTo>
                  <a:pt x="404336" y="3091516"/>
                  <a:pt x="411956" y="3063894"/>
                  <a:pt x="423386" y="3035319"/>
                </a:cubicBezTo>
                <a:cubicBezTo>
                  <a:pt x="430054" y="3019126"/>
                  <a:pt x="431959" y="3001029"/>
                  <a:pt x="434816" y="2983884"/>
                </a:cubicBezTo>
                <a:cubicBezTo>
                  <a:pt x="444341" y="2928639"/>
                  <a:pt x="452914" y="2873394"/>
                  <a:pt x="461486" y="2818149"/>
                </a:cubicBezTo>
                <a:cubicBezTo>
                  <a:pt x="463391" y="2806719"/>
                  <a:pt x="469106" y="2796241"/>
                  <a:pt x="471011" y="2784811"/>
                </a:cubicBezTo>
                <a:cubicBezTo>
                  <a:pt x="473869" y="2767666"/>
                  <a:pt x="476726" y="2749569"/>
                  <a:pt x="476726" y="2732424"/>
                </a:cubicBezTo>
                <a:cubicBezTo>
                  <a:pt x="476726" y="2700991"/>
                  <a:pt x="472916" y="2670511"/>
                  <a:pt x="495776" y="2643841"/>
                </a:cubicBezTo>
                <a:cubicBezTo>
                  <a:pt x="500539" y="2639079"/>
                  <a:pt x="503396" y="2631459"/>
                  <a:pt x="503396" y="2624791"/>
                </a:cubicBezTo>
                <a:cubicBezTo>
                  <a:pt x="504349" y="2595264"/>
                  <a:pt x="503396" y="2566689"/>
                  <a:pt x="504349" y="2537161"/>
                </a:cubicBezTo>
                <a:cubicBezTo>
                  <a:pt x="504349" y="2525731"/>
                  <a:pt x="509111" y="2514301"/>
                  <a:pt x="511016" y="2502871"/>
                </a:cubicBezTo>
                <a:cubicBezTo>
                  <a:pt x="520541" y="2432386"/>
                  <a:pt x="530066" y="2360949"/>
                  <a:pt x="538639" y="2290464"/>
                </a:cubicBezTo>
                <a:cubicBezTo>
                  <a:pt x="539591" y="2279986"/>
                  <a:pt x="539591" y="2269509"/>
                  <a:pt x="539591" y="2259984"/>
                </a:cubicBezTo>
                <a:cubicBezTo>
                  <a:pt x="538639" y="2244744"/>
                  <a:pt x="540544" y="2232361"/>
                  <a:pt x="559594" y="2226646"/>
                </a:cubicBezTo>
                <a:cubicBezTo>
                  <a:pt x="547211" y="2211406"/>
                  <a:pt x="545306" y="2198071"/>
                  <a:pt x="558641" y="2183784"/>
                </a:cubicBezTo>
                <a:cubicBezTo>
                  <a:pt x="561499" y="2180926"/>
                  <a:pt x="562451" y="2173306"/>
                  <a:pt x="561499" y="2168544"/>
                </a:cubicBezTo>
                <a:cubicBezTo>
                  <a:pt x="559594" y="2146636"/>
                  <a:pt x="556736" y="2124729"/>
                  <a:pt x="554831" y="2102821"/>
                </a:cubicBezTo>
                <a:cubicBezTo>
                  <a:pt x="553879" y="2085676"/>
                  <a:pt x="546259" y="2080914"/>
                  <a:pt x="529114" y="2085676"/>
                </a:cubicBezTo>
                <a:cubicBezTo>
                  <a:pt x="517684" y="2088534"/>
                  <a:pt x="505301" y="2089486"/>
                  <a:pt x="493871" y="2092344"/>
                </a:cubicBezTo>
                <a:cubicBezTo>
                  <a:pt x="493871" y="2089486"/>
                  <a:pt x="492919" y="2086629"/>
                  <a:pt x="492919" y="2084724"/>
                </a:cubicBezTo>
                <a:cubicBezTo>
                  <a:pt x="502444" y="2082819"/>
                  <a:pt x="511016" y="2081866"/>
                  <a:pt x="520541" y="2079961"/>
                </a:cubicBezTo>
                <a:cubicBezTo>
                  <a:pt x="520541" y="2078056"/>
                  <a:pt x="520541" y="2077104"/>
                  <a:pt x="520541" y="2075199"/>
                </a:cubicBezTo>
                <a:cubicBezTo>
                  <a:pt x="507206" y="2072341"/>
                  <a:pt x="493871" y="2068531"/>
                  <a:pt x="474821" y="2063769"/>
                </a:cubicBezTo>
                <a:cubicBezTo>
                  <a:pt x="478631" y="2045671"/>
                  <a:pt x="479584" y="2025669"/>
                  <a:pt x="488156" y="2009476"/>
                </a:cubicBezTo>
                <a:cubicBezTo>
                  <a:pt x="511016" y="1964709"/>
                  <a:pt x="541496" y="1926609"/>
                  <a:pt x="579596" y="1892319"/>
                </a:cubicBezTo>
                <a:cubicBezTo>
                  <a:pt x="568166" y="1875174"/>
                  <a:pt x="551974" y="1874221"/>
                  <a:pt x="533876" y="1886604"/>
                </a:cubicBezTo>
                <a:cubicBezTo>
                  <a:pt x="527209" y="1890414"/>
                  <a:pt x="520541" y="1894224"/>
                  <a:pt x="513874" y="1897081"/>
                </a:cubicBezTo>
                <a:cubicBezTo>
                  <a:pt x="489109" y="1906606"/>
                  <a:pt x="471964" y="1922799"/>
                  <a:pt x="461486" y="1948516"/>
                </a:cubicBezTo>
                <a:cubicBezTo>
                  <a:pt x="451961" y="1973281"/>
                  <a:pt x="435769" y="1995189"/>
                  <a:pt x="420529" y="2017096"/>
                </a:cubicBezTo>
                <a:cubicBezTo>
                  <a:pt x="409099" y="2035194"/>
                  <a:pt x="413861" y="2044719"/>
                  <a:pt x="432911" y="2049481"/>
                </a:cubicBezTo>
                <a:cubicBezTo>
                  <a:pt x="434816" y="2050434"/>
                  <a:pt x="437674" y="2051386"/>
                  <a:pt x="444341" y="2054244"/>
                </a:cubicBezTo>
                <a:cubicBezTo>
                  <a:pt x="430054" y="2056149"/>
                  <a:pt x="420529" y="2058054"/>
                  <a:pt x="410051" y="2059959"/>
                </a:cubicBezTo>
                <a:cubicBezTo>
                  <a:pt x="411004" y="2067579"/>
                  <a:pt x="411956" y="2074246"/>
                  <a:pt x="412909" y="2079961"/>
                </a:cubicBezTo>
                <a:cubicBezTo>
                  <a:pt x="411956" y="2081866"/>
                  <a:pt x="410051" y="2082819"/>
                  <a:pt x="409099" y="2084724"/>
                </a:cubicBezTo>
                <a:cubicBezTo>
                  <a:pt x="401479" y="2079961"/>
                  <a:pt x="391954" y="2076151"/>
                  <a:pt x="387191" y="2069484"/>
                </a:cubicBezTo>
                <a:cubicBezTo>
                  <a:pt x="378619" y="2057101"/>
                  <a:pt x="373856" y="2042814"/>
                  <a:pt x="366236" y="2029479"/>
                </a:cubicBezTo>
                <a:cubicBezTo>
                  <a:pt x="361474" y="2020906"/>
                  <a:pt x="355759" y="2011381"/>
                  <a:pt x="348139" y="2004714"/>
                </a:cubicBezTo>
                <a:cubicBezTo>
                  <a:pt x="333851" y="1991379"/>
                  <a:pt x="322421" y="1980901"/>
                  <a:pt x="322421" y="1957089"/>
                </a:cubicBezTo>
                <a:cubicBezTo>
                  <a:pt x="322421" y="1940896"/>
                  <a:pt x="301466" y="1925656"/>
                  <a:pt x="289084" y="1910416"/>
                </a:cubicBezTo>
                <a:cubicBezTo>
                  <a:pt x="279559" y="1898986"/>
                  <a:pt x="270034" y="1887556"/>
                  <a:pt x="259556" y="1877079"/>
                </a:cubicBezTo>
                <a:cubicBezTo>
                  <a:pt x="261461" y="1875174"/>
                  <a:pt x="262414" y="1874221"/>
                  <a:pt x="264319" y="1872316"/>
                </a:cubicBezTo>
                <a:cubicBezTo>
                  <a:pt x="267176" y="1874221"/>
                  <a:pt x="270986" y="1877079"/>
                  <a:pt x="278606" y="1881841"/>
                </a:cubicBezTo>
                <a:cubicBezTo>
                  <a:pt x="219551" y="1784686"/>
                  <a:pt x="189071" y="1680864"/>
                  <a:pt x="149066" y="1581804"/>
                </a:cubicBezTo>
                <a:cubicBezTo>
                  <a:pt x="132874" y="1542751"/>
                  <a:pt x="121444" y="1502746"/>
                  <a:pt x="109061" y="1461789"/>
                </a:cubicBezTo>
                <a:cubicBezTo>
                  <a:pt x="106204" y="1451311"/>
                  <a:pt x="105251" y="1439881"/>
                  <a:pt x="106204" y="1429404"/>
                </a:cubicBezTo>
                <a:cubicBezTo>
                  <a:pt x="107156" y="1403686"/>
                  <a:pt x="107156" y="1377969"/>
                  <a:pt x="111919" y="1353204"/>
                </a:cubicBezTo>
                <a:cubicBezTo>
                  <a:pt x="115729" y="1336059"/>
                  <a:pt x="123349" y="1317009"/>
                  <a:pt x="133826" y="1303674"/>
                </a:cubicBezTo>
                <a:cubicBezTo>
                  <a:pt x="167164" y="1260811"/>
                  <a:pt x="190024" y="1213186"/>
                  <a:pt x="206216" y="1160799"/>
                </a:cubicBezTo>
                <a:cubicBezTo>
                  <a:pt x="209074" y="1151274"/>
                  <a:pt x="214789" y="1141749"/>
                  <a:pt x="220504" y="1133176"/>
                </a:cubicBezTo>
                <a:cubicBezTo>
                  <a:pt x="229076" y="1117936"/>
                  <a:pt x="238601" y="1104601"/>
                  <a:pt x="246221" y="1089361"/>
                </a:cubicBezTo>
                <a:cubicBezTo>
                  <a:pt x="264319" y="1055071"/>
                  <a:pt x="282416" y="1020781"/>
                  <a:pt x="299561" y="986491"/>
                </a:cubicBezTo>
                <a:cubicBezTo>
                  <a:pt x="315754" y="955059"/>
                  <a:pt x="330994" y="922674"/>
                  <a:pt x="347186" y="891241"/>
                </a:cubicBezTo>
                <a:cubicBezTo>
                  <a:pt x="355759" y="875049"/>
                  <a:pt x="368141" y="861714"/>
                  <a:pt x="365284" y="840759"/>
                </a:cubicBezTo>
                <a:cubicBezTo>
                  <a:pt x="364331" y="834091"/>
                  <a:pt x="369094" y="824566"/>
                  <a:pt x="372904" y="817899"/>
                </a:cubicBezTo>
                <a:cubicBezTo>
                  <a:pt x="384334" y="795039"/>
                  <a:pt x="396716" y="773131"/>
                  <a:pt x="407194" y="750271"/>
                </a:cubicBezTo>
                <a:cubicBezTo>
                  <a:pt x="416719" y="728364"/>
                  <a:pt x="437674" y="725506"/>
                  <a:pt x="456724" y="719791"/>
                </a:cubicBezTo>
                <a:cubicBezTo>
                  <a:pt x="494824" y="708361"/>
                  <a:pt x="534829" y="699789"/>
                  <a:pt x="571024" y="684549"/>
                </a:cubicBezTo>
                <a:cubicBezTo>
                  <a:pt x="606266" y="670261"/>
                  <a:pt x="638651" y="650259"/>
                  <a:pt x="671036" y="632161"/>
                </a:cubicBezTo>
                <a:cubicBezTo>
                  <a:pt x="676751" y="629304"/>
                  <a:pt x="681514" y="620731"/>
                  <a:pt x="683419" y="614064"/>
                </a:cubicBezTo>
                <a:cubicBezTo>
                  <a:pt x="688181" y="592156"/>
                  <a:pt x="691991" y="570249"/>
                  <a:pt x="693896" y="548341"/>
                </a:cubicBezTo>
                <a:cubicBezTo>
                  <a:pt x="696754" y="512146"/>
                  <a:pt x="698659" y="474999"/>
                  <a:pt x="699611" y="438804"/>
                </a:cubicBezTo>
                <a:cubicBezTo>
                  <a:pt x="699611" y="420706"/>
                  <a:pt x="691991" y="401656"/>
                  <a:pt x="694849" y="383559"/>
                </a:cubicBezTo>
                <a:cubicBezTo>
                  <a:pt x="699611" y="349269"/>
                  <a:pt x="708184" y="314979"/>
                  <a:pt x="717709" y="281641"/>
                </a:cubicBezTo>
                <a:cubicBezTo>
                  <a:pt x="726281" y="250209"/>
                  <a:pt x="736759" y="218776"/>
                  <a:pt x="747236" y="187344"/>
                </a:cubicBezTo>
                <a:cubicBezTo>
                  <a:pt x="750094" y="178771"/>
                  <a:pt x="756761" y="170198"/>
                  <a:pt x="762476" y="163531"/>
                </a:cubicBezTo>
                <a:cubicBezTo>
                  <a:pt x="783431" y="138766"/>
                  <a:pt x="804386" y="115906"/>
                  <a:pt x="824389" y="91141"/>
                </a:cubicBezTo>
                <a:cubicBezTo>
                  <a:pt x="836771" y="75901"/>
                  <a:pt x="845344" y="57804"/>
                  <a:pt x="857726" y="42564"/>
                </a:cubicBezTo>
                <a:cubicBezTo>
                  <a:pt x="861536" y="37801"/>
                  <a:pt x="872014" y="37801"/>
                  <a:pt x="879634" y="35896"/>
                </a:cubicBezTo>
                <a:cubicBezTo>
                  <a:pt x="888206" y="33991"/>
                  <a:pt x="899636" y="34943"/>
                  <a:pt x="904399" y="30181"/>
                </a:cubicBezTo>
                <a:cubicBezTo>
                  <a:pt x="927259" y="7321"/>
                  <a:pt x="952024" y="2558"/>
                  <a:pt x="982504" y="11131"/>
                </a:cubicBezTo>
                <a:cubicBezTo>
                  <a:pt x="1008221" y="18751"/>
                  <a:pt x="1033939" y="16846"/>
                  <a:pt x="1059656" y="31134"/>
                </a:cubicBezTo>
                <a:cubicBezTo>
                  <a:pt x="1139666" y="75901"/>
                  <a:pt x="1187291" y="146386"/>
                  <a:pt x="1208246" y="231159"/>
                </a:cubicBezTo>
                <a:cubicBezTo>
                  <a:pt x="1227296" y="307359"/>
                  <a:pt x="1229201" y="387369"/>
                  <a:pt x="1225391" y="466426"/>
                </a:cubicBezTo>
                <a:cubicBezTo>
                  <a:pt x="1225391" y="470236"/>
                  <a:pt x="1224439" y="473094"/>
                  <a:pt x="1224439" y="476904"/>
                </a:cubicBezTo>
                <a:cubicBezTo>
                  <a:pt x="1239679" y="540721"/>
                  <a:pt x="1229201" y="605491"/>
                  <a:pt x="1233011" y="670261"/>
                </a:cubicBezTo>
                <a:cubicBezTo>
                  <a:pt x="1234916" y="715029"/>
                  <a:pt x="1238726" y="713124"/>
                  <a:pt x="1278731" y="721696"/>
                </a:cubicBezTo>
                <a:cubicBezTo>
                  <a:pt x="1301591" y="726459"/>
                  <a:pt x="1325404" y="725506"/>
                  <a:pt x="1348264" y="732174"/>
                </a:cubicBezTo>
                <a:cubicBezTo>
                  <a:pt x="1360646" y="735031"/>
                  <a:pt x="1373029" y="745509"/>
                  <a:pt x="1381601" y="755986"/>
                </a:cubicBezTo>
                <a:cubicBezTo>
                  <a:pt x="1393031" y="769321"/>
                  <a:pt x="1400651" y="786466"/>
                  <a:pt x="1409224" y="801706"/>
                </a:cubicBezTo>
                <a:cubicBezTo>
                  <a:pt x="1413034" y="807421"/>
                  <a:pt x="1417796" y="814089"/>
                  <a:pt x="1417796" y="820756"/>
                </a:cubicBezTo>
                <a:cubicBezTo>
                  <a:pt x="1414939" y="847426"/>
                  <a:pt x="1433036" y="861714"/>
                  <a:pt x="1447324" y="879811"/>
                </a:cubicBezTo>
                <a:cubicBezTo>
                  <a:pt x="1481614" y="923626"/>
                  <a:pt x="1514951" y="967441"/>
                  <a:pt x="1549241" y="1010304"/>
                </a:cubicBezTo>
                <a:cubicBezTo>
                  <a:pt x="1558766" y="1021734"/>
                  <a:pt x="1570196" y="1032211"/>
                  <a:pt x="1579721" y="1043641"/>
                </a:cubicBezTo>
                <a:cubicBezTo>
                  <a:pt x="1598771" y="1066501"/>
                  <a:pt x="1615916" y="1090314"/>
                  <a:pt x="1634014" y="1114126"/>
                </a:cubicBezTo>
                <a:cubicBezTo>
                  <a:pt x="1670209" y="1160799"/>
                  <a:pt x="1707356" y="1207471"/>
                  <a:pt x="1742599" y="1255096"/>
                </a:cubicBezTo>
                <a:cubicBezTo>
                  <a:pt x="1754981" y="1272241"/>
                  <a:pt x="1763554" y="1293196"/>
                  <a:pt x="1774031" y="1312246"/>
                </a:cubicBezTo>
                <a:cubicBezTo>
                  <a:pt x="1781651" y="1326534"/>
                  <a:pt x="1790224" y="1340821"/>
                  <a:pt x="1797844" y="1354156"/>
                </a:cubicBezTo>
                <a:cubicBezTo>
                  <a:pt x="1800701" y="1359871"/>
                  <a:pt x="1806416" y="1366539"/>
                  <a:pt x="1806416" y="1372254"/>
                </a:cubicBezTo>
                <a:cubicBezTo>
                  <a:pt x="1805464" y="1400829"/>
                  <a:pt x="1807369" y="1429404"/>
                  <a:pt x="1801654" y="1457026"/>
                </a:cubicBezTo>
                <a:cubicBezTo>
                  <a:pt x="1791176" y="1507509"/>
                  <a:pt x="1776889" y="1557991"/>
                  <a:pt x="1762601" y="1607521"/>
                </a:cubicBezTo>
                <a:cubicBezTo>
                  <a:pt x="1756886" y="1627524"/>
                  <a:pt x="1747361" y="1645621"/>
                  <a:pt x="1740694" y="1665624"/>
                </a:cubicBezTo>
                <a:cubicBezTo>
                  <a:pt x="1727359" y="1705629"/>
                  <a:pt x="1714024" y="1746586"/>
                  <a:pt x="1700689" y="1787544"/>
                </a:cubicBezTo>
                <a:cubicBezTo>
                  <a:pt x="1699736" y="1789449"/>
                  <a:pt x="1697831" y="1792306"/>
                  <a:pt x="1698784" y="1793259"/>
                </a:cubicBezTo>
                <a:cubicBezTo>
                  <a:pt x="1713071" y="1820881"/>
                  <a:pt x="1687354" y="1842789"/>
                  <a:pt x="1686401" y="1869459"/>
                </a:cubicBezTo>
                <a:cubicBezTo>
                  <a:pt x="1666399" y="1868506"/>
                  <a:pt x="1658779" y="1881841"/>
                  <a:pt x="1653064" y="1898034"/>
                </a:cubicBezTo>
                <a:cubicBezTo>
                  <a:pt x="1639729" y="1934229"/>
                  <a:pt x="1624489" y="1969471"/>
                  <a:pt x="1609249" y="2004714"/>
                </a:cubicBezTo>
                <a:cubicBezTo>
                  <a:pt x="1601629" y="2023764"/>
                  <a:pt x="1583531" y="2024716"/>
                  <a:pt x="1568291" y="2011381"/>
                </a:cubicBezTo>
                <a:cubicBezTo>
                  <a:pt x="1560671" y="2004714"/>
                  <a:pt x="1548289" y="2002809"/>
                  <a:pt x="1535906" y="1998046"/>
                </a:cubicBezTo>
                <a:cubicBezTo>
                  <a:pt x="1550194" y="1987569"/>
                  <a:pt x="1565434" y="1977091"/>
                  <a:pt x="1582579" y="1964709"/>
                </a:cubicBezTo>
                <a:cubicBezTo>
                  <a:pt x="1554004" y="1935181"/>
                  <a:pt x="1526381" y="1907559"/>
                  <a:pt x="1499711" y="1878984"/>
                </a:cubicBezTo>
                <a:cubicBezTo>
                  <a:pt x="1494949" y="1874221"/>
                  <a:pt x="1491139" y="1870411"/>
                  <a:pt x="1486376" y="1865649"/>
                </a:cubicBezTo>
                <a:cubicBezTo>
                  <a:pt x="1463516" y="1838979"/>
                  <a:pt x="1461611" y="1838026"/>
                  <a:pt x="1426369" y="1834216"/>
                </a:cubicBezTo>
                <a:cubicBezTo>
                  <a:pt x="1443514" y="1858029"/>
                  <a:pt x="1464469" y="1881841"/>
                  <a:pt x="1479709" y="1908511"/>
                </a:cubicBezTo>
                <a:cubicBezTo>
                  <a:pt x="1493044" y="1932324"/>
                  <a:pt x="1502569" y="1958041"/>
                  <a:pt x="1511141" y="1983759"/>
                </a:cubicBezTo>
                <a:cubicBezTo>
                  <a:pt x="1513999" y="1991379"/>
                  <a:pt x="1509236" y="2001856"/>
                  <a:pt x="1507331" y="2011381"/>
                </a:cubicBezTo>
                <a:cubicBezTo>
                  <a:pt x="1499711" y="2009476"/>
                  <a:pt x="1492091" y="2009476"/>
                  <a:pt x="1484471" y="2006619"/>
                </a:cubicBezTo>
                <a:cubicBezTo>
                  <a:pt x="1446371" y="1991379"/>
                  <a:pt x="1442561" y="1993284"/>
                  <a:pt x="1446371" y="2034241"/>
                </a:cubicBezTo>
                <a:cubicBezTo>
                  <a:pt x="1449229" y="2063769"/>
                  <a:pt x="1458754" y="2092344"/>
                  <a:pt x="1463516" y="2120919"/>
                </a:cubicBezTo>
                <a:cubicBezTo>
                  <a:pt x="1468279" y="2147589"/>
                  <a:pt x="1475899" y="2174259"/>
                  <a:pt x="1468279" y="2202834"/>
                </a:cubicBezTo>
                <a:cubicBezTo>
                  <a:pt x="1464469" y="2217121"/>
                  <a:pt x="1473041" y="2235219"/>
                  <a:pt x="1472089" y="2251411"/>
                </a:cubicBezTo>
                <a:cubicBezTo>
                  <a:pt x="1472089" y="2299036"/>
                  <a:pt x="1471136" y="2346661"/>
                  <a:pt x="1468279" y="2393334"/>
                </a:cubicBezTo>
                <a:cubicBezTo>
                  <a:pt x="1464469" y="2463819"/>
                  <a:pt x="1458754" y="2535256"/>
                  <a:pt x="1453991" y="2605741"/>
                </a:cubicBezTo>
                <a:cubicBezTo>
                  <a:pt x="1449229" y="2676226"/>
                  <a:pt x="1443514" y="2745759"/>
                  <a:pt x="1438751" y="2816244"/>
                </a:cubicBezTo>
                <a:cubicBezTo>
                  <a:pt x="1435894" y="2864821"/>
                  <a:pt x="1433989" y="2914351"/>
                  <a:pt x="1432084" y="2962929"/>
                </a:cubicBezTo>
                <a:cubicBezTo>
                  <a:pt x="1429226" y="3047701"/>
                  <a:pt x="1427321" y="3132474"/>
                  <a:pt x="1424464" y="3218199"/>
                </a:cubicBezTo>
                <a:cubicBezTo>
                  <a:pt x="1422559" y="3271539"/>
                  <a:pt x="1416844" y="3325831"/>
                  <a:pt x="1418749" y="3379171"/>
                </a:cubicBezTo>
                <a:cubicBezTo>
                  <a:pt x="1426369" y="3532524"/>
                  <a:pt x="1432084" y="3684924"/>
                  <a:pt x="1428274" y="3838276"/>
                </a:cubicBezTo>
                <a:cubicBezTo>
                  <a:pt x="1426369" y="3898284"/>
                  <a:pt x="1419701" y="3957339"/>
                  <a:pt x="1414939" y="4017346"/>
                </a:cubicBezTo>
                <a:cubicBezTo>
                  <a:pt x="1412081" y="4055446"/>
                  <a:pt x="1410176" y="4092594"/>
                  <a:pt x="1406366" y="4130694"/>
                </a:cubicBezTo>
                <a:cubicBezTo>
                  <a:pt x="1402556" y="4168794"/>
                  <a:pt x="1398746" y="4205941"/>
                  <a:pt x="1394936" y="4244041"/>
                </a:cubicBezTo>
                <a:cubicBezTo>
                  <a:pt x="1393984" y="4253566"/>
                  <a:pt x="1393031" y="4263091"/>
                  <a:pt x="1393031" y="4272616"/>
                </a:cubicBezTo>
                <a:cubicBezTo>
                  <a:pt x="1390174" y="4311669"/>
                  <a:pt x="1388269" y="4350721"/>
                  <a:pt x="1384459" y="4389774"/>
                </a:cubicBezTo>
                <a:cubicBezTo>
                  <a:pt x="1384459" y="4394536"/>
                  <a:pt x="1373981" y="4402156"/>
                  <a:pt x="1368266" y="4402156"/>
                </a:cubicBezTo>
                <a:cubicBezTo>
                  <a:pt x="1348264" y="4404061"/>
                  <a:pt x="1328261" y="4403109"/>
                  <a:pt x="1309211" y="4403109"/>
                </a:cubicBezTo>
                <a:cubicBezTo>
                  <a:pt x="1299686" y="4448829"/>
                  <a:pt x="1286351" y="4459306"/>
                  <a:pt x="1240631" y="4461211"/>
                </a:cubicBezTo>
                <a:cubicBezTo>
                  <a:pt x="1200626" y="4463116"/>
                  <a:pt x="1161574" y="4465974"/>
                  <a:pt x="1121569" y="4468831"/>
                </a:cubicBezTo>
                <a:cubicBezTo>
                  <a:pt x="1104424" y="4469784"/>
                  <a:pt x="1094899" y="4465021"/>
                  <a:pt x="1091089" y="4445971"/>
                </a:cubicBezTo>
                <a:cubicBezTo>
                  <a:pt x="1084421" y="4417396"/>
                  <a:pt x="1073944" y="4388821"/>
                  <a:pt x="1068229" y="4360246"/>
                </a:cubicBezTo>
                <a:cubicBezTo>
                  <a:pt x="1061561" y="4326909"/>
                  <a:pt x="1053941" y="4292619"/>
                  <a:pt x="1052989" y="4259281"/>
                </a:cubicBezTo>
                <a:cubicBezTo>
                  <a:pt x="1052989" y="4238326"/>
                  <a:pt x="1065371" y="4217371"/>
                  <a:pt x="1070134" y="4195464"/>
                </a:cubicBezTo>
                <a:cubicBezTo>
                  <a:pt x="1075849" y="4165936"/>
                  <a:pt x="1082516" y="4136409"/>
                  <a:pt x="1084421" y="4105929"/>
                </a:cubicBezTo>
                <a:cubicBezTo>
                  <a:pt x="1086326" y="4059256"/>
                  <a:pt x="1084421" y="4011631"/>
                  <a:pt x="1085374" y="3964959"/>
                </a:cubicBezTo>
                <a:cubicBezTo>
                  <a:pt x="1086326" y="3898284"/>
                  <a:pt x="1089184" y="3830656"/>
                  <a:pt x="1090136" y="3763981"/>
                </a:cubicBezTo>
                <a:cubicBezTo>
                  <a:pt x="1091089" y="3701116"/>
                  <a:pt x="1090136" y="3638251"/>
                  <a:pt x="1090136" y="3575386"/>
                </a:cubicBezTo>
                <a:cubicBezTo>
                  <a:pt x="1090136" y="3530619"/>
                  <a:pt x="1091089" y="3485851"/>
                  <a:pt x="1091089" y="3440131"/>
                </a:cubicBezTo>
                <a:cubicBezTo>
                  <a:pt x="1091089" y="3425844"/>
                  <a:pt x="1086326" y="3412509"/>
                  <a:pt x="1084421" y="3398221"/>
                </a:cubicBezTo>
                <a:cubicBezTo>
                  <a:pt x="1083469" y="3393459"/>
                  <a:pt x="1083469" y="3388696"/>
                  <a:pt x="1083469" y="3383934"/>
                </a:cubicBezTo>
                <a:cubicBezTo>
                  <a:pt x="1085374" y="3297256"/>
                  <a:pt x="1089184" y="3209626"/>
                  <a:pt x="1088231" y="3122949"/>
                </a:cubicBezTo>
                <a:cubicBezTo>
                  <a:pt x="1087279" y="3051511"/>
                  <a:pt x="1082516" y="2980074"/>
                  <a:pt x="1075849" y="2908636"/>
                </a:cubicBezTo>
                <a:cubicBezTo>
                  <a:pt x="1068229" y="2823864"/>
                  <a:pt x="1058704" y="2739091"/>
                  <a:pt x="1047274" y="2654319"/>
                </a:cubicBezTo>
                <a:cubicBezTo>
                  <a:pt x="1042511" y="2615266"/>
                  <a:pt x="1032986" y="2577166"/>
                  <a:pt x="1026319" y="2539066"/>
                </a:cubicBezTo>
                <a:cubicBezTo>
                  <a:pt x="1024414" y="2529541"/>
                  <a:pt x="1025366" y="2520016"/>
                  <a:pt x="1023461" y="2510491"/>
                </a:cubicBezTo>
                <a:cubicBezTo>
                  <a:pt x="1022509" y="2502871"/>
                  <a:pt x="1017746" y="2496204"/>
                  <a:pt x="1015841" y="2488584"/>
                </a:cubicBezTo>
                <a:cubicBezTo>
                  <a:pt x="1012984" y="2478106"/>
                  <a:pt x="1008221" y="2466676"/>
                  <a:pt x="1009174" y="2457151"/>
                </a:cubicBezTo>
                <a:cubicBezTo>
                  <a:pt x="1013936" y="2425719"/>
                  <a:pt x="1014889" y="2425719"/>
                  <a:pt x="1002506" y="2400001"/>
                </a:cubicBezTo>
                <a:cubicBezTo>
                  <a:pt x="989171" y="2401906"/>
                  <a:pt x="982504" y="2405716"/>
                  <a:pt x="977741" y="2420956"/>
                </a:cubicBezTo>
                <a:cubicBezTo>
                  <a:pt x="952976" y="2509539"/>
                  <a:pt x="930116" y="2598121"/>
                  <a:pt x="898684" y="2683846"/>
                </a:cubicBezTo>
                <a:cubicBezTo>
                  <a:pt x="859631" y="2787669"/>
                  <a:pt x="824389" y="2892444"/>
                  <a:pt x="799624" y="3000076"/>
                </a:cubicBezTo>
                <a:cubicBezTo>
                  <a:pt x="776764" y="3101041"/>
                  <a:pt x="759619" y="3202959"/>
                  <a:pt x="741521" y="3304876"/>
                </a:cubicBezTo>
                <a:cubicBezTo>
                  <a:pt x="736759" y="3330594"/>
                  <a:pt x="739616" y="3358216"/>
                  <a:pt x="736759" y="3384886"/>
                </a:cubicBezTo>
                <a:cubicBezTo>
                  <a:pt x="735806" y="3396316"/>
                  <a:pt x="727234" y="3407746"/>
                  <a:pt x="725329" y="3419176"/>
                </a:cubicBezTo>
                <a:cubicBezTo>
                  <a:pt x="717709" y="3455371"/>
                  <a:pt x="711994" y="3492519"/>
                  <a:pt x="705326" y="3529666"/>
                </a:cubicBezTo>
                <a:cubicBezTo>
                  <a:pt x="696754" y="3573481"/>
                  <a:pt x="687229" y="3617296"/>
                  <a:pt x="679609" y="3662064"/>
                </a:cubicBezTo>
                <a:cubicBezTo>
                  <a:pt x="671036" y="3712546"/>
                  <a:pt x="662464" y="3763029"/>
                  <a:pt x="654844" y="3813511"/>
                </a:cubicBezTo>
                <a:cubicBezTo>
                  <a:pt x="645319" y="3871614"/>
                  <a:pt x="636746" y="3930669"/>
                  <a:pt x="628174" y="3989724"/>
                </a:cubicBezTo>
                <a:cubicBezTo>
                  <a:pt x="622459" y="4024966"/>
                  <a:pt x="617696" y="4060209"/>
                  <a:pt x="611981" y="4096404"/>
                </a:cubicBezTo>
                <a:cubicBezTo>
                  <a:pt x="606266" y="4132599"/>
                  <a:pt x="601504" y="4168794"/>
                  <a:pt x="595789" y="4204989"/>
                </a:cubicBezTo>
                <a:cubicBezTo>
                  <a:pt x="588169" y="4256424"/>
                  <a:pt x="580549" y="4308811"/>
                  <a:pt x="572929" y="4360246"/>
                </a:cubicBezTo>
                <a:cubicBezTo>
                  <a:pt x="572929" y="4362151"/>
                  <a:pt x="571976" y="4364056"/>
                  <a:pt x="571976" y="4365961"/>
                </a:cubicBezTo>
                <a:cubicBezTo>
                  <a:pt x="567214" y="4396441"/>
                  <a:pt x="567214" y="4396441"/>
                  <a:pt x="536734" y="4398346"/>
                </a:cubicBezTo>
                <a:cubicBezTo>
                  <a:pt x="493871" y="4401204"/>
                  <a:pt x="451961" y="4402156"/>
                  <a:pt x="410051" y="4390726"/>
                </a:cubicBezTo>
                <a:cubicBezTo>
                  <a:pt x="397669" y="4386916"/>
                  <a:pt x="384334" y="4386916"/>
                  <a:pt x="377666" y="4404061"/>
                </a:cubicBezTo>
                <a:cubicBezTo>
                  <a:pt x="375761" y="4408824"/>
                  <a:pt x="364331" y="4413586"/>
                  <a:pt x="359569" y="4412634"/>
                </a:cubicBezTo>
                <a:cubicBezTo>
                  <a:pt x="352901" y="4410729"/>
                  <a:pt x="343376" y="4403109"/>
                  <a:pt x="343376" y="4397394"/>
                </a:cubicBezTo>
                <a:cubicBezTo>
                  <a:pt x="343376" y="4379296"/>
                  <a:pt x="331946" y="4377391"/>
                  <a:pt x="319564" y="4374534"/>
                </a:cubicBezTo>
                <a:cubicBezTo>
                  <a:pt x="313849" y="4372629"/>
                  <a:pt x="307181" y="4371676"/>
                  <a:pt x="301466" y="4369771"/>
                </a:cubicBezTo>
                <a:cubicBezTo>
                  <a:pt x="286226" y="4364056"/>
                  <a:pt x="279559" y="4370724"/>
                  <a:pt x="276701" y="4385011"/>
                </a:cubicBezTo>
                <a:cubicBezTo>
                  <a:pt x="266224" y="4432636"/>
                  <a:pt x="249079" y="4446924"/>
                  <a:pt x="198596" y="4448829"/>
                </a:cubicBezTo>
                <a:cubicBezTo>
                  <a:pt x="158591" y="4449781"/>
                  <a:pt x="117634" y="4452639"/>
                  <a:pt x="78581" y="4447876"/>
                </a:cubicBezTo>
                <a:cubicBezTo>
                  <a:pt x="53816" y="4445019"/>
                  <a:pt x="23336" y="4448829"/>
                  <a:pt x="7144" y="4419301"/>
                </a:cubicBezTo>
                <a:cubicBezTo>
                  <a:pt x="10001" y="4402156"/>
                  <a:pt x="10001" y="4390726"/>
                  <a:pt x="10001" y="4380249"/>
                </a:cubicBezTo>
                <a:close/>
                <a:moveTo>
                  <a:pt x="705326" y="762654"/>
                </a:moveTo>
                <a:cubicBezTo>
                  <a:pt x="711041" y="774084"/>
                  <a:pt x="719614" y="783609"/>
                  <a:pt x="719614" y="792181"/>
                </a:cubicBezTo>
                <a:cubicBezTo>
                  <a:pt x="718661" y="812184"/>
                  <a:pt x="727234" y="826471"/>
                  <a:pt x="739616" y="840759"/>
                </a:cubicBezTo>
                <a:cubicBezTo>
                  <a:pt x="746284" y="848379"/>
                  <a:pt x="751046" y="857904"/>
                  <a:pt x="752951" y="867429"/>
                </a:cubicBezTo>
                <a:cubicBezTo>
                  <a:pt x="756761" y="893146"/>
                  <a:pt x="758666" y="919816"/>
                  <a:pt x="760571" y="945534"/>
                </a:cubicBezTo>
                <a:cubicBezTo>
                  <a:pt x="765334" y="999826"/>
                  <a:pt x="768191" y="1055071"/>
                  <a:pt x="775811" y="1109364"/>
                </a:cubicBezTo>
                <a:cubicBezTo>
                  <a:pt x="789146" y="1206519"/>
                  <a:pt x="821531" y="1297006"/>
                  <a:pt x="866299" y="1383684"/>
                </a:cubicBezTo>
                <a:cubicBezTo>
                  <a:pt x="872966" y="1397019"/>
                  <a:pt x="880586" y="1410354"/>
                  <a:pt x="890111" y="1427499"/>
                </a:cubicBezTo>
                <a:cubicBezTo>
                  <a:pt x="899636" y="1404639"/>
                  <a:pt x="907256" y="1387494"/>
                  <a:pt x="914876" y="1369396"/>
                </a:cubicBezTo>
                <a:cubicBezTo>
                  <a:pt x="945356" y="1291291"/>
                  <a:pt x="974884" y="1213186"/>
                  <a:pt x="1006316" y="1135081"/>
                </a:cubicBezTo>
                <a:cubicBezTo>
                  <a:pt x="1022509" y="1094124"/>
                  <a:pt x="1042511" y="1055071"/>
                  <a:pt x="1058704" y="1014114"/>
                </a:cubicBezTo>
                <a:cubicBezTo>
                  <a:pt x="1063466" y="1002684"/>
                  <a:pt x="1061561" y="987444"/>
                  <a:pt x="1060609" y="974109"/>
                </a:cubicBezTo>
                <a:cubicBezTo>
                  <a:pt x="1058704" y="943629"/>
                  <a:pt x="1054894" y="912196"/>
                  <a:pt x="1052989" y="881716"/>
                </a:cubicBezTo>
                <a:cubicBezTo>
                  <a:pt x="1052989" y="876001"/>
                  <a:pt x="1058704" y="865524"/>
                  <a:pt x="1063466" y="863619"/>
                </a:cubicBezTo>
                <a:cubicBezTo>
                  <a:pt x="1091089" y="852189"/>
                  <a:pt x="1113949" y="835996"/>
                  <a:pt x="1126331" y="804564"/>
                </a:cubicBezTo>
                <a:cubicBezTo>
                  <a:pt x="1145381" y="835996"/>
                  <a:pt x="1173956" y="844569"/>
                  <a:pt x="1206341" y="850284"/>
                </a:cubicBezTo>
                <a:cubicBezTo>
                  <a:pt x="1192054" y="790276"/>
                  <a:pt x="1109186" y="661689"/>
                  <a:pt x="1067276" y="633114"/>
                </a:cubicBezTo>
                <a:cubicBezTo>
                  <a:pt x="1054894" y="656926"/>
                  <a:pt x="1046321" y="680739"/>
                  <a:pt x="1049179" y="710266"/>
                </a:cubicBezTo>
                <a:cubicBezTo>
                  <a:pt x="1051084" y="732174"/>
                  <a:pt x="1044416" y="755034"/>
                  <a:pt x="1040606" y="776941"/>
                </a:cubicBezTo>
                <a:cubicBezTo>
                  <a:pt x="1038701" y="789324"/>
                  <a:pt x="1033939" y="800754"/>
                  <a:pt x="1030129" y="814089"/>
                </a:cubicBezTo>
                <a:cubicBezTo>
                  <a:pt x="1008221" y="813136"/>
                  <a:pt x="1000601" y="831234"/>
                  <a:pt x="997744" y="848379"/>
                </a:cubicBezTo>
                <a:cubicBezTo>
                  <a:pt x="986314" y="908386"/>
                  <a:pt x="935831" y="942676"/>
                  <a:pt x="904399" y="990301"/>
                </a:cubicBezTo>
                <a:cubicBezTo>
                  <a:pt x="903446" y="992206"/>
                  <a:pt x="899636" y="992206"/>
                  <a:pt x="897731" y="993159"/>
                </a:cubicBezTo>
                <a:cubicBezTo>
                  <a:pt x="891064" y="973156"/>
                  <a:pt x="888206" y="952201"/>
                  <a:pt x="878681" y="936009"/>
                </a:cubicBezTo>
                <a:cubicBezTo>
                  <a:pt x="861536" y="908386"/>
                  <a:pt x="838676" y="883621"/>
                  <a:pt x="818674" y="856951"/>
                </a:cubicBezTo>
                <a:cubicBezTo>
                  <a:pt x="809149" y="844569"/>
                  <a:pt x="797719" y="835044"/>
                  <a:pt x="780574" y="843616"/>
                </a:cubicBezTo>
                <a:cubicBezTo>
                  <a:pt x="735806" y="768369"/>
                  <a:pt x="741521" y="683596"/>
                  <a:pt x="797719" y="592156"/>
                </a:cubicBezTo>
                <a:cubicBezTo>
                  <a:pt x="740569" y="601681"/>
                  <a:pt x="645319" y="736936"/>
                  <a:pt x="634841" y="825519"/>
                </a:cubicBezTo>
                <a:cubicBezTo>
                  <a:pt x="658654" y="805516"/>
                  <a:pt x="680561" y="786466"/>
                  <a:pt x="705326" y="762654"/>
                </a:cubicBezTo>
                <a:close/>
                <a:moveTo>
                  <a:pt x="1273969" y="1329391"/>
                </a:moveTo>
                <a:cubicBezTo>
                  <a:pt x="1276826" y="1338916"/>
                  <a:pt x="1278731" y="1347489"/>
                  <a:pt x="1280636" y="1357014"/>
                </a:cubicBezTo>
                <a:cubicBezTo>
                  <a:pt x="1285399" y="1378921"/>
                  <a:pt x="1291114" y="1401781"/>
                  <a:pt x="1294924" y="1423689"/>
                </a:cubicBezTo>
                <a:cubicBezTo>
                  <a:pt x="1302544" y="1467504"/>
                  <a:pt x="1308259" y="1512271"/>
                  <a:pt x="1315879" y="1556086"/>
                </a:cubicBezTo>
                <a:cubicBezTo>
                  <a:pt x="1322546" y="1594186"/>
                  <a:pt x="1334929" y="1631334"/>
                  <a:pt x="1337786" y="1669434"/>
                </a:cubicBezTo>
                <a:cubicBezTo>
                  <a:pt x="1340644" y="1708486"/>
                  <a:pt x="1354931" y="1741824"/>
                  <a:pt x="1370171" y="1777066"/>
                </a:cubicBezTo>
                <a:cubicBezTo>
                  <a:pt x="1385411" y="1810404"/>
                  <a:pt x="1405414" y="1822786"/>
                  <a:pt x="1441609" y="1820881"/>
                </a:cubicBezTo>
                <a:cubicBezTo>
                  <a:pt x="1461611" y="1819929"/>
                  <a:pt x="1470184" y="1813261"/>
                  <a:pt x="1473041" y="1796116"/>
                </a:cubicBezTo>
                <a:cubicBezTo>
                  <a:pt x="1477804" y="1759921"/>
                  <a:pt x="1494949" y="1729441"/>
                  <a:pt x="1516856" y="1700866"/>
                </a:cubicBezTo>
                <a:cubicBezTo>
                  <a:pt x="1524476" y="1691341"/>
                  <a:pt x="1534954" y="1682769"/>
                  <a:pt x="1537811" y="1671339"/>
                </a:cubicBezTo>
                <a:cubicBezTo>
                  <a:pt x="1543526" y="1653241"/>
                  <a:pt x="1541621" y="1633239"/>
                  <a:pt x="1547336" y="1614189"/>
                </a:cubicBezTo>
                <a:cubicBezTo>
                  <a:pt x="1551146" y="1599901"/>
                  <a:pt x="1560671" y="1586566"/>
                  <a:pt x="1568291" y="1573231"/>
                </a:cubicBezTo>
                <a:cubicBezTo>
                  <a:pt x="1571149" y="1568469"/>
                  <a:pt x="1576864" y="1562754"/>
                  <a:pt x="1575911" y="1558944"/>
                </a:cubicBezTo>
                <a:cubicBezTo>
                  <a:pt x="1570196" y="1522749"/>
                  <a:pt x="1572101" y="1486554"/>
                  <a:pt x="1582579" y="1450359"/>
                </a:cubicBezTo>
                <a:cubicBezTo>
                  <a:pt x="1583531" y="1446549"/>
                  <a:pt x="1581626" y="1438929"/>
                  <a:pt x="1577816" y="1436071"/>
                </a:cubicBezTo>
                <a:cubicBezTo>
                  <a:pt x="1541621" y="1396066"/>
                  <a:pt x="1504474" y="1357966"/>
                  <a:pt x="1470184" y="1317009"/>
                </a:cubicBezTo>
                <a:cubicBezTo>
                  <a:pt x="1442561" y="1283671"/>
                  <a:pt x="1419701" y="1247476"/>
                  <a:pt x="1383506" y="1220806"/>
                </a:cubicBezTo>
                <a:cubicBezTo>
                  <a:pt x="1371124" y="1212234"/>
                  <a:pt x="1363504" y="1207471"/>
                  <a:pt x="1353026" y="1221759"/>
                </a:cubicBezTo>
                <a:cubicBezTo>
                  <a:pt x="1329214" y="1253191"/>
                  <a:pt x="1304449" y="1283671"/>
                  <a:pt x="1280636" y="1315104"/>
                </a:cubicBezTo>
                <a:cubicBezTo>
                  <a:pt x="1276826" y="1318914"/>
                  <a:pt x="1275874" y="1324629"/>
                  <a:pt x="1273969" y="1329391"/>
                </a:cubicBezTo>
                <a:close/>
                <a:moveTo>
                  <a:pt x="599599" y="1884699"/>
                </a:moveTo>
                <a:cubicBezTo>
                  <a:pt x="601504" y="1883746"/>
                  <a:pt x="602456" y="1882794"/>
                  <a:pt x="604361" y="1880889"/>
                </a:cubicBezTo>
                <a:cubicBezTo>
                  <a:pt x="601504" y="1873269"/>
                  <a:pt x="599599" y="1865649"/>
                  <a:pt x="596741" y="1858029"/>
                </a:cubicBezTo>
                <a:cubicBezTo>
                  <a:pt x="581501" y="1814214"/>
                  <a:pt x="580549" y="1767541"/>
                  <a:pt x="581501" y="1721821"/>
                </a:cubicBezTo>
                <a:cubicBezTo>
                  <a:pt x="582454" y="1705629"/>
                  <a:pt x="586264" y="1688484"/>
                  <a:pt x="583406" y="1673244"/>
                </a:cubicBezTo>
                <a:cubicBezTo>
                  <a:pt x="577691" y="1645621"/>
                  <a:pt x="567214" y="1618951"/>
                  <a:pt x="558641" y="1591329"/>
                </a:cubicBezTo>
                <a:cubicBezTo>
                  <a:pt x="556736" y="1583709"/>
                  <a:pt x="554831" y="1576089"/>
                  <a:pt x="555784" y="1568469"/>
                </a:cubicBezTo>
                <a:cubicBezTo>
                  <a:pt x="561499" y="1517034"/>
                  <a:pt x="547211" y="1469409"/>
                  <a:pt x="531019" y="1421784"/>
                </a:cubicBezTo>
                <a:cubicBezTo>
                  <a:pt x="521494" y="1392256"/>
                  <a:pt x="511016" y="1362729"/>
                  <a:pt x="503396" y="1333201"/>
                </a:cubicBezTo>
                <a:cubicBezTo>
                  <a:pt x="495776" y="1300816"/>
                  <a:pt x="491014" y="1268431"/>
                  <a:pt x="484346" y="1236046"/>
                </a:cubicBezTo>
                <a:cubicBezTo>
                  <a:pt x="482441" y="1228426"/>
                  <a:pt x="476726" y="1222711"/>
                  <a:pt x="472916" y="1215091"/>
                </a:cubicBezTo>
                <a:cubicBezTo>
                  <a:pt x="465296" y="1218901"/>
                  <a:pt x="454819" y="1221759"/>
                  <a:pt x="451009" y="1228426"/>
                </a:cubicBezTo>
                <a:cubicBezTo>
                  <a:pt x="443389" y="1241761"/>
                  <a:pt x="439579" y="1257954"/>
                  <a:pt x="431959" y="1271289"/>
                </a:cubicBezTo>
                <a:cubicBezTo>
                  <a:pt x="414814" y="1302721"/>
                  <a:pt x="402431" y="1339869"/>
                  <a:pt x="375761" y="1361776"/>
                </a:cubicBezTo>
                <a:cubicBezTo>
                  <a:pt x="339566" y="1390351"/>
                  <a:pt x="345281" y="1431309"/>
                  <a:pt x="330994" y="1464646"/>
                </a:cubicBezTo>
                <a:cubicBezTo>
                  <a:pt x="330041" y="1466551"/>
                  <a:pt x="332899" y="1470361"/>
                  <a:pt x="333851" y="1471314"/>
                </a:cubicBezTo>
                <a:cubicBezTo>
                  <a:pt x="354806" y="1492269"/>
                  <a:pt x="355759" y="1517986"/>
                  <a:pt x="353854" y="1544656"/>
                </a:cubicBezTo>
                <a:cubicBezTo>
                  <a:pt x="353854" y="1552276"/>
                  <a:pt x="356711" y="1563706"/>
                  <a:pt x="361474" y="1568469"/>
                </a:cubicBezTo>
                <a:cubicBezTo>
                  <a:pt x="385286" y="1593234"/>
                  <a:pt x="392906" y="1622761"/>
                  <a:pt x="390049" y="1656099"/>
                </a:cubicBezTo>
                <a:cubicBezTo>
                  <a:pt x="389096" y="1662766"/>
                  <a:pt x="391001" y="1671339"/>
                  <a:pt x="395764" y="1677054"/>
                </a:cubicBezTo>
                <a:cubicBezTo>
                  <a:pt x="431006" y="1721821"/>
                  <a:pt x="456724" y="1772304"/>
                  <a:pt x="474821" y="1826596"/>
                </a:cubicBezTo>
                <a:cubicBezTo>
                  <a:pt x="479584" y="1842789"/>
                  <a:pt x="489109" y="1853266"/>
                  <a:pt x="507206" y="1858029"/>
                </a:cubicBezTo>
                <a:cubicBezTo>
                  <a:pt x="524351" y="1861839"/>
                  <a:pt x="539591" y="1874221"/>
                  <a:pt x="558641" y="1866601"/>
                </a:cubicBezTo>
                <a:cubicBezTo>
                  <a:pt x="562451" y="1865649"/>
                  <a:pt x="568166" y="1870411"/>
                  <a:pt x="573881" y="1872316"/>
                </a:cubicBezTo>
                <a:cubicBezTo>
                  <a:pt x="584359" y="1877079"/>
                  <a:pt x="591979" y="1880889"/>
                  <a:pt x="599599" y="1884699"/>
                </a:cubicBezTo>
                <a:close/>
                <a:moveTo>
                  <a:pt x="930116" y="1638954"/>
                </a:moveTo>
                <a:cubicBezTo>
                  <a:pt x="932974" y="1620856"/>
                  <a:pt x="914876" y="1615141"/>
                  <a:pt x="905351" y="1617046"/>
                </a:cubicBezTo>
                <a:cubicBezTo>
                  <a:pt x="894874" y="1619904"/>
                  <a:pt x="883444" y="1634191"/>
                  <a:pt x="880586" y="1644669"/>
                </a:cubicBezTo>
                <a:cubicBezTo>
                  <a:pt x="877729" y="1657051"/>
                  <a:pt x="887254" y="1669434"/>
                  <a:pt x="903446" y="1670386"/>
                </a:cubicBezTo>
                <a:cubicBezTo>
                  <a:pt x="917734" y="1671339"/>
                  <a:pt x="930116" y="1657051"/>
                  <a:pt x="930116" y="1638954"/>
                </a:cubicBezTo>
                <a:close/>
                <a:moveTo>
                  <a:pt x="912019" y="1539894"/>
                </a:moveTo>
                <a:cubicBezTo>
                  <a:pt x="911066" y="1525606"/>
                  <a:pt x="909161" y="1509414"/>
                  <a:pt x="889159" y="1510366"/>
                </a:cubicBezTo>
                <a:cubicBezTo>
                  <a:pt x="873919" y="1510366"/>
                  <a:pt x="871061" y="1522749"/>
                  <a:pt x="871061" y="1535131"/>
                </a:cubicBezTo>
                <a:cubicBezTo>
                  <a:pt x="871061" y="1549419"/>
                  <a:pt x="875824" y="1563706"/>
                  <a:pt x="892969" y="1563706"/>
                </a:cubicBezTo>
                <a:cubicBezTo>
                  <a:pt x="908209" y="1563706"/>
                  <a:pt x="912971" y="1553229"/>
                  <a:pt x="912019" y="1539894"/>
                </a:cubicBezTo>
                <a:close/>
                <a:moveTo>
                  <a:pt x="918686" y="1769446"/>
                </a:moveTo>
                <a:cubicBezTo>
                  <a:pt x="931069" y="1758016"/>
                  <a:pt x="943451" y="1751349"/>
                  <a:pt x="946309" y="1741824"/>
                </a:cubicBezTo>
                <a:cubicBezTo>
                  <a:pt x="947261" y="1736109"/>
                  <a:pt x="934879" y="1723726"/>
                  <a:pt x="926306" y="1718964"/>
                </a:cubicBezTo>
                <a:cubicBezTo>
                  <a:pt x="914876" y="1713249"/>
                  <a:pt x="895826" y="1726584"/>
                  <a:pt x="897731" y="1738014"/>
                </a:cubicBezTo>
                <a:cubicBezTo>
                  <a:pt x="899636" y="1747539"/>
                  <a:pt x="908209" y="1756111"/>
                  <a:pt x="918686" y="1769446"/>
                </a:cubicBezTo>
                <a:close/>
              </a:path>
            </a:pathLst>
          </a:custGeom>
          <a:solidFill>
            <a:schemeClr val="accent2"/>
          </a:solidFill>
          <a:ln w="9525" cap="flat">
            <a:noFill/>
            <a:prstDash val="solid"/>
            <a:miter/>
          </a:ln>
        </p:spPr>
        <p:txBody>
          <a:bodyPr rtlCol="0" anchor="ctr"/>
          <a:lstStyle/>
          <a:p>
            <a:endParaRPr lang="en-US"/>
          </a:p>
        </p:txBody>
      </p:sp>
      <p:sp>
        <p:nvSpPr>
          <p:cNvPr id="108" name="Freeform: Shape 107"/>
          <p:cNvSpPr/>
          <p:nvPr/>
        </p:nvSpPr>
        <p:spPr>
          <a:xfrm>
            <a:off x="1085646" y="1480351"/>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3"/>
          </a:solidFill>
          <a:ln w="5155" cap="flat">
            <a:noFill/>
            <a:prstDash val="solid"/>
            <a:miter/>
          </a:ln>
        </p:spPr>
        <p:txBody>
          <a:bodyPr rtlCol="0" anchor="ctr"/>
          <a:lstStyle/>
          <a:p>
            <a:endParaRPr lang="en-US" dirty="0"/>
          </a:p>
        </p:txBody>
      </p:sp>
      <p:sp>
        <p:nvSpPr>
          <p:cNvPr id="109" name="Freeform: Shape 108"/>
          <p:cNvSpPr/>
          <p:nvPr/>
        </p:nvSpPr>
        <p:spPr>
          <a:xfrm>
            <a:off x="8428432" y="1480351"/>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1"/>
          </a:solidFill>
          <a:ln w="5155" cap="flat">
            <a:noFill/>
            <a:prstDash val="solid"/>
            <a:miter/>
          </a:ln>
        </p:spPr>
        <p:txBody>
          <a:bodyPr rtlCol="0" anchor="ctr"/>
          <a:lstStyle/>
          <a:p>
            <a:endParaRPr lang="en-US" dirty="0"/>
          </a:p>
        </p:txBody>
      </p:sp>
      <p:graphicFrame>
        <p:nvGraphicFramePr>
          <p:cNvPr id="110" name="Chart 109"/>
          <p:cNvGraphicFramePr/>
          <p:nvPr/>
        </p:nvGraphicFramePr>
        <p:xfrm>
          <a:off x="8788740" y="1838079"/>
          <a:ext cx="1957307" cy="195730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11" name="Chart 110"/>
          <p:cNvGraphicFramePr/>
          <p:nvPr/>
        </p:nvGraphicFramePr>
        <p:xfrm>
          <a:off x="1445954" y="1838079"/>
          <a:ext cx="1957307" cy="1957307"/>
        </p:xfrm>
        <a:graphic>
          <a:graphicData uri="http://schemas.openxmlformats.org/drawingml/2006/chart">
            <c:chart xmlns:c="http://schemas.openxmlformats.org/drawingml/2006/chart" xmlns:r="http://schemas.openxmlformats.org/officeDocument/2006/relationships" r:id="rId2"/>
          </a:graphicData>
        </a:graphic>
      </p:graphicFrame>
      <p:sp>
        <p:nvSpPr>
          <p:cNvPr id="112" name="TextBox 111"/>
          <p:cNvSpPr txBox="1"/>
          <p:nvPr/>
        </p:nvSpPr>
        <p:spPr>
          <a:xfrm>
            <a:off x="9103771" y="2407801"/>
            <a:ext cx="1368152" cy="707886"/>
          </a:xfrm>
          <a:prstGeom prst="rect">
            <a:avLst/>
          </a:prstGeom>
          <a:noFill/>
          <a:ln w="3175">
            <a:noFill/>
          </a:ln>
        </p:spPr>
        <p:txBody>
          <a:bodyPr wrap="square" rtlCol="0" anchor="ctr">
            <a:spAutoFit/>
          </a:bodyPr>
          <a:lstStyle/>
          <a:p>
            <a:pPr algn="ctr"/>
            <a:r>
              <a:rPr lang="en-US" altLang="ko-KR" sz="4000" b="1" dirty="0">
                <a:solidFill>
                  <a:schemeClr val="accent1"/>
                </a:solidFill>
                <a:cs typeface="Arial" panose="020B0604020202020204" pitchFamily="34" charset="0"/>
              </a:rPr>
              <a:t>75</a:t>
            </a:r>
            <a:r>
              <a:rPr lang="en-US" altLang="ko-KR" sz="1400" b="1" dirty="0">
                <a:solidFill>
                  <a:schemeClr val="accent1"/>
                </a:solidFill>
                <a:cs typeface="Arial" panose="020B0604020202020204" pitchFamily="34" charset="0"/>
              </a:rPr>
              <a:t>%</a:t>
            </a:r>
            <a:endParaRPr lang="ko-KR" altLang="en-US" sz="1400" b="1" dirty="0">
              <a:solidFill>
                <a:schemeClr val="accent1"/>
              </a:solidFill>
              <a:cs typeface="Arial" panose="020B0604020202020204" pitchFamily="34" charset="0"/>
            </a:endParaRPr>
          </a:p>
        </p:txBody>
      </p:sp>
      <p:sp>
        <p:nvSpPr>
          <p:cNvPr id="113" name="TextBox 112"/>
          <p:cNvSpPr txBox="1"/>
          <p:nvPr/>
        </p:nvSpPr>
        <p:spPr>
          <a:xfrm>
            <a:off x="1740531" y="2407801"/>
            <a:ext cx="1368152" cy="707886"/>
          </a:xfrm>
          <a:prstGeom prst="rect">
            <a:avLst/>
          </a:prstGeom>
          <a:noFill/>
          <a:ln w="3175">
            <a:noFill/>
          </a:ln>
        </p:spPr>
        <p:txBody>
          <a:bodyPr wrap="square" rtlCol="0" anchor="ctr">
            <a:spAutoFit/>
          </a:bodyPr>
          <a:lstStyle/>
          <a:p>
            <a:pPr algn="ctr"/>
            <a:r>
              <a:rPr lang="en-US" altLang="ko-KR" sz="4000" b="1" dirty="0">
                <a:solidFill>
                  <a:schemeClr val="accent3"/>
                </a:solidFill>
                <a:cs typeface="Arial" panose="020B0604020202020204" pitchFamily="34" charset="0"/>
              </a:rPr>
              <a:t>65</a:t>
            </a:r>
            <a:r>
              <a:rPr lang="en-US" altLang="ko-KR" sz="1400" b="1" dirty="0">
                <a:solidFill>
                  <a:schemeClr val="accent3"/>
                </a:solidFill>
                <a:cs typeface="Arial" panose="020B0604020202020204" pitchFamily="34" charset="0"/>
              </a:rPr>
              <a:t>%</a:t>
            </a:r>
            <a:endParaRPr lang="ko-KR" altLang="en-US" sz="1400" b="1" dirty="0">
              <a:solidFill>
                <a:schemeClr val="accent3"/>
              </a:solidFill>
              <a:cs typeface="Arial" panose="020B0604020202020204" pitchFamily="34" charset="0"/>
            </a:endParaRPr>
          </a:p>
        </p:txBody>
      </p:sp>
      <p:grpSp>
        <p:nvGrpSpPr>
          <p:cNvPr id="114" name="Group 113"/>
          <p:cNvGrpSpPr/>
          <p:nvPr/>
        </p:nvGrpSpPr>
        <p:grpSpPr>
          <a:xfrm>
            <a:off x="1032140" y="5048921"/>
            <a:ext cx="2738028" cy="1309346"/>
            <a:chOff x="861594" y="4369001"/>
            <a:chExt cx="2072252" cy="1309346"/>
          </a:xfrm>
        </p:grpSpPr>
        <p:sp>
          <p:nvSpPr>
            <p:cNvPr id="115" name="TextBox 114"/>
            <p:cNvSpPr txBox="1"/>
            <p:nvPr/>
          </p:nvSpPr>
          <p:spPr>
            <a:xfrm>
              <a:off x="865402" y="4662684"/>
              <a:ext cx="2061293" cy="1015663"/>
            </a:xfrm>
            <a:prstGeom prst="rect">
              <a:avLst/>
            </a:prstGeom>
            <a:noFill/>
          </p:spPr>
          <p:txBody>
            <a:bodyPr wrap="square" rtlCol="0">
              <a:spAutoFit/>
            </a:bodyPr>
            <a:lstStyle/>
            <a:p>
              <a:pPr algn="ctr"/>
              <a:r>
                <a:rPr lang="en-US" altLang="ko-KR" sz="1200" dirty="0">
                  <a:solidFill>
                    <a:schemeClr val="tx1">
                      <a:lumMod val="75000"/>
                      <a:lumOff val="25000"/>
                    </a:schemeClr>
                  </a:solidFill>
                  <a:ea typeface="FZShuTi" pitchFamily="2" charset="-122"/>
                  <a:cs typeface="Arial" panose="020B0604020202020204" pitchFamily="34" charset="0"/>
                </a:rPr>
                <a:t>Example Text : Get a modern PowerPoint  Presentation that is beautifully designed. I hope and I believe that this Template will your Time, Money and Reputation.   </a:t>
              </a:r>
              <a:endParaRPr lang="en-US" altLang="ko-KR" sz="1200" dirty="0">
                <a:solidFill>
                  <a:schemeClr val="tx1">
                    <a:lumMod val="75000"/>
                    <a:lumOff val="25000"/>
                  </a:schemeClr>
                </a:solidFill>
                <a:ea typeface="FZShuTi" pitchFamily="2" charset="-122"/>
                <a:cs typeface="Arial" panose="020B0604020202020204" pitchFamily="34" charset="0"/>
              </a:endParaRPr>
            </a:p>
          </p:txBody>
        </p:sp>
        <p:sp>
          <p:nvSpPr>
            <p:cNvPr id="116" name="TextBox 115"/>
            <p:cNvSpPr txBox="1"/>
            <p:nvPr/>
          </p:nvSpPr>
          <p:spPr>
            <a:xfrm>
              <a:off x="861594" y="4369001"/>
              <a:ext cx="2072252" cy="307777"/>
            </a:xfrm>
            <a:prstGeom prst="rect">
              <a:avLst/>
            </a:prstGeom>
            <a:noFill/>
          </p:spPr>
          <p:txBody>
            <a:bodyPr wrap="square" lIns="108000" rIns="108000" rtlCol="0">
              <a:spAutoFit/>
            </a:bodyPr>
            <a:lstStyle/>
            <a:p>
              <a:pPr algn="ctr"/>
              <a:r>
                <a:rPr lang="en-US" altLang="ko-KR" sz="1400" b="1" dirty="0">
                  <a:solidFill>
                    <a:schemeClr val="tx1">
                      <a:lumMod val="75000"/>
                      <a:lumOff val="25000"/>
                    </a:schemeClr>
                  </a:solidFill>
                  <a:cs typeface="Arial" panose="020B0604020202020204" pitchFamily="34" charset="0"/>
                </a:rPr>
                <a:t>Contents Here</a:t>
              </a:r>
              <a:endParaRPr lang="ko-KR" altLang="en-US" sz="1400" b="1" dirty="0">
                <a:solidFill>
                  <a:schemeClr val="tx1">
                    <a:lumMod val="75000"/>
                    <a:lumOff val="25000"/>
                  </a:schemeClr>
                </a:solidFill>
                <a:cs typeface="Arial" panose="020B0604020202020204" pitchFamily="34" charset="0"/>
              </a:endParaRPr>
            </a:p>
          </p:txBody>
        </p:sp>
      </p:grpSp>
      <p:sp>
        <p:nvSpPr>
          <p:cNvPr id="117" name="TextBox 116"/>
          <p:cNvSpPr txBox="1"/>
          <p:nvPr/>
        </p:nvSpPr>
        <p:spPr>
          <a:xfrm>
            <a:off x="1019608" y="4477015"/>
            <a:ext cx="2738028"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anose="020B0604020202020204" pitchFamily="34" charset="0"/>
              </a:rPr>
              <a:t>$23,900</a:t>
            </a:r>
            <a:endParaRPr lang="ko-KR" altLang="en-US" sz="2800" b="1" dirty="0">
              <a:solidFill>
                <a:schemeClr val="tx1">
                  <a:lumMod val="75000"/>
                  <a:lumOff val="25000"/>
                </a:schemeClr>
              </a:solidFill>
              <a:cs typeface="Arial" panose="020B0604020202020204" pitchFamily="34" charset="0"/>
            </a:endParaRPr>
          </a:p>
        </p:txBody>
      </p:sp>
      <p:grpSp>
        <p:nvGrpSpPr>
          <p:cNvPr id="118" name="Group 117"/>
          <p:cNvGrpSpPr/>
          <p:nvPr/>
        </p:nvGrpSpPr>
        <p:grpSpPr>
          <a:xfrm>
            <a:off x="8446896" y="5005310"/>
            <a:ext cx="2738028" cy="1309346"/>
            <a:chOff x="3657406" y="4369001"/>
            <a:chExt cx="2072252" cy="1309346"/>
          </a:xfrm>
        </p:grpSpPr>
        <p:sp>
          <p:nvSpPr>
            <p:cNvPr id="119" name="TextBox 118"/>
            <p:cNvSpPr txBox="1"/>
            <p:nvPr/>
          </p:nvSpPr>
          <p:spPr>
            <a:xfrm>
              <a:off x="3661214" y="4662684"/>
              <a:ext cx="2061293" cy="1015663"/>
            </a:xfrm>
            <a:prstGeom prst="rect">
              <a:avLst/>
            </a:prstGeom>
            <a:noFill/>
          </p:spPr>
          <p:txBody>
            <a:bodyPr wrap="square" rtlCol="0">
              <a:spAutoFit/>
            </a:bodyPr>
            <a:lstStyle/>
            <a:p>
              <a:pPr algn="ctr"/>
              <a:r>
                <a:rPr lang="en-US" altLang="ko-KR" sz="1200" dirty="0">
                  <a:solidFill>
                    <a:schemeClr val="tx1">
                      <a:lumMod val="75000"/>
                      <a:lumOff val="25000"/>
                    </a:schemeClr>
                  </a:solidFill>
                  <a:ea typeface="FZShuTi" pitchFamily="2" charset="-122"/>
                  <a:cs typeface="Arial" panose="020B0604020202020204" pitchFamily="34" charset="0"/>
                </a:rPr>
                <a:t>Example Text : Get a modern PowerPoint  Presentation that is beautifully designed. I hope and I believe that this Template will your Time, Money and Reputation.   </a:t>
              </a:r>
              <a:endParaRPr lang="en-US" altLang="ko-KR" sz="1200" dirty="0">
                <a:solidFill>
                  <a:schemeClr val="tx1">
                    <a:lumMod val="75000"/>
                    <a:lumOff val="25000"/>
                  </a:schemeClr>
                </a:solidFill>
                <a:ea typeface="FZShuTi" pitchFamily="2" charset="-122"/>
                <a:cs typeface="Arial" panose="020B0604020202020204" pitchFamily="34" charset="0"/>
              </a:endParaRPr>
            </a:p>
          </p:txBody>
        </p:sp>
        <p:sp>
          <p:nvSpPr>
            <p:cNvPr id="120" name="TextBox 119"/>
            <p:cNvSpPr txBox="1"/>
            <p:nvPr/>
          </p:nvSpPr>
          <p:spPr>
            <a:xfrm>
              <a:off x="3657406" y="4369001"/>
              <a:ext cx="2072252" cy="307777"/>
            </a:xfrm>
            <a:prstGeom prst="rect">
              <a:avLst/>
            </a:prstGeom>
            <a:noFill/>
          </p:spPr>
          <p:txBody>
            <a:bodyPr wrap="square" lIns="108000" rIns="108000" rtlCol="0">
              <a:spAutoFit/>
            </a:bodyPr>
            <a:lstStyle/>
            <a:p>
              <a:pPr algn="ctr"/>
              <a:r>
                <a:rPr lang="en-US" altLang="ko-KR" sz="1400" b="1" dirty="0">
                  <a:solidFill>
                    <a:schemeClr val="tx1">
                      <a:lumMod val="75000"/>
                      <a:lumOff val="25000"/>
                    </a:schemeClr>
                  </a:solidFill>
                  <a:cs typeface="Arial" panose="020B0604020202020204" pitchFamily="34" charset="0"/>
                </a:rPr>
                <a:t>Contents Here</a:t>
              </a:r>
              <a:endParaRPr lang="ko-KR" altLang="en-US" sz="1400" b="1" dirty="0">
                <a:solidFill>
                  <a:schemeClr val="tx1">
                    <a:lumMod val="75000"/>
                    <a:lumOff val="25000"/>
                  </a:schemeClr>
                </a:solidFill>
                <a:cs typeface="Arial" panose="020B0604020202020204" pitchFamily="34" charset="0"/>
              </a:endParaRPr>
            </a:p>
          </p:txBody>
        </p:sp>
      </p:grpSp>
      <p:sp>
        <p:nvSpPr>
          <p:cNvPr id="121" name="TextBox 120"/>
          <p:cNvSpPr txBox="1"/>
          <p:nvPr/>
        </p:nvSpPr>
        <p:spPr>
          <a:xfrm>
            <a:off x="8434364" y="4433404"/>
            <a:ext cx="2738028" cy="523220"/>
          </a:xfrm>
          <a:prstGeom prst="rect">
            <a:avLst/>
          </a:prstGeom>
          <a:noFill/>
        </p:spPr>
        <p:txBody>
          <a:bodyPr wrap="square" lIns="108000" rIns="108000" rtlCol="0">
            <a:spAutoFit/>
          </a:bodyPr>
          <a:lstStyle/>
          <a:p>
            <a:pPr algn="ctr"/>
            <a:r>
              <a:rPr lang="en-US" altLang="ko-KR" sz="2800" b="1" dirty="0">
                <a:solidFill>
                  <a:schemeClr val="tx1">
                    <a:lumMod val="75000"/>
                    <a:lumOff val="25000"/>
                  </a:schemeClr>
                </a:solidFill>
                <a:cs typeface="Arial" panose="020B0604020202020204" pitchFamily="34" charset="0"/>
              </a:rPr>
              <a:t>$23,900</a:t>
            </a:r>
            <a:endParaRPr lang="ko-KR" altLang="en-US" sz="2800" b="1" dirty="0">
              <a:solidFill>
                <a:schemeClr val="tx1">
                  <a:lumMod val="75000"/>
                  <a:lumOff val="25000"/>
                </a:schemeClr>
              </a:solidFill>
              <a:cs typeface="Arial" panose="020B0604020202020204" pitchFamily="34"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cxnSp>
        <p:nvCxnSpPr>
          <p:cNvPr id="46" name="Elbow Connector 60"/>
          <p:cNvCxnSpPr/>
          <p:nvPr/>
        </p:nvCxnSpPr>
        <p:spPr>
          <a:xfrm rot="5400000" flipH="1" flipV="1">
            <a:off x="7005652" y="2983094"/>
            <a:ext cx="900000" cy="1476000"/>
          </a:xfrm>
          <a:prstGeom prst="bentConnector3">
            <a:avLst>
              <a:gd name="adj1" fmla="val 63022"/>
            </a:avLst>
          </a:prstGeom>
          <a:ln w="254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60"/>
          <p:cNvCxnSpPr/>
          <p:nvPr/>
        </p:nvCxnSpPr>
        <p:spPr>
          <a:xfrm rot="16200000" flipV="1">
            <a:off x="4198601" y="3002373"/>
            <a:ext cx="900000" cy="1476000"/>
          </a:xfrm>
          <a:prstGeom prst="bentConnector3">
            <a:avLst>
              <a:gd name="adj1" fmla="val 63022"/>
            </a:avLst>
          </a:prstGeom>
          <a:ln w="254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0" y="4725144"/>
            <a:ext cx="12192796" cy="2160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9" name="Rectangle 48"/>
          <p:cNvSpPr/>
          <p:nvPr/>
        </p:nvSpPr>
        <p:spPr>
          <a:xfrm>
            <a:off x="903614" y="3402184"/>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0" name="Rectangle 49"/>
          <p:cNvSpPr/>
          <p:nvPr/>
        </p:nvSpPr>
        <p:spPr>
          <a:xfrm rot="16200000">
            <a:off x="2554676" y="1628799"/>
            <a:ext cx="1280015" cy="1951335"/>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Rectangle 50"/>
          <p:cNvSpPr/>
          <p:nvPr/>
        </p:nvSpPr>
        <p:spPr>
          <a:xfrm>
            <a:off x="4899692" y="1737591"/>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52" name="Rectangle 51"/>
          <p:cNvSpPr/>
          <p:nvPr/>
        </p:nvSpPr>
        <p:spPr>
          <a:xfrm>
            <a:off x="7706521" y="2047094"/>
            <a:ext cx="2340000" cy="122400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Rectangle 52"/>
          <p:cNvSpPr/>
          <p:nvPr/>
        </p:nvSpPr>
        <p:spPr>
          <a:xfrm>
            <a:off x="8914006" y="3402184"/>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54" name="Straight Arrow Connector 53"/>
          <p:cNvCxnSpPr>
            <a:endCxn id="51" idx="2"/>
          </p:cNvCxnSpPr>
          <p:nvPr/>
        </p:nvCxnSpPr>
        <p:spPr>
          <a:xfrm flipV="1">
            <a:off x="6069688" y="2961592"/>
            <a:ext cx="4" cy="1027153"/>
          </a:xfrm>
          <a:prstGeom prst="straightConnector1">
            <a:avLst/>
          </a:prstGeom>
          <a:ln w="254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61"/>
          <p:cNvCxnSpPr/>
          <p:nvPr/>
        </p:nvCxnSpPr>
        <p:spPr>
          <a:xfrm rot="10800000">
            <a:off x="3315666" y="4000058"/>
            <a:ext cx="1539633" cy="459374"/>
          </a:xfrm>
          <a:prstGeom prst="bentConnector3">
            <a:avLst>
              <a:gd name="adj1" fmla="val 50000"/>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1099946" y="3555781"/>
            <a:ext cx="1986248" cy="916813"/>
            <a:chOff x="6533674" y="3357955"/>
            <a:chExt cx="1785368" cy="916813"/>
          </a:xfrm>
          <a:noFill/>
        </p:grpSpPr>
        <p:sp>
          <p:nvSpPr>
            <p:cNvPr id="57" name="TextBox 56"/>
            <p:cNvSpPr txBox="1"/>
            <p:nvPr/>
          </p:nvSpPr>
          <p:spPr>
            <a:xfrm>
              <a:off x="6533674" y="3628437"/>
              <a:ext cx="1785368" cy="646331"/>
            </a:xfrm>
            <a:prstGeom prst="rect">
              <a:avLst/>
            </a:prstGeom>
            <a:grpFill/>
            <a:ln>
              <a:noFill/>
            </a:ln>
          </p:spPr>
          <p:txBody>
            <a:bodyPr wrap="square" rtlCol="0">
              <a:spAutoFit/>
            </a:bodyPr>
            <a:lstStyle/>
            <a:p>
              <a:pPr algn="r"/>
              <a:r>
                <a:rPr lang="en-US" altLang="ko-KR" sz="1200" dirty="0">
                  <a:solidFill>
                    <a:schemeClr val="tx1">
                      <a:lumMod val="65000"/>
                      <a:lumOff val="35000"/>
                    </a:schemeClr>
                  </a:solidFill>
                  <a:cs typeface="Arial" panose="020B0604020202020204" pitchFamily="34" charset="0"/>
                </a:rPr>
                <a:t>Get a modern PowerPoint  Presentation that is beautifully designed.</a:t>
              </a:r>
              <a:endParaRPr lang="en-US" altLang="ko-KR" sz="1200" dirty="0">
                <a:solidFill>
                  <a:schemeClr val="tx1">
                    <a:lumMod val="65000"/>
                    <a:lumOff val="35000"/>
                  </a:schemeClr>
                </a:solidFill>
                <a:cs typeface="Arial" panose="020B0604020202020204" pitchFamily="34" charset="0"/>
              </a:endParaRPr>
            </a:p>
          </p:txBody>
        </p:sp>
        <p:sp>
          <p:nvSpPr>
            <p:cNvPr id="58" name="TextBox 57"/>
            <p:cNvSpPr txBox="1"/>
            <p:nvPr/>
          </p:nvSpPr>
          <p:spPr>
            <a:xfrm>
              <a:off x="6533674" y="3357955"/>
              <a:ext cx="1785368" cy="276999"/>
            </a:xfrm>
            <a:prstGeom prst="rect">
              <a:avLst/>
            </a:prstGeom>
            <a:grpFill/>
            <a:ln>
              <a:noFill/>
            </a:ln>
          </p:spPr>
          <p:txBody>
            <a:bodyPr wrap="square" rtlCol="0">
              <a:spAutoFit/>
            </a:bodyPr>
            <a:lstStyle/>
            <a:p>
              <a:pPr algn="r"/>
              <a:r>
                <a:rPr lang="en-US" altLang="ko-KR" sz="1200" b="1" dirty="0">
                  <a:solidFill>
                    <a:schemeClr val="tx1">
                      <a:lumMod val="65000"/>
                      <a:lumOff val="35000"/>
                    </a:schemeClr>
                  </a:solidFill>
                  <a:cs typeface="Arial" panose="020B0604020202020204" pitchFamily="34" charset="0"/>
                </a:rPr>
                <a:t>Content  Here</a:t>
              </a:r>
              <a:endParaRPr lang="ko-KR" altLang="en-US" sz="1200" b="1" dirty="0">
                <a:solidFill>
                  <a:schemeClr val="tx1">
                    <a:lumMod val="65000"/>
                    <a:lumOff val="35000"/>
                  </a:schemeClr>
                </a:solidFill>
                <a:cs typeface="Arial" panose="020B0604020202020204" pitchFamily="34" charset="0"/>
              </a:endParaRPr>
            </a:p>
          </p:txBody>
        </p:sp>
      </p:grpSp>
      <p:sp>
        <p:nvSpPr>
          <p:cNvPr id="59" name="Rectangle 58"/>
          <p:cNvSpPr/>
          <p:nvPr/>
        </p:nvSpPr>
        <p:spPr>
          <a:xfrm>
            <a:off x="2092863" y="2047094"/>
            <a:ext cx="2340000" cy="122400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2700"/>
          </a:p>
        </p:txBody>
      </p:sp>
      <p:sp>
        <p:nvSpPr>
          <p:cNvPr id="60" name="Rectangle 59"/>
          <p:cNvSpPr/>
          <p:nvPr/>
        </p:nvSpPr>
        <p:spPr>
          <a:xfrm>
            <a:off x="1674566" y="4865516"/>
            <a:ext cx="2340000" cy="12816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Rectangle 60"/>
          <p:cNvSpPr/>
          <p:nvPr/>
        </p:nvSpPr>
        <p:spPr>
          <a:xfrm>
            <a:off x="8124810" y="4923116"/>
            <a:ext cx="2340000" cy="1224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62" name="Elbow Connector 83"/>
          <p:cNvCxnSpPr/>
          <p:nvPr/>
        </p:nvCxnSpPr>
        <p:spPr>
          <a:xfrm rot="10800000" flipV="1">
            <a:off x="4138579" y="5415412"/>
            <a:ext cx="1157891" cy="379090"/>
          </a:xfrm>
          <a:prstGeom prst="bentConnector3">
            <a:avLst>
              <a:gd name="adj1" fmla="val -1002"/>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84"/>
          <p:cNvCxnSpPr/>
          <p:nvPr/>
        </p:nvCxnSpPr>
        <p:spPr>
          <a:xfrm>
            <a:off x="6913936" y="5415412"/>
            <a:ext cx="1087858" cy="379090"/>
          </a:xfrm>
          <a:prstGeom prst="bentConnector3">
            <a:avLst>
              <a:gd name="adj1" fmla="val -1659"/>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1"/>
          <p:cNvCxnSpPr/>
          <p:nvPr/>
        </p:nvCxnSpPr>
        <p:spPr>
          <a:xfrm rot="10800000" flipH="1">
            <a:off x="7284080" y="4000056"/>
            <a:ext cx="1539633" cy="459374"/>
          </a:xfrm>
          <a:prstGeom prst="bentConnector3">
            <a:avLst>
              <a:gd name="adj1" fmla="val 50000"/>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69" name="Group 63"/>
          <p:cNvGrpSpPr/>
          <p:nvPr/>
        </p:nvGrpSpPr>
        <p:grpSpPr>
          <a:xfrm>
            <a:off x="2269739" y="2200691"/>
            <a:ext cx="1986248" cy="916813"/>
            <a:chOff x="6533674" y="3357955"/>
            <a:chExt cx="1785368" cy="916813"/>
          </a:xfrm>
          <a:noFill/>
        </p:grpSpPr>
        <p:sp>
          <p:nvSpPr>
            <p:cNvPr id="70" name="TextBox 69"/>
            <p:cNvSpPr txBox="1"/>
            <p:nvPr/>
          </p:nvSpPr>
          <p:spPr>
            <a:xfrm>
              <a:off x="6533674" y="3628437"/>
              <a:ext cx="1785368" cy="646331"/>
            </a:xfrm>
            <a:prstGeom prst="rect">
              <a:avLst/>
            </a:prstGeom>
            <a:grpFill/>
            <a:ln>
              <a:noFill/>
            </a:ln>
          </p:spPr>
          <p:txBody>
            <a:bodyPr wrap="square" rtlCol="0">
              <a:spAutoFit/>
            </a:bodyPr>
            <a:lstStyle/>
            <a:p>
              <a:pPr algn="r"/>
              <a:r>
                <a:rPr lang="en-US" altLang="ko-KR" sz="1200" dirty="0">
                  <a:solidFill>
                    <a:schemeClr val="tx1">
                      <a:lumMod val="65000"/>
                      <a:lumOff val="35000"/>
                    </a:schemeClr>
                  </a:solidFill>
                  <a:cs typeface="Arial" panose="020B0604020202020204" pitchFamily="34" charset="0"/>
                </a:rPr>
                <a:t>Get a modern PowerPoint  Presentation that is beautifully designed.</a:t>
              </a:r>
              <a:endParaRPr lang="en-US" altLang="ko-KR" sz="1200" dirty="0">
                <a:solidFill>
                  <a:schemeClr val="tx1">
                    <a:lumMod val="65000"/>
                    <a:lumOff val="35000"/>
                  </a:schemeClr>
                </a:solidFill>
                <a:cs typeface="Arial" panose="020B0604020202020204" pitchFamily="34" charset="0"/>
              </a:endParaRPr>
            </a:p>
          </p:txBody>
        </p:sp>
        <p:sp>
          <p:nvSpPr>
            <p:cNvPr id="71" name="TextBox 70"/>
            <p:cNvSpPr txBox="1"/>
            <p:nvPr/>
          </p:nvSpPr>
          <p:spPr>
            <a:xfrm>
              <a:off x="6533674" y="3357955"/>
              <a:ext cx="1785368" cy="276999"/>
            </a:xfrm>
            <a:prstGeom prst="rect">
              <a:avLst/>
            </a:prstGeom>
            <a:grpFill/>
            <a:ln>
              <a:noFill/>
            </a:ln>
          </p:spPr>
          <p:txBody>
            <a:bodyPr wrap="square" rtlCol="0">
              <a:spAutoFit/>
            </a:bodyPr>
            <a:lstStyle/>
            <a:p>
              <a:pPr algn="r"/>
              <a:r>
                <a:rPr lang="en-US" altLang="ko-KR" sz="1200" b="1" dirty="0">
                  <a:solidFill>
                    <a:schemeClr val="tx1">
                      <a:lumMod val="65000"/>
                      <a:lumOff val="35000"/>
                    </a:schemeClr>
                  </a:solidFill>
                  <a:cs typeface="Arial" panose="020B0604020202020204" pitchFamily="34" charset="0"/>
                </a:rPr>
                <a:t>Content  Here</a:t>
              </a:r>
              <a:endParaRPr lang="ko-KR" altLang="en-US" sz="1200" b="1" dirty="0">
                <a:solidFill>
                  <a:schemeClr val="tx1">
                    <a:lumMod val="65000"/>
                    <a:lumOff val="35000"/>
                  </a:schemeClr>
                </a:solidFill>
                <a:cs typeface="Arial" panose="020B0604020202020204" pitchFamily="34" charset="0"/>
              </a:endParaRPr>
            </a:p>
          </p:txBody>
        </p:sp>
      </p:grpSp>
      <p:grpSp>
        <p:nvGrpSpPr>
          <p:cNvPr id="72" name="Group 63"/>
          <p:cNvGrpSpPr/>
          <p:nvPr/>
        </p:nvGrpSpPr>
        <p:grpSpPr>
          <a:xfrm>
            <a:off x="1851442" y="5047913"/>
            <a:ext cx="1986248" cy="916813"/>
            <a:chOff x="6533674" y="3357955"/>
            <a:chExt cx="1785368" cy="916813"/>
          </a:xfrm>
          <a:noFill/>
        </p:grpSpPr>
        <p:sp>
          <p:nvSpPr>
            <p:cNvPr id="73" name="TextBox 72"/>
            <p:cNvSpPr txBox="1"/>
            <p:nvPr/>
          </p:nvSpPr>
          <p:spPr>
            <a:xfrm>
              <a:off x="6533674" y="3628437"/>
              <a:ext cx="1785368" cy="646331"/>
            </a:xfrm>
            <a:prstGeom prst="rect">
              <a:avLst/>
            </a:prstGeom>
            <a:grpFill/>
            <a:ln>
              <a:noFill/>
            </a:ln>
          </p:spPr>
          <p:txBody>
            <a:bodyPr wrap="square" rtlCol="0">
              <a:spAutoFit/>
            </a:bodyPr>
            <a:lstStyle/>
            <a:p>
              <a:pPr algn="r"/>
              <a:r>
                <a:rPr lang="en-US" altLang="ko-KR" sz="1200" dirty="0">
                  <a:solidFill>
                    <a:schemeClr val="bg1"/>
                  </a:solidFill>
                  <a:cs typeface="Arial" panose="020B0604020202020204" pitchFamily="34" charset="0"/>
                </a:rPr>
                <a:t>Get a modern PowerPoint  Presentation that is beautifully designed.</a:t>
              </a:r>
              <a:endParaRPr lang="en-US" altLang="ko-KR" sz="1200" dirty="0">
                <a:solidFill>
                  <a:schemeClr val="bg1"/>
                </a:solidFill>
                <a:cs typeface="Arial" panose="020B0604020202020204" pitchFamily="34" charset="0"/>
              </a:endParaRPr>
            </a:p>
          </p:txBody>
        </p:sp>
        <p:sp>
          <p:nvSpPr>
            <p:cNvPr id="74" name="TextBox 73"/>
            <p:cNvSpPr txBox="1"/>
            <p:nvPr/>
          </p:nvSpPr>
          <p:spPr>
            <a:xfrm>
              <a:off x="6533674" y="3357955"/>
              <a:ext cx="1785368" cy="276999"/>
            </a:xfrm>
            <a:prstGeom prst="rect">
              <a:avLst/>
            </a:prstGeom>
            <a:grpFill/>
            <a:ln>
              <a:noFill/>
            </a:ln>
          </p:spPr>
          <p:txBody>
            <a:bodyPr wrap="square" rtlCol="0">
              <a:spAutoFit/>
            </a:bodyPr>
            <a:lstStyle/>
            <a:p>
              <a:pPr algn="r"/>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grpSp>
      <p:grpSp>
        <p:nvGrpSpPr>
          <p:cNvPr id="75" name="Group 63"/>
          <p:cNvGrpSpPr/>
          <p:nvPr/>
        </p:nvGrpSpPr>
        <p:grpSpPr>
          <a:xfrm>
            <a:off x="9090882" y="3555781"/>
            <a:ext cx="1986248" cy="916813"/>
            <a:chOff x="6533674" y="3357955"/>
            <a:chExt cx="1785368" cy="916813"/>
          </a:xfrm>
          <a:noFill/>
        </p:grpSpPr>
        <p:sp>
          <p:nvSpPr>
            <p:cNvPr id="76" name="TextBox 75"/>
            <p:cNvSpPr txBox="1"/>
            <p:nvPr/>
          </p:nvSpPr>
          <p:spPr>
            <a:xfrm>
              <a:off x="6533674" y="3628437"/>
              <a:ext cx="1785368" cy="646331"/>
            </a:xfrm>
            <a:prstGeom prst="rect">
              <a:avLst/>
            </a:prstGeom>
            <a:grpFill/>
            <a:ln>
              <a:noFill/>
            </a:ln>
          </p:spPr>
          <p:txBody>
            <a:bodyPr wrap="square" rtlCol="0">
              <a:spAutoFit/>
            </a:bodyPr>
            <a:lstStyle/>
            <a:p>
              <a:r>
                <a:rPr lang="en-US" altLang="ko-KR" sz="1200" dirty="0">
                  <a:solidFill>
                    <a:schemeClr val="tx1">
                      <a:lumMod val="65000"/>
                      <a:lumOff val="35000"/>
                    </a:schemeClr>
                  </a:solidFill>
                  <a:cs typeface="Arial" panose="020B0604020202020204" pitchFamily="34" charset="0"/>
                </a:rPr>
                <a:t>Get a modern PowerPoint  Presentation that is beautifully designed.</a:t>
              </a:r>
              <a:endParaRPr lang="en-US" altLang="ko-KR" sz="1200" dirty="0">
                <a:solidFill>
                  <a:schemeClr val="tx1">
                    <a:lumMod val="65000"/>
                    <a:lumOff val="35000"/>
                  </a:schemeClr>
                </a:solidFill>
                <a:cs typeface="Arial" panose="020B0604020202020204" pitchFamily="34" charset="0"/>
              </a:endParaRPr>
            </a:p>
          </p:txBody>
        </p:sp>
        <p:sp>
          <p:nvSpPr>
            <p:cNvPr id="77" name="TextBox 76"/>
            <p:cNvSpPr txBox="1"/>
            <p:nvPr/>
          </p:nvSpPr>
          <p:spPr>
            <a:xfrm>
              <a:off x="6533674" y="3357955"/>
              <a:ext cx="1785368" cy="276999"/>
            </a:xfrm>
            <a:prstGeom prst="rect">
              <a:avLst/>
            </a:prstGeom>
            <a:grpFill/>
            <a:ln>
              <a:noFill/>
            </a:ln>
          </p:spPr>
          <p:txBody>
            <a:bodyPr wrap="square" rtlCol="0">
              <a:spAutoFit/>
            </a:bodyPr>
            <a:lstStyle/>
            <a:p>
              <a:r>
                <a:rPr lang="en-US" altLang="ko-KR" sz="1200" b="1" dirty="0">
                  <a:solidFill>
                    <a:schemeClr val="tx1">
                      <a:lumMod val="65000"/>
                      <a:lumOff val="35000"/>
                    </a:schemeClr>
                  </a:solidFill>
                  <a:cs typeface="Arial" panose="020B0604020202020204" pitchFamily="34" charset="0"/>
                </a:rPr>
                <a:t>Content  Here</a:t>
              </a:r>
              <a:endParaRPr lang="ko-KR" altLang="en-US" sz="1200" b="1" dirty="0">
                <a:solidFill>
                  <a:schemeClr val="tx1">
                    <a:lumMod val="65000"/>
                    <a:lumOff val="35000"/>
                  </a:schemeClr>
                </a:solidFill>
                <a:cs typeface="Arial" panose="020B0604020202020204" pitchFamily="34" charset="0"/>
              </a:endParaRPr>
            </a:p>
          </p:txBody>
        </p:sp>
      </p:grpSp>
      <p:grpSp>
        <p:nvGrpSpPr>
          <p:cNvPr id="78" name="Group 63"/>
          <p:cNvGrpSpPr/>
          <p:nvPr/>
        </p:nvGrpSpPr>
        <p:grpSpPr>
          <a:xfrm>
            <a:off x="7883397" y="2200691"/>
            <a:ext cx="1986248" cy="916813"/>
            <a:chOff x="6533674" y="3357955"/>
            <a:chExt cx="1785368" cy="916813"/>
          </a:xfrm>
          <a:noFill/>
        </p:grpSpPr>
        <p:sp>
          <p:nvSpPr>
            <p:cNvPr id="79" name="TextBox 78"/>
            <p:cNvSpPr txBox="1"/>
            <p:nvPr/>
          </p:nvSpPr>
          <p:spPr>
            <a:xfrm>
              <a:off x="6533674" y="3628437"/>
              <a:ext cx="1785368" cy="646331"/>
            </a:xfrm>
            <a:prstGeom prst="rect">
              <a:avLst/>
            </a:prstGeom>
            <a:grpFill/>
            <a:ln>
              <a:noFill/>
            </a:ln>
          </p:spPr>
          <p:txBody>
            <a:bodyPr wrap="square" rtlCol="0">
              <a:spAutoFit/>
            </a:bodyPr>
            <a:lstStyle/>
            <a:p>
              <a:r>
                <a:rPr lang="en-US" altLang="ko-KR" sz="1200" dirty="0">
                  <a:solidFill>
                    <a:schemeClr val="tx1">
                      <a:lumMod val="65000"/>
                      <a:lumOff val="35000"/>
                    </a:schemeClr>
                  </a:solidFill>
                  <a:cs typeface="Arial" panose="020B0604020202020204" pitchFamily="34" charset="0"/>
                </a:rPr>
                <a:t>Get a modern PowerPoint  Presentation that is beautifully designed.</a:t>
              </a:r>
              <a:endParaRPr lang="en-US" altLang="ko-KR" sz="1200" dirty="0">
                <a:solidFill>
                  <a:schemeClr val="tx1">
                    <a:lumMod val="65000"/>
                    <a:lumOff val="35000"/>
                  </a:schemeClr>
                </a:solidFill>
                <a:cs typeface="Arial" panose="020B0604020202020204" pitchFamily="34" charset="0"/>
              </a:endParaRPr>
            </a:p>
          </p:txBody>
        </p:sp>
        <p:sp>
          <p:nvSpPr>
            <p:cNvPr id="80" name="TextBox 79"/>
            <p:cNvSpPr txBox="1"/>
            <p:nvPr/>
          </p:nvSpPr>
          <p:spPr>
            <a:xfrm>
              <a:off x="6533674" y="3357955"/>
              <a:ext cx="1785368" cy="276999"/>
            </a:xfrm>
            <a:prstGeom prst="rect">
              <a:avLst/>
            </a:prstGeom>
            <a:grpFill/>
            <a:ln>
              <a:noFill/>
            </a:ln>
          </p:spPr>
          <p:txBody>
            <a:bodyPr wrap="square" rtlCol="0">
              <a:spAutoFit/>
            </a:bodyPr>
            <a:lstStyle/>
            <a:p>
              <a:r>
                <a:rPr lang="en-US" altLang="ko-KR" sz="1200" b="1" dirty="0">
                  <a:solidFill>
                    <a:schemeClr val="tx1">
                      <a:lumMod val="65000"/>
                      <a:lumOff val="35000"/>
                    </a:schemeClr>
                  </a:solidFill>
                  <a:cs typeface="Arial" panose="020B0604020202020204" pitchFamily="34" charset="0"/>
                </a:rPr>
                <a:t>Content  Here</a:t>
              </a:r>
              <a:endParaRPr lang="ko-KR" altLang="en-US" sz="1200" b="1" dirty="0">
                <a:solidFill>
                  <a:schemeClr val="tx1">
                    <a:lumMod val="65000"/>
                    <a:lumOff val="35000"/>
                  </a:schemeClr>
                </a:solidFill>
                <a:cs typeface="Arial" panose="020B0604020202020204" pitchFamily="34" charset="0"/>
              </a:endParaRPr>
            </a:p>
          </p:txBody>
        </p:sp>
      </p:grpSp>
      <p:grpSp>
        <p:nvGrpSpPr>
          <p:cNvPr id="81" name="Group 63"/>
          <p:cNvGrpSpPr/>
          <p:nvPr/>
        </p:nvGrpSpPr>
        <p:grpSpPr>
          <a:xfrm>
            <a:off x="8301686" y="5076713"/>
            <a:ext cx="1986248" cy="916813"/>
            <a:chOff x="6533674" y="3357955"/>
            <a:chExt cx="1785368" cy="916813"/>
          </a:xfrm>
          <a:noFill/>
        </p:grpSpPr>
        <p:sp>
          <p:nvSpPr>
            <p:cNvPr id="82" name="TextBox 81"/>
            <p:cNvSpPr txBox="1"/>
            <p:nvPr/>
          </p:nvSpPr>
          <p:spPr>
            <a:xfrm>
              <a:off x="6533674" y="3628437"/>
              <a:ext cx="1785368" cy="646331"/>
            </a:xfrm>
            <a:prstGeom prst="rect">
              <a:avLst/>
            </a:prstGeom>
            <a:grpFill/>
            <a:ln>
              <a:noFill/>
            </a:ln>
          </p:spPr>
          <p:txBody>
            <a:bodyPr wrap="square" rtlCol="0">
              <a:spAutoFit/>
            </a:bodyPr>
            <a:lstStyle/>
            <a:p>
              <a:r>
                <a:rPr lang="en-US" altLang="ko-KR" sz="1200" dirty="0">
                  <a:solidFill>
                    <a:schemeClr val="bg1"/>
                  </a:solidFill>
                  <a:cs typeface="Arial" panose="020B0604020202020204" pitchFamily="34" charset="0"/>
                </a:rPr>
                <a:t>Get a modern PowerPoint  Presentation that is beautifully designed.</a:t>
              </a:r>
              <a:endParaRPr lang="en-US" altLang="ko-KR" sz="1200" dirty="0">
                <a:solidFill>
                  <a:schemeClr val="bg1"/>
                </a:solidFill>
                <a:cs typeface="Arial" panose="020B0604020202020204" pitchFamily="34" charset="0"/>
              </a:endParaRPr>
            </a:p>
          </p:txBody>
        </p:sp>
        <p:sp>
          <p:nvSpPr>
            <p:cNvPr id="83" name="TextBox 82"/>
            <p:cNvSpPr txBox="1"/>
            <p:nvPr/>
          </p:nvSpPr>
          <p:spPr>
            <a:xfrm>
              <a:off x="6533674" y="3357955"/>
              <a:ext cx="1785368" cy="276999"/>
            </a:xfrm>
            <a:prstGeom prst="rect">
              <a:avLst/>
            </a:prstGeom>
            <a:grpFill/>
            <a:ln>
              <a:noFill/>
            </a:ln>
          </p:spPr>
          <p:txBody>
            <a:bodyPr wrap="square" rtlCol="0">
              <a:spAutoFit/>
            </a:bodyPr>
            <a:lstStyle/>
            <a:p>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grpSp>
      <p:grpSp>
        <p:nvGrpSpPr>
          <p:cNvPr id="84" name="Group 63"/>
          <p:cNvGrpSpPr/>
          <p:nvPr/>
        </p:nvGrpSpPr>
        <p:grpSpPr>
          <a:xfrm>
            <a:off x="5076568" y="1891188"/>
            <a:ext cx="1986248" cy="916813"/>
            <a:chOff x="6533674" y="3357955"/>
            <a:chExt cx="1785368" cy="916813"/>
          </a:xfrm>
          <a:noFill/>
        </p:grpSpPr>
        <p:sp>
          <p:nvSpPr>
            <p:cNvPr id="85" name="TextBox 84"/>
            <p:cNvSpPr txBox="1"/>
            <p:nvPr/>
          </p:nvSpPr>
          <p:spPr>
            <a:xfrm>
              <a:off x="6533674" y="3628437"/>
              <a:ext cx="1785368" cy="646331"/>
            </a:xfrm>
            <a:prstGeom prst="rect">
              <a:avLst/>
            </a:prstGeom>
            <a:grpFill/>
            <a:ln>
              <a:noFill/>
            </a:ln>
          </p:spPr>
          <p:txBody>
            <a:bodyPr wrap="square" rtlCol="0">
              <a:spAutoFit/>
            </a:bodyPr>
            <a:lstStyle/>
            <a:p>
              <a:pPr algn="ctr"/>
              <a:r>
                <a:rPr lang="en-US" altLang="ko-KR" sz="1200" dirty="0">
                  <a:solidFill>
                    <a:schemeClr val="tx1">
                      <a:lumMod val="65000"/>
                      <a:lumOff val="35000"/>
                    </a:schemeClr>
                  </a:solidFill>
                  <a:cs typeface="Arial" panose="020B0604020202020204" pitchFamily="34" charset="0"/>
                </a:rPr>
                <a:t>Get a modern PowerPoint  Presentation that is beautifully designed.</a:t>
              </a:r>
              <a:endParaRPr lang="en-US" altLang="ko-KR" sz="1200" dirty="0">
                <a:solidFill>
                  <a:schemeClr val="tx1">
                    <a:lumMod val="65000"/>
                    <a:lumOff val="35000"/>
                  </a:schemeClr>
                </a:solidFill>
                <a:cs typeface="Arial" panose="020B0604020202020204" pitchFamily="34" charset="0"/>
              </a:endParaRPr>
            </a:p>
          </p:txBody>
        </p:sp>
        <p:sp>
          <p:nvSpPr>
            <p:cNvPr id="86" name="TextBox 85"/>
            <p:cNvSpPr txBox="1"/>
            <p:nvPr/>
          </p:nvSpPr>
          <p:spPr>
            <a:xfrm>
              <a:off x="6533674" y="3357955"/>
              <a:ext cx="1785368" cy="276999"/>
            </a:xfrm>
            <a:prstGeom prst="rect">
              <a:avLst/>
            </a:prstGeom>
            <a:grpFill/>
            <a:ln>
              <a:noFill/>
            </a:ln>
          </p:spPr>
          <p:txBody>
            <a:bodyPr wrap="square" rtlCol="0">
              <a:spAutoFit/>
            </a:bodyPr>
            <a:lstStyle/>
            <a:p>
              <a:pPr algn="ctr"/>
              <a:r>
                <a:rPr lang="en-US" altLang="ko-KR" sz="1200" b="1" dirty="0">
                  <a:solidFill>
                    <a:schemeClr val="tx1">
                      <a:lumMod val="65000"/>
                      <a:lumOff val="35000"/>
                    </a:schemeClr>
                  </a:solidFill>
                  <a:cs typeface="Arial" panose="020B0604020202020204" pitchFamily="34" charset="0"/>
                </a:rPr>
                <a:t>Content  Here</a:t>
              </a:r>
              <a:endParaRPr lang="ko-KR" altLang="en-US" sz="1200" b="1" dirty="0">
                <a:solidFill>
                  <a:schemeClr val="tx1">
                    <a:lumMod val="65000"/>
                    <a:lumOff val="35000"/>
                  </a:schemeClr>
                </a:solidFill>
                <a:cs typeface="Arial" panose="020B0604020202020204" pitchFamily="34" charset="0"/>
              </a:endParaRPr>
            </a:p>
          </p:txBody>
        </p:sp>
      </p:grpSp>
      <p:grpSp>
        <p:nvGrpSpPr>
          <p:cNvPr id="88" name="Group 87"/>
          <p:cNvGrpSpPr/>
          <p:nvPr/>
        </p:nvGrpSpPr>
        <p:grpSpPr>
          <a:xfrm>
            <a:off x="4520398" y="3773336"/>
            <a:ext cx="3116823" cy="1712483"/>
            <a:chOff x="-548507" y="477868"/>
            <a:chExt cx="11570449" cy="6357177"/>
          </a:xfrm>
        </p:grpSpPr>
        <p:sp>
          <p:nvSpPr>
            <p:cNvPr id="103" name="Freeform: Shape 102"/>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04" name="Freeform: Shape 103"/>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5" name="Freeform: Shape 104"/>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6"/>
            </a:solidFill>
            <a:ln w="9525" cap="flat">
              <a:noFill/>
              <a:prstDash val="solid"/>
              <a:miter/>
            </a:ln>
          </p:spPr>
          <p:txBody>
            <a:bodyPr rtlCol="0" anchor="ctr"/>
            <a:lstStyle/>
            <a:p>
              <a:endParaRPr lang="en-US" dirty="0"/>
            </a:p>
          </p:txBody>
        </p:sp>
        <p:sp>
          <p:nvSpPr>
            <p:cNvPr id="106" name="Freeform: Shape 105"/>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07" name="Freeform: Shape 106"/>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8" name="Group 107"/>
            <p:cNvGrpSpPr/>
            <p:nvPr/>
          </p:nvGrpSpPr>
          <p:grpSpPr>
            <a:xfrm>
              <a:off x="1606" y="6382978"/>
              <a:ext cx="413937" cy="115242"/>
              <a:chOff x="5955" y="6353672"/>
              <a:chExt cx="413937" cy="115242"/>
            </a:xfrm>
          </p:grpSpPr>
          <p:sp>
            <p:nvSpPr>
              <p:cNvPr id="113" name="Rectangle: Rounded Corners 112"/>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9855291" y="6381600"/>
              <a:ext cx="885989" cy="115242"/>
              <a:chOff x="5955" y="6353672"/>
              <a:chExt cx="413937" cy="115242"/>
            </a:xfrm>
          </p:grpSpPr>
          <p:sp>
            <p:nvSpPr>
              <p:cNvPr id="111" name="Rectangle: Rounded Corners 110"/>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Rounded Corners 111"/>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0" name="Freeform: Shape 109"/>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chemeClr val="bg1">
                <a:alpha val="10000"/>
              </a:schemeClr>
            </a:solidFill>
            <a:ln w="9525" cap="flat">
              <a:noFill/>
              <a:prstDash val="solid"/>
              <a:miter/>
            </a:ln>
          </p:spPr>
          <p:txBody>
            <a:bodyPr rtlCol="0" anchor="ctr"/>
            <a:lstStyle/>
            <a:p>
              <a:endParaRPr lang="en-US" dirty="0"/>
            </a:p>
          </p:txBody>
        </p:sp>
      </p:grpSp>
      <p:grpSp>
        <p:nvGrpSpPr>
          <p:cNvPr id="155" name="Group 154"/>
          <p:cNvGrpSpPr/>
          <p:nvPr/>
        </p:nvGrpSpPr>
        <p:grpSpPr>
          <a:xfrm>
            <a:off x="5305803" y="4072344"/>
            <a:ext cx="1618100" cy="1114068"/>
            <a:chOff x="9838117" y="3034601"/>
            <a:chExt cx="2324346" cy="1600321"/>
          </a:xfrm>
        </p:grpSpPr>
        <p:grpSp>
          <p:nvGrpSpPr>
            <p:cNvPr id="156" name="Group 155"/>
            <p:cNvGrpSpPr/>
            <p:nvPr/>
          </p:nvGrpSpPr>
          <p:grpSpPr>
            <a:xfrm>
              <a:off x="9838117" y="3034601"/>
              <a:ext cx="2324346" cy="1600321"/>
              <a:chOff x="9839517" y="2895698"/>
              <a:chExt cx="4551811" cy="3133938"/>
            </a:xfrm>
          </p:grpSpPr>
          <p:grpSp>
            <p:nvGrpSpPr>
              <p:cNvPr id="161" name="Group 160"/>
              <p:cNvGrpSpPr/>
              <p:nvPr/>
            </p:nvGrpSpPr>
            <p:grpSpPr>
              <a:xfrm>
                <a:off x="10095620" y="2895698"/>
                <a:ext cx="3288407" cy="2443852"/>
                <a:chOff x="10095620" y="2895698"/>
                <a:chExt cx="3288407" cy="2443852"/>
              </a:xfrm>
            </p:grpSpPr>
            <p:sp>
              <p:nvSpPr>
                <p:cNvPr id="174" name="Trapezoid 173"/>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175" name="Group 174"/>
                <p:cNvGrpSpPr/>
                <p:nvPr/>
              </p:nvGrpSpPr>
              <p:grpSpPr>
                <a:xfrm>
                  <a:off x="10541428" y="2895698"/>
                  <a:ext cx="1434926" cy="560920"/>
                  <a:chOff x="10541428" y="2895698"/>
                  <a:chExt cx="1434926" cy="560920"/>
                </a:xfrm>
              </p:grpSpPr>
              <p:sp>
                <p:nvSpPr>
                  <p:cNvPr id="187" name="Rectangle: Rounded Corners 186"/>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188" name="Freeform: Shape 187"/>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76" name="Group 175"/>
                <p:cNvGrpSpPr/>
                <p:nvPr/>
              </p:nvGrpSpPr>
              <p:grpSpPr>
                <a:xfrm>
                  <a:off x="10226072" y="3384119"/>
                  <a:ext cx="1153558" cy="1269798"/>
                  <a:chOff x="10226072" y="3384119"/>
                  <a:chExt cx="1153558" cy="1269798"/>
                </a:xfrm>
              </p:grpSpPr>
              <p:sp>
                <p:nvSpPr>
                  <p:cNvPr id="185" name="Freeform: Shape 184"/>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186" name="Freeform: Shape 185"/>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77" name="Group 176"/>
                <p:cNvGrpSpPr/>
                <p:nvPr/>
              </p:nvGrpSpPr>
              <p:grpSpPr>
                <a:xfrm rot="5400000">
                  <a:off x="12509125" y="3435921"/>
                  <a:ext cx="989342" cy="760462"/>
                  <a:chOff x="10999279" y="2698471"/>
                  <a:chExt cx="989342" cy="760462"/>
                </a:xfrm>
              </p:grpSpPr>
              <p:sp>
                <p:nvSpPr>
                  <p:cNvPr id="182" name="Freeform: Shape 181"/>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183" name="Freeform: Shape 182"/>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184" name="Freeform: Shape 183"/>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178" name="Group 177"/>
                <p:cNvGrpSpPr/>
                <p:nvPr/>
              </p:nvGrpSpPr>
              <p:grpSpPr>
                <a:xfrm>
                  <a:off x="10095620" y="4304882"/>
                  <a:ext cx="1425867" cy="1034668"/>
                  <a:chOff x="10095620" y="4304882"/>
                  <a:chExt cx="1425867" cy="1034668"/>
                </a:xfrm>
              </p:grpSpPr>
              <p:sp>
                <p:nvSpPr>
                  <p:cNvPr id="179" name="Freeform: Shape 178"/>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180" name="Freeform: Shape 179"/>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181" name="Freeform: Shape 180"/>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162" name="Group 161"/>
              <p:cNvGrpSpPr/>
              <p:nvPr/>
            </p:nvGrpSpPr>
            <p:grpSpPr>
              <a:xfrm>
                <a:off x="9839517" y="5316702"/>
                <a:ext cx="4551811" cy="712934"/>
                <a:chOff x="2716823" y="4480799"/>
                <a:chExt cx="5838092" cy="914400"/>
              </a:xfrm>
            </p:grpSpPr>
            <p:grpSp>
              <p:nvGrpSpPr>
                <p:cNvPr id="163" name="Group 162"/>
                <p:cNvGrpSpPr/>
                <p:nvPr/>
              </p:nvGrpSpPr>
              <p:grpSpPr>
                <a:xfrm>
                  <a:off x="2716823" y="4480799"/>
                  <a:ext cx="5838092" cy="914400"/>
                  <a:chOff x="175847" y="4480799"/>
                  <a:chExt cx="8801100" cy="914400"/>
                </a:xfrm>
              </p:grpSpPr>
              <p:sp>
                <p:nvSpPr>
                  <p:cNvPr id="172" name="Rectangle: Rounded Corners 171"/>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Rounded Corners 172"/>
                  <p:cNvSpPr/>
                  <p:nvPr/>
                </p:nvSpPr>
                <p:spPr>
                  <a:xfrm>
                    <a:off x="352032" y="4595617"/>
                    <a:ext cx="8448730" cy="684764"/>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4" name="Group 163"/>
                <p:cNvGrpSpPr/>
                <p:nvPr/>
              </p:nvGrpSpPr>
              <p:grpSpPr>
                <a:xfrm>
                  <a:off x="2954961" y="4660680"/>
                  <a:ext cx="5376674" cy="563948"/>
                  <a:chOff x="3193903" y="4660680"/>
                  <a:chExt cx="5376674" cy="563948"/>
                </a:xfrm>
              </p:grpSpPr>
              <p:sp>
                <p:nvSpPr>
                  <p:cNvPr id="165" name="Circle: Hollow 164"/>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Circle: Hollow 165"/>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7" name="Circle: Hollow 166"/>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8" name="Circle: Hollow 167"/>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9" name="Circle: Hollow 168"/>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0" name="Circle: Hollow 169"/>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1" name="Circle: Hollow 170"/>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157" name="Freeform: Shape 156"/>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158" name="Freeform: Shape 157"/>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159" name="Freeform: Shape 158"/>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160" name="Freeform: Shape 159"/>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sp>
        <p:nvSpPr>
          <p:cNvPr id="189" name="Freeform: Shape 188"/>
          <p:cNvSpPr/>
          <p:nvPr/>
        </p:nvSpPr>
        <p:spPr>
          <a:xfrm>
            <a:off x="6479955" y="3960784"/>
            <a:ext cx="549158" cy="40426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10"/>
          <p:cNvSpPr txBox="1"/>
          <p:nvPr/>
        </p:nvSpPr>
        <p:spPr>
          <a:xfrm>
            <a:off x="1098591" y="864898"/>
            <a:ext cx="2952328" cy="2006238"/>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3600" b="1" dirty="0">
                <a:solidFill>
                  <a:schemeClr val="tx1">
                    <a:lumMod val="75000"/>
                    <a:lumOff val="25000"/>
                  </a:schemeClr>
                </a:solidFill>
                <a:latin typeface="+mj-lt"/>
                <a:cs typeface="Arial" panose="020B0604020202020204" pitchFamily="34" charset="0"/>
              </a:rPr>
              <a:t>Simple</a:t>
            </a:r>
            <a:endParaRPr lang="en-US" altLang="ko-KR" sz="3600" b="1" dirty="0">
              <a:solidFill>
                <a:schemeClr val="tx1">
                  <a:lumMod val="75000"/>
                  <a:lumOff val="25000"/>
                </a:schemeClr>
              </a:solidFill>
              <a:latin typeface="+mj-lt"/>
              <a:cs typeface="Arial" panose="020B0604020202020204" pitchFamily="34" charset="0"/>
            </a:endParaRPr>
          </a:p>
          <a:p>
            <a:pPr marL="0" indent="0" algn="r">
              <a:lnSpc>
                <a:spcPct val="110000"/>
              </a:lnSpc>
              <a:buNone/>
            </a:pPr>
            <a:r>
              <a:rPr lang="en-US" altLang="ko-KR" sz="3600" b="1" dirty="0">
                <a:solidFill>
                  <a:schemeClr val="tx1">
                    <a:lumMod val="75000"/>
                    <a:lumOff val="25000"/>
                  </a:schemeClr>
                </a:solidFill>
                <a:latin typeface="+mj-lt"/>
                <a:cs typeface="Arial" panose="020B0604020202020204" pitchFamily="34" charset="0"/>
              </a:rPr>
              <a:t> </a:t>
            </a:r>
            <a:r>
              <a:rPr lang="en-US" altLang="ko-KR" sz="3600" b="1" dirty="0">
                <a:solidFill>
                  <a:schemeClr val="accent1"/>
                </a:solidFill>
                <a:latin typeface="+mj-lt"/>
                <a:cs typeface="Arial" panose="020B0604020202020204" pitchFamily="34" charset="0"/>
              </a:rPr>
              <a:t>Portfolio </a:t>
            </a:r>
            <a:r>
              <a:rPr lang="en-US" altLang="ko-KR" sz="3600" b="1" dirty="0">
                <a:solidFill>
                  <a:schemeClr val="tx1">
                    <a:lumMod val="75000"/>
                    <a:lumOff val="25000"/>
                  </a:schemeClr>
                </a:solidFill>
                <a:latin typeface="+mj-lt"/>
                <a:cs typeface="Arial" panose="020B0604020202020204" pitchFamily="34" charset="0"/>
              </a:rPr>
              <a:t>Presentation</a:t>
            </a:r>
            <a:endParaRPr lang="en-US" altLang="ko-KR" sz="3600" b="1" dirty="0">
              <a:solidFill>
                <a:schemeClr val="tx1">
                  <a:lumMod val="75000"/>
                  <a:lumOff val="25000"/>
                </a:schemeClr>
              </a:solidFill>
              <a:latin typeface="+mj-lt"/>
              <a:cs typeface="Arial" panose="020B0604020202020204" pitchFamily="34" charset="0"/>
            </a:endParaRPr>
          </a:p>
        </p:txBody>
      </p:sp>
      <p:sp>
        <p:nvSpPr>
          <p:cNvPr id="11" name="TextBox 10"/>
          <p:cNvSpPr txBox="1"/>
          <p:nvPr/>
        </p:nvSpPr>
        <p:spPr>
          <a:xfrm>
            <a:off x="1098591" y="2955634"/>
            <a:ext cx="2952328" cy="523220"/>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anose="020B0604020202020204" pitchFamily="34" charset="0"/>
              </a:rPr>
              <a:t>Easy to change colors, photos and Text. </a:t>
            </a:r>
            <a:endParaRPr lang="en-US" altLang="ko-KR" sz="1400" b="1" dirty="0">
              <a:solidFill>
                <a:schemeClr val="tx1">
                  <a:lumMod val="75000"/>
                  <a:lumOff val="25000"/>
                </a:schemeClr>
              </a:solidFill>
              <a:cs typeface="Arial" panose="020B0604020202020204" pitchFamily="34" charset="0"/>
            </a:endParaRPr>
          </a:p>
        </p:txBody>
      </p:sp>
      <p:sp>
        <p:nvSpPr>
          <p:cNvPr id="12" name="TextBox 11"/>
          <p:cNvSpPr txBox="1"/>
          <p:nvPr/>
        </p:nvSpPr>
        <p:spPr>
          <a:xfrm>
            <a:off x="739687" y="3563352"/>
            <a:ext cx="3311233" cy="2123658"/>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Get a modern PowerPoint  Presentation that is beautifully designed. 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14" name="TextBox 13"/>
          <p:cNvSpPr txBox="1"/>
          <p:nvPr/>
        </p:nvSpPr>
        <p:spPr>
          <a:xfrm>
            <a:off x="8917392" y="1373237"/>
            <a:ext cx="1682435" cy="1169551"/>
          </a:xfrm>
          <a:prstGeom prst="rect">
            <a:avLst/>
          </a:prstGeom>
          <a:noFill/>
        </p:spPr>
        <p:txBody>
          <a:bodyPr wrap="square" rtlCol="0">
            <a:spAutoFit/>
          </a:bodyPr>
          <a:lstStyle/>
          <a:p>
            <a:pPr algn="ctr"/>
            <a:r>
              <a:rPr lang="en-US" altLang="ko-KR" sz="1400" b="1" dirty="0">
                <a:solidFill>
                  <a:schemeClr val="tx1">
                    <a:lumMod val="75000"/>
                    <a:lumOff val="25000"/>
                  </a:schemeClr>
                </a:solidFill>
                <a:cs typeface="Arial" panose="020B0604020202020204" pitchFamily="34" charset="0"/>
              </a:rPr>
              <a:t>Get a modern PowerPoint  Presentation that is beautifully designed.</a:t>
            </a:r>
            <a:endParaRPr lang="ko-KR" altLang="en-US" sz="1400" b="1" dirty="0">
              <a:solidFill>
                <a:schemeClr val="tx1">
                  <a:lumMod val="75000"/>
                  <a:lumOff val="25000"/>
                </a:schemeClr>
              </a:solidFill>
              <a:cs typeface="Arial" panose="020B0604020202020204" pitchFamily="34" charset="0"/>
            </a:endParaRPr>
          </a:p>
        </p:txBody>
      </p:sp>
      <p:sp>
        <p:nvSpPr>
          <p:cNvPr id="16" name="Rectangle 8"/>
          <p:cNvSpPr/>
          <p:nvPr/>
        </p:nvSpPr>
        <p:spPr>
          <a:xfrm>
            <a:off x="5396781" y="4308259"/>
            <a:ext cx="1682435" cy="1169551"/>
          </a:xfrm>
          <a:prstGeom prst="rect">
            <a:avLst/>
          </a:prstGeom>
        </p:spPr>
        <p:txBody>
          <a:bodyPr wrap="square">
            <a:spAutoFit/>
          </a:bodyPr>
          <a:lstStyle/>
          <a:p>
            <a:pPr algn="ctr"/>
            <a:r>
              <a:rPr lang="en-US" altLang="ko-KR" sz="1400" b="1" dirty="0">
                <a:solidFill>
                  <a:schemeClr val="tx1">
                    <a:lumMod val="65000"/>
                    <a:lumOff val="35000"/>
                  </a:schemeClr>
                </a:solidFill>
                <a:cs typeface="Arial" panose="020B0604020202020204" pitchFamily="34" charset="0"/>
              </a:rPr>
              <a:t>You can simply impress your audience and add a unique zing and appeal. </a:t>
            </a:r>
            <a:endParaRPr lang="ko-KR" altLang="en-US" sz="1400" b="1" dirty="0"/>
          </a:p>
        </p:txBody>
      </p:sp>
      <p:sp>
        <p:nvSpPr>
          <p:cNvPr id="3" name="Picture Placeholder 2"/>
          <p:cNvSpPr>
            <a:spLocks noGrp="1"/>
          </p:cNvSpPr>
          <p:nvPr>
            <p:ph type="pic" idx="14"/>
          </p:nvPr>
        </p:nvSpPr>
        <p:spPr/>
      </p:sp>
      <p:sp>
        <p:nvSpPr>
          <p:cNvPr id="6" name="Picture Placeholder 5"/>
          <p:cNvSpPr>
            <a:spLocks noGrp="1"/>
          </p:cNvSpPr>
          <p:nvPr>
            <p:ph type="pic" idx="17"/>
          </p:nvPr>
        </p:nvSpPr>
        <p:spPr/>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4" name="그룹 10"/>
          <p:cNvGrpSpPr/>
          <p:nvPr/>
        </p:nvGrpSpPr>
        <p:grpSpPr>
          <a:xfrm>
            <a:off x="3222662" y="1716497"/>
            <a:ext cx="5746678" cy="3381006"/>
            <a:chOff x="635000" y="1382713"/>
            <a:chExt cx="7869238" cy="4572000"/>
          </a:xfrm>
          <a:solidFill>
            <a:schemeClr val="bg1">
              <a:lumMod val="85000"/>
            </a:schemeClr>
          </a:solidFill>
        </p:grpSpPr>
        <p:sp>
          <p:nvSpPr>
            <p:cNvPr id="325" name="Freeform 8"/>
            <p:cNvSpPr>
              <a:spLocks noEditPoints="1"/>
            </p:cNvSpPr>
            <p:nvPr/>
          </p:nvSpPr>
          <p:spPr bwMode="auto">
            <a:xfrm>
              <a:off x="811213" y="3267075"/>
              <a:ext cx="7478713" cy="2654300"/>
            </a:xfrm>
            <a:custGeom>
              <a:avLst/>
              <a:gdLst>
                <a:gd name="T0" fmla="*/ 1383 w 4711"/>
                <a:gd name="T1" fmla="*/ 1616 h 1672"/>
                <a:gd name="T2" fmla="*/ 4289 w 4711"/>
                <a:gd name="T3" fmla="*/ 1370 h 1672"/>
                <a:gd name="T4" fmla="*/ 4547 w 4711"/>
                <a:gd name="T5" fmla="*/ 1482 h 1672"/>
                <a:gd name="T6" fmla="*/ 4645 w 4711"/>
                <a:gd name="T7" fmla="*/ 1305 h 1672"/>
                <a:gd name="T8" fmla="*/ 4596 w 4711"/>
                <a:gd name="T9" fmla="*/ 1330 h 1672"/>
                <a:gd name="T10" fmla="*/ 4699 w 4711"/>
                <a:gd name="T11" fmla="*/ 1014 h 1672"/>
                <a:gd name="T12" fmla="*/ 2870 w 4711"/>
                <a:gd name="T13" fmla="*/ 1134 h 1672"/>
                <a:gd name="T14" fmla="*/ 4455 w 4711"/>
                <a:gd name="T15" fmla="*/ 918 h 1672"/>
                <a:gd name="T16" fmla="*/ 4359 w 4711"/>
                <a:gd name="T17" fmla="*/ 1140 h 1672"/>
                <a:gd name="T18" fmla="*/ 4144 w 4711"/>
                <a:gd name="T19" fmla="*/ 1286 h 1672"/>
                <a:gd name="T20" fmla="*/ 3936 w 4711"/>
                <a:gd name="T21" fmla="*/ 1271 h 1672"/>
                <a:gd name="T22" fmla="*/ 3802 w 4711"/>
                <a:gd name="T23" fmla="*/ 1080 h 1672"/>
                <a:gd name="T24" fmla="*/ 4059 w 4711"/>
                <a:gd name="T25" fmla="*/ 932 h 1672"/>
                <a:gd name="T26" fmla="*/ 4430 w 4711"/>
                <a:gd name="T27" fmla="*/ 909 h 1672"/>
                <a:gd name="T28" fmla="*/ 3982 w 4711"/>
                <a:gd name="T29" fmla="*/ 883 h 1672"/>
                <a:gd name="T30" fmla="*/ 3891 w 4711"/>
                <a:gd name="T31" fmla="*/ 883 h 1672"/>
                <a:gd name="T32" fmla="*/ 4388 w 4711"/>
                <a:gd name="T33" fmla="*/ 864 h 1672"/>
                <a:gd name="T34" fmla="*/ 4362 w 4711"/>
                <a:gd name="T35" fmla="*/ 825 h 1672"/>
                <a:gd name="T36" fmla="*/ 3994 w 4711"/>
                <a:gd name="T37" fmla="*/ 817 h 1672"/>
                <a:gd name="T38" fmla="*/ 4270 w 4711"/>
                <a:gd name="T39" fmla="*/ 855 h 1672"/>
                <a:gd name="T40" fmla="*/ 4132 w 4711"/>
                <a:gd name="T41" fmla="*/ 887 h 1672"/>
                <a:gd name="T42" fmla="*/ 1563 w 4711"/>
                <a:gd name="T43" fmla="*/ 787 h 1672"/>
                <a:gd name="T44" fmla="*/ 3886 w 4711"/>
                <a:gd name="T45" fmla="*/ 778 h 1672"/>
                <a:gd name="T46" fmla="*/ 3870 w 4711"/>
                <a:gd name="T47" fmla="*/ 845 h 1672"/>
                <a:gd name="T48" fmla="*/ 3987 w 4711"/>
                <a:gd name="T49" fmla="*/ 764 h 1672"/>
                <a:gd name="T50" fmla="*/ 3821 w 4711"/>
                <a:gd name="T51" fmla="*/ 885 h 1672"/>
                <a:gd name="T52" fmla="*/ 3860 w 4711"/>
                <a:gd name="T53" fmla="*/ 710 h 1672"/>
                <a:gd name="T54" fmla="*/ 3786 w 4711"/>
                <a:gd name="T55" fmla="*/ 726 h 1672"/>
                <a:gd name="T56" fmla="*/ 3331 w 4711"/>
                <a:gd name="T57" fmla="*/ 700 h 1672"/>
                <a:gd name="T58" fmla="*/ 3957 w 4711"/>
                <a:gd name="T59" fmla="*/ 677 h 1672"/>
                <a:gd name="T60" fmla="*/ 1245 w 4711"/>
                <a:gd name="T61" fmla="*/ 637 h 1672"/>
                <a:gd name="T62" fmla="*/ 1351 w 4711"/>
                <a:gd name="T63" fmla="*/ 529 h 1672"/>
                <a:gd name="T64" fmla="*/ 3942 w 4711"/>
                <a:gd name="T65" fmla="*/ 620 h 1672"/>
                <a:gd name="T66" fmla="*/ 3942 w 4711"/>
                <a:gd name="T67" fmla="*/ 602 h 1672"/>
                <a:gd name="T68" fmla="*/ 1173 w 4711"/>
                <a:gd name="T69" fmla="*/ 511 h 1672"/>
                <a:gd name="T70" fmla="*/ 1255 w 4711"/>
                <a:gd name="T71" fmla="*/ 515 h 1672"/>
                <a:gd name="T72" fmla="*/ 96 w 4711"/>
                <a:gd name="T73" fmla="*/ 454 h 1672"/>
                <a:gd name="T74" fmla="*/ 1088 w 4711"/>
                <a:gd name="T75" fmla="*/ 445 h 1672"/>
                <a:gd name="T76" fmla="*/ 1166 w 4711"/>
                <a:gd name="T77" fmla="*/ 429 h 1672"/>
                <a:gd name="T78" fmla="*/ 1149 w 4711"/>
                <a:gd name="T79" fmla="*/ 400 h 1672"/>
                <a:gd name="T80" fmla="*/ 2694 w 4711"/>
                <a:gd name="T81" fmla="*/ 262 h 1672"/>
                <a:gd name="T82" fmla="*/ 2256 w 4711"/>
                <a:gd name="T83" fmla="*/ 181 h 1672"/>
                <a:gd name="T84" fmla="*/ 2353 w 4711"/>
                <a:gd name="T85" fmla="*/ 119 h 1672"/>
                <a:gd name="T86" fmla="*/ 4183 w 4711"/>
                <a:gd name="T87" fmla="*/ 162 h 1672"/>
                <a:gd name="T88" fmla="*/ 4046 w 4711"/>
                <a:gd name="T89" fmla="*/ 288 h 1672"/>
                <a:gd name="T90" fmla="*/ 4128 w 4711"/>
                <a:gd name="T91" fmla="*/ 225 h 1672"/>
                <a:gd name="T92" fmla="*/ 2400 w 4711"/>
                <a:gd name="T93" fmla="*/ 78 h 1672"/>
                <a:gd name="T94" fmla="*/ 2425 w 4711"/>
                <a:gd name="T95" fmla="*/ 227 h 1672"/>
                <a:gd name="T96" fmla="*/ 2247 w 4711"/>
                <a:gd name="T97" fmla="*/ 148 h 1672"/>
                <a:gd name="T98" fmla="*/ 2167 w 4711"/>
                <a:gd name="T99" fmla="*/ 232 h 1672"/>
                <a:gd name="T100" fmla="*/ 2489 w 4711"/>
                <a:gd name="T101" fmla="*/ 332 h 1672"/>
                <a:gd name="T102" fmla="*/ 2720 w 4711"/>
                <a:gd name="T103" fmla="*/ 234 h 1672"/>
                <a:gd name="T104" fmla="*/ 2577 w 4711"/>
                <a:gd name="T105" fmla="*/ 157 h 1672"/>
                <a:gd name="T106" fmla="*/ 2533 w 4711"/>
                <a:gd name="T107" fmla="*/ 232 h 1672"/>
                <a:gd name="T108" fmla="*/ 1210 w 4711"/>
                <a:gd name="T109" fmla="*/ 78 h 1672"/>
                <a:gd name="T110" fmla="*/ 2798 w 4711"/>
                <a:gd name="T111" fmla="*/ 145 h 1672"/>
                <a:gd name="T112" fmla="*/ 2903 w 4711"/>
                <a:gd name="T113" fmla="*/ 147 h 1672"/>
                <a:gd name="T114" fmla="*/ 2943 w 4711"/>
                <a:gd name="T115" fmla="*/ 127 h 1672"/>
                <a:gd name="T116" fmla="*/ 1393 w 4711"/>
                <a:gd name="T117" fmla="*/ 66 h 1672"/>
                <a:gd name="T118" fmla="*/ 1028 w 4711"/>
                <a:gd name="T119" fmla="*/ 126 h 1672"/>
                <a:gd name="T120" fmla="*/ 1194 w 4711"/>
                <a:gd name="T121" fmla="*/ 89 h 1672"/>
                <a:gd name="T122" fmla="*/ 1076 w 4711"/>
                <a:gd name="T123" fmla="*/ 5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1" h="1672">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grpFill/>
            <a:ln w="3175">
              <a:noFill/>
              <a:round/>
            </a:ln>
          </p:spPr>
          <p:txBody>
            <a:bodyPr vert="horz" wrap="square" lIns="91440" tIns="45720" rIns="91440" bIns="45720" numCol="1" anchor="t" anchorCtr="0" compatLnSpc="1"/>
            <a:lstStyle/>
            <a:p>
              <a:endParaRPr lang="ko-KR" altLang="en-US"/>
            </a:p>
          </p:txBody>
        </p:sp>
        <p:sp>
          <p:nvSpPr>
            <p:cNvPr id="326" name="Freeform 9"/>
            <p:cNvSpPr>
              <a:spLocks noEditPoints="1"/>
            </p:cNvSpPr>
            <p:nvPr/>
          </p:nvSpPr>
          <p:spPr bwMode="auto">
            <a:xfrm>
              <a:off x="635000" y="2108200"/>
              <a:ext cx="7697788" cy="3846513"/>
            </a:xfrm>
            <a:custGeom>
              <a:avLst/>
              <a:gdLst>
                <a:gd name="T0" fmla="*/ 1599 w 4849"/>
                <a:gd name="T1" fmla="*/ 786 h 2423"/>
                <a:gd name="T2" fmla="*/ 1536 w 4849"/>
                <a:gd name="T3" fmla="*/ 779 h 2423"/>
                <a:gd name="T4" fmla="*/ 529 w 4849"/>
                <a:gd name="T5" fmla="*/ 651 h 2423"/>
                <a:gd name="T6" fmla="*/ 4301 w 4849"/>
                <a:gd name="T7" fmla="*/ 791 h 2423"/>
                <a:gd name="T8" fmla="*/ 2510 w 4849"/>
                <a:gd name="T9" fmla="*/ 575 h 2423"/>
                <a:gd name="T10" fmla="*/ 2579 w 4849"/>
                <a:gd name="T11" fmla="*/ 552 h 2423"/>
                <a:gd name="T12" fmla="*/ 2649 w 4849"/>
                <a:gd name="T13" fmla="*/ 522 h 2423"/>
                <a:gd name="T14" fmla="*/ 2347 w 4849"/>
                <a:gd name="T15" fmla="*/ 611 h 2423"/>
                <a:gd name="T16" fmla="*/ 2304 w 4849"/>
                <a:gd name="T17" fmla="*/ 615 h 2423"/>
                <a:gd name="T18" fmla="*/ 2269 w 4849"/>
                <a:gd name="T19" fmla="*/ 580 h 2423"/>
                <a:gd name="T20" fmla="*/ 1234 w 4849"/>
                <a:gd name="T21" fmla="*/ 424 h 2423"/>
                <a:gd name="T22" fmla="*/ 1297 w 4849"/>
                <a:gd name="T23" fmla="*/ 367 h 2423"/>
                <a:gd name="T24" fmla="*/ 1178 w 4849"/>
                <a:gd name="T25" fmla="*/ 307 h 2423"/>
                <a:gd name="T26" fmla="*/ 1171 w 4849"/>
                <a:gd name="T27" fmla="*/ 369 h 2423"/>
                <a:gd name="T28" fmla="*/ 2044 w 4849"/>
                <a:gd name="T29" fmla="*/ 365 h 2423"/>
                <a:gd name="T30" fmla="*/ 2082 w 4849"/>
                <a:gd name="T31" fmla="*/ 288 h 2423"/>
                <a:gd name="T32" fmla="*/ 1297 w 4849"/>
                <a:gd name="T33" fmla="*/ 215 h 2423"/>
                <a:gd name="T34" fmla="*/ 2979 w 4849"/>
                <a:gd name="T35" fmla="*/ 177 h 2423"/>
                <a:gd name="T36" fmla="*/ 4833 w 4849"/>
                <a:gd name="T37" fmla="*/ 109 h 2423"/>
                <a:gd name="T38" fmla="*/ 1082 w 4849"/>
                <a:gd name="T39" fmla="*/ 131 h 2423"/>
                <a:gd name="T40" fmla="*/ 1167 w 4849"/>
                <a:gd name="T41" fmla="*/ 154 h 2423"/>
                <a:gd name="T42" fmla="*/ 1197 w 4849"/>
                <a:gd name="T43" fmla="*/ 273 h 2423"/>
                <a:gd name="T44" fmla="*/ 1078 w 4849"/>
                <a:gd name="T45" fmla="*/ 379 h 2423"/>
                <a:gd name="T46" fmla="*/ 1164 w 4849"/>
                <a:gd name="T47" fmla="*/ 582 h 2423"/>
                <a:gd name="T48" fmla="*/ 1281 w 4849"/>
                <a:gd name="T49" fmla="*/ 575 h 2423"/>
                <a:gd name="T50" fmla="*/ 1386 w 4849"/>
                <a:gd name="T51" fmla="*/ 484 h 2423"/>
                <a:gd name="T52" fmla="*/ 1501 w 4849"/>
                <a:gd name="T53" fmla="*/ 564 h 2423"/>
                <a:gd name="T54" fmla="*/ 1396 w 4849"/>
                <a:gd name="T55" fmla="*/ 721 h 2423"/>
                <a:gd name="T56" fmla="*/ 1459 w 4849"/>
                <a:gd name="T57" fmla="*/ 798 h 2423"/>
                <a:gd name="T58" fmla="*/ 1298 w 4849"/>
                <a:gd name="T59" fmla="*/ 955 h 2423"/>
                <a:gd name="T60" fmla="*/ 1124 w 4849"/>
                <a:gd name="T61" fmla="*/ 1077 h 2423"/>
                <a:gd name="T62" fmla="*/ 1085 w 4849"/>
                <a:gd name="T63" fmla="*/ 1234 h 2423"/>
                <a:gd name="T64" fmla="*/ 1194 w 4849"/>
                <a:gd name="T65" fmla="*/ 1320 h 2423"/>
                <a:gd name="T66" fmla="*/ 1361 w 4849"/>
                <a:gd name="T67" fmla="*/ 1344 h 2423"/>
                <a:gd name="T68" fmla="*/ 1616 w 4849"/>
                <a:gd name="T69" fmla="*/ 1421 h 2423"/>
                <a:gd name="T70" fmla="*/ 1866 w 4849"/>
                <a:gd name="T71" fmla="*/ 1604 h 2423"/>
                <a:gd name="T72" fmla="*/ 1647 w 4849"/>
                <a:gd name="T73" fmla="*/ 1966 h 2423"/>
                <a:gd name="T74" fmla="*/ 1496 w 4849"/>
                <a:gd name="T75" fmla="*/ 2105 h 2423"/>
                <a:gd name="T76" fmla="*/ 1431 w 4849"/>
                <a:gd name="T77" fmla="*/ 2215 h 2423"/>
                <a:gd name="T78" fmla="*/ 1396 w 4849"/>
                <a:gd name="T79" fmla="*/ 2371 h 2423"/>
                <a:gd name="T80" fmla="*/ 1302 w 4849"/>
                <a:gd name="T81" fmla="*/ 2315 h 2423"/>
                <a:gd name="T82" fmla="*/ 1270 w 4849"/>
                <a:gd name="T83" fmla="*/ 1667 h 2423"/>
                <a:gd name="T84" fmla="*/ 1269 w 4849"/>
                <a:gd name="T85" fmla="*/ 1400 h 2423"/>
                <a:gd name="T86" fmla="*/ 1056 w 4849"/>
                <a:gd name="T87" fmla="*/ 1288 h 2423"/>
                <a:gd name="T88" fmla="*/ 813 w 4849"/>
                <a:gd name="T89" fmla="*/ 1102 h 2423"/>
                <a:gd name="T90" fmla="*/ 818 w 4849"/>
                <a:gd name="T91" fmla="*/ 1171 h 2423"/>
                <a:gd name="T92" fmla="*/ 642 w 4849"/>
                <a:gd name="T93" fmla="*/ 939 h 2423"/>
                <a:gd name="T94" fmla="*/ 639 w 4849"/>
                <a:gd name="T95" fmla="*/ 739 h 2423"/>
                <a:gd name="T96" fmla="*/ 490 w 4849"/>
                <a:gd name="T97" fmla="*/ 522 h 2423"/>
                <a:gd name="T98" fmla="*/ 141 w 4849"/>
                <a:gd name="T99" fmla="*/ 576 h 2423"/>
                <a:gd name="T100" fmla="*/ 115 w 4849"/>
                <a:gd name="T101" fmla="*/ 482 h 2423"/>
                <a:gd name="T102" fmla="*/ 85 w 4849"/>
                <a:gd name="T103" fmla="*/ 334 h 2423"/>
                <a:gd name="T104" fmla="*/ 110 w 4849"/>
                <a:gd name="T105" fmla="*/ 255 h 2423"/>
                <a:gd name="T106" fmla="*/ 234 w 4849"/>
                <a:gd name="T107" fmla="*/ 107 h 2423"/>
                <a:gd name="T108" fmla="*/ 499 w 4849"/>
                <a:gd name="T109" fmla="*/ 136 h 2423"/>
                <a:gd name="T110" fmla="*/ 632 w 4849"/>
                <a:gd name="T111" fmla="*/ 149 h 2423"/>
                <a:gd name="T112" fmla="*/ 771 w 4849"/>
                <a:gd name="T113" fmla="*/ 218 h 2423"/>
                <a:gd name="T114" fmla="*/ 979 w 4849"/>
                <a:gd name="T115" fmla="*/ 222 h 2423"/>
                <a:gd name="T116" fmla="*/ 918 w 4849"/>
                <a:gd name="T117" fmla="*/ 131 h 2423"/>
                <a:gd name="T118" fmla="*/ 733 w 4849"/>
                <a:gd name="T119" fmla="*/ 157 h 2423"/>
                <a:gd name="T120" fmla="*/ 776 w 4849"/>
                <a:gd name="T121" fmla="*/ 42 h 2423"/>
                <a:gd name="T122" fmla="*/ 902 w 4849"/>
                <a:gd name="T123" fmla="*/ 28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49" h="2423">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grpFill/>
            <a:ln w="3175">
              <a:noFill/>
              <a:round/>
            </a:ln>
          </p:spPr>
          <p:txBody>
            <a:bodyPr vert="horz" wrap="square" lIns="91440" tIns="45720" rIns="91440" bIns="45720" numCol="1" anchor="t" anchorCtr="0" compatLnSpc="1"/>
            <a:lstStyle/>
            <a:p>
              <a:endParaRPr lang="ko-KR" altLang="en-US"/>
            </a:p>
          </p:txBody>
        </p:sp>
        <p:sp>
          <p:nvSpPr>
            <p:cNvPr id="327" name="Freeform 10"/>
            <p:cNvSpPr>
              <a:spLocks noEditPoints="1"/>
            </p:cNvSpPr>
            <p:nvPr/>
          </p:nvSpPr>
          <p:spPr bwMode="auto">
            <a:xfrm>
              <a:off x="1595438" y="1790700"/>
              <a:ext cx="6908800" cy="3509963"/>
            </a:xfrm>
            <a:custGeom>
              <a:avLst/>
              <a:gdLst>
                <a:gd name="T0" fmla="*/ 660 w 4352"/>
                <a:gd name="T1" fmla="*/ 268 h 2211"/>
                <a:gd name="T2" fmla="*/ 761 w 4352"/>
                <a:gd name="T3" fmla="*/ 293 h 2211"/>
                <a:gd name="T4" fmla="*/ 891 w 4352"/>
                <a:gd name="T5" fmla="*/ 513 h 2211"/>
                <a:gd name="T6" fmla="*/ 763 w 4352"/>
                <a:gd name="T7" fmla="*/ 572 h 2211"/>
                <a:gd name="T8" fmla="*/ 541 w 4352"/>
                <a:gd name="T9" fmla="*/ 326 h 2211"/>
                <a:gd name="T10" fmla="*/ 381 w 4352"/>
                <a:gd name="T11" fmla="*/ 211 h 2211"/>
                <a:gd name="T12" fmla="*/ 442 w 4352"/>
                <a:gd name="T13" fmla="*/ 265 h 2211"/>
                <a:gd name="T14" fmla="*/ 20 w 4352"/>
                <a:gd name="T15" fmla="*/ 288 h 2211"/>
                <a:gd name="T16" fmla="*/ 452 w 4352"/>
                <a:gd name="T17" fmla="*/ 157 h 2211"/>
                <a:gd name="T18" fmla="*/ 3751 w 4352"/>
                <a:gd name="T19" fmla="*/ 141 h 2211"/>
                <a:gd name="T20" fmla="*/ 320 w 4352"/>
                <a:gd name="T21" fmla="*/ 123 h 2211"/>
                <a:gd name="T22" fmla="*/ 299 w 4352"/>
                <a:gd name="T23" fmla="*/ 143 h 2211"/>
                <a:gd name="T24" fmla="*/ 163 w 4352"/>
                <a:gd name="T25" fmla="*/ 127 h 2211"/>
                <a:gd name="T26" fmla="*/ 140 w 4352"/>
                <a:gd name="T27" fmla="*/ 101 h 2211"/>
                <a:gd name="T28" fmla="*/ 3675 w 4352"/>
                <a:gd name="T29" fmla="*/ 153 h 2211"/>
                <a:gd name="T30" fmla="*/ 639 w 4352"/>
                <a:gd name="T31" fmla="*/ 162 h 2211"/>
                <a:gd name="T32" fmla="*/ 508 w 4352"/>
                <a:gd name="T33" fmla="*/ 150 h 2211"/>
                <a:gd name="T34" fmla="*/ 404 w 4352"/>
                <a:gd name="T35" fmla="*/ 89 h 2211"/>
                <a:gd name="T36" fmla="*/ 180 w 4352"/>
                <a:gd name="T37" fmla="*/ 82 h 2211"/>
                <a:gd name="T38" fmla="*/ 2683 w 4352"/>
                <a:gd name="T39" fmla="*/ 75 h 2211"/>
                <a:gd name="T40" fmla="*/ 2475 w 4352"/>
                <a:gd name="T41" fmla="*/ 199 h 2211"/>
                <a:gd name="T42" fmla="*/ 407 w 4352"/>
                <a:gd name="T43" fmla="*/ 52 h 2211"/>
                <a:gd name="T44" fmla="*/ 3303 w 4352"/>
                <a:gd name="T45" fmla="*/ 117 h 2211"/>
                <a:gd name="T46" fmla="*/ 3357 w 4352"/>
                <a:gd name="T47" fmla="*/ 195 h 2211"/>
                <a:gd name="T48" fmla="*/ 3540 w 4352"/>
                <a:gd name="T49" fmla="*/ 305 h 2211"/>
                <a:gd name="T50" fmla="*/ 3767 w 4352"/>
                <a:gd name="T51" fmla="*/ 261 h 2211"/>
                <a:gd name="T52" fmla="*/ 4073 w 4352"/>
                <a:gd name="T53" fmla="*/ 364 h 2211"/>
                <a:gd name="T54" fmla="*/ 4312 w 4352"/>
                <a:gd name="T55" fmla="*/ 511 h 2211"/>
                <a:gd name="T56" fmla="*/ 4193 w 4352"/>
                <a:gd name="T57" fmla="*/ 539 h 2211"/>
                <a:gd name="T58" fmla="*/ 4015 w 4352"/>
                <a:gd name="T59" fmla="*/ 677 h 2211"/>
                <a:gd name="T60" fmla="*/ 3874 w 4352"/>
                <a:gd name="T61" fmla="*/ 780 h 2211"/>
                <a:gd name="T62" fmla="*/ 3928 w 4352"/>
                <a:gd name="T63" fmla="*/ 640 h 2211"/>
                <a:gd name="T64" fmla="*/ 3622 w 4352"/>
                <a:gd name="T65" fmla="*/ 768 h 2211"/>
                <a:gd name="T66" fmla="*/ 3591 w 4352"/>
                <a:gd name="T67" fmla="*/ 1045 h 2211"/>
                <a:gd name="T68" fmla="*/ 3456 w 4352"/>
                <a:gd name="T69" fmla="*/ 1122 h 2211"/>
                <a:gd name="T70" fmla="*/ 3402 w 4352"/>
                <a:gd name="T71" fmla="*/ 1218 h 2211"/>
                <a:gd name="T72" fmla="*/ 3245 w 4352"/>
                <a:gd name="T73" fmla="*/ 1413 h 2211"/>
                <a:gd name="T74" fmla="*/ 3168 w 4352"/>
                <a:gd name="T75" fmla="*/ 1686 h 2211"/>
                <a:gd name="T76" fmla="*/ 2987 w 4352"/>
                <a:gd name="T77" fmla="*/ 1387 h 2211"/>
                <a:gd name="T78" fmla="*/ 2720 w 4352"/>
                <a:gd name="T79" fmla="*/ 1406 h 2211"/>
                <a:gd name="T80" fmla="*/ 2434 w 4352"/>
                <a:gd name="T81" fmla="*/ 1335 h 2211"/>
                <a:gd name="T82" fmla="*/ 2339 w 4352"/>
                <a:gd name="T83" fmla="*/ 1523 h 2211"/>
                <a:gd name="T84" fmla="*/ 2231 w 4352"/>
                <a:gd name="T85" fmla="*/ 1378 h 2211"/>
                <a:gd name="T86" fmla="*/ 2310 w 4352"/>
                <a:gd name="T87" fmla="*/ 1714 h 2211"/>
                <a:gd name="T88" fmla="*/ 2001 w 4352"/>
                <a:gd name="T89" fmla="*/ 2208 h 2211"/>
                <a:gd name="T90" fmla="*/ 1920 w 4352"/>
                <a:gd name="T91" fmla="*/ 1862 h 2211"/>
                <a:gd name="T92" fmla="*/ 1625 w 4352"/>
                <a:gd name="T93" fmla="*/ 1644 h 2211"/>
                <a:gd name="T94" fmla="*/ 1636 w 4352"/>
                <a:gd name="T95" fmla="*/ 1195 h 2211"/>
                <a:gd name="T96" fmla="*/ 1709 w 4352"/>
                <a:gd name="T97" fmla="*/ 1028 h 2211"/>
                <a:gd name="T98" fmla="*/ 1793 w 4352"/>
                <a:gd name="T99" fmla="*/ 865 h 2211"/>
                <a:gd name="T100" fmla="*/ 1973 w 4352"/>
                <a:gd name="T101" fmla="*/ 801 h 2211"/>
                <a:gd name="T102" fmla="*/ 2118 w 4352"/>
                <a:gd name="T103" fmla="*/ 659 h 2211"/>
                <a:gd name="T104" fmla="*/ 1997 w 4352"/>
                <a:gd name="T105" fmla="*/ 686 h 2211"/>
                <a:gd name="T106" fmla="*/ 1831 w 4352"/>
                <a:gd name="T107" fmla="*/ 577 h 2211"/>
                <a:gd name="T108" fmla="*/ 2041 w 4352"/>
                <a:gd name="T109" fmla="*/ 342 h 2211"/>
                <a:gd name="T110" fmla="*/ 2259 w 4352"/>
                <a:gd name="T111" fmla="*/ 391 h 2211"/>
                <a:gd name="T112" fmla="*/ 2278 w 4352"/>
                <a:gd name="T113" fmla="*/ 499 h 2211"/>
                <a:gd name="T114" fmla="*/ 2439 w 4352"/>
                <a:gd name="T115" fmla="*/ 387 h 2211"/>
                <a:gd name="T116" fmla="*/ 2566 w 4352"/>
                <a:gd name="T117" fmla="*/ 382 h 2211"/>
                <a:gd name="T118" fmla="*/ 2667 w 4352"/>
                <a:gd name="T119" fmla="*/ 261 h 2211"/>
                <a:gd name="T120" fmla="*/ 2737 w 4352"/>
                <a:gd name="T121" fmla="*/ 467 h 2211"/>
                <a:gd name="T122" fmla="*/ 2861 w 4352"/>
                <a:gd name="T123" fmla="*/ 275 h 2211"/>
                <a:gd name="T124" fmla="*/ 3161 w 4352"/>
                <a:gd name="T125" fmla="*/ 17 h 2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52" h="2211">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grpFill/>
            <a:ln w="3175">
              <a:noFill/>
              <a:round/>
            </a:ln>
          </p:spPr>
          <p:txBody>
            <a:bodyPr vert="horz" wrap="square" lIns="91440" tIns="45720" rIns="91440" bIns="45720" numCol="1" anchor="t" anchorCtr="0" compatLnSpc="1"/>
            <a:lstStyle/>
            <a:p>
              <a:endParaRPr lang="ko-KR" altLang="en-US"/>
            </a:p>
          </p:txBody>
        </p:sp>
        <p:sp>
          <p:nvSpPr>
            <p:cNvPr id="328" name="Freeform 11"/>
            <p:cNvSpPr>
              <a:spLocks noEditPoints="1"/>
            </p:cNvSpPr>
            <p:nvPr/>
          </p:nvSpPr>
          <p:spPr bwMode="auto">
            <a:xfrm>
              <a:off x="2097088" y="1382713"/>
              <a:ext cx="4552950" cy="1549400"/>
            </a:xfrm>
            <a:custGeom>
              <a:avLst/>
              <a:gdLst>
                <a:gd name="T0" fmla="*/ 0 w 2868"/>
                <a:gd name="T1" fmla="*/ 276 h 976"/>
                <a:gd name="T2" fmla="*/ 1210 w 2868"/>
                <a:gd name="T3" fmla="*/ 237 h 976"/>
                <a:gd name="T4" fmla="*/ 1742 w 2868"/>
                <a:gd name="T5" fmla="*/ 276 h 976"/>
                <a:gd name="T6" fmla="*/ 2863 w 2868"/>
                <a:gd name="T7" fmla="*/ 190 h 976"/>
                <a:gd name="T8" fmla="*/ 2804 w 2868"/>
                <a:gd name="T9" fmla="*/ 223 h 976"/>
                <a:gd name="T10" fmla="*/ 194 w 2868"/>
                <a:gd name="T11" fmla="*/ 279 h 976"/>
                <a:gd name="T12" fmla="*/ 98 w 2868"/>
                <a:gd name="T13" fmla="*/ 202 h 976"/>
                <a:gd name="T14" fmla="*/ 138 w 2868"/>
                <a:gd name="T15" fmla="*/ 150 h 976"/>
                <a:gd name="T16" fmla="*/ 1685 w 2868"/>
                <a:gd name="T17" fmla="*/ 166 h 976"/>
                <a:gd name="T18" fmla="*/ 1631 w 2868"/>
                <a:gd name="T19" fmla="*/ 295 h 976"/>
                <a:gd name="T20" fmla="*/ 1620 w 2868"/>
                <a:gd name="T21" fmla="*/ 218 h 976"/>
                <a:gd name="T22" fmla="*/ 1569 w 2868"/>
                <a:gd name="T23" fmla="*/ 159 h 976"/>
                <a:gd name="T24" fmla="*/ 1632 w 2868"/>
                <a:gd name="T25" fmla="*/ 157 h 976"/>
                <a:gd name="T26" fmla="*/ 2615 w 2868"/>
                <a:gd name="T27" fmla="*/ 120 h 976"/>
                <a:gd name="T28" fmla="*/ 2090 w 2868"/>
                <a:gd name="T29" fmla="*/ 120 h 976"/>
                <a:gd name="T30" fmla="*/ 2739 w 2868"/>
                <a:gd name="T31" fmla="*/ 87 h 976"/>
                <a:gd name="T32" fmla="*/ 2765 w 2868"/>
                <a:gd name="T33" fmla="*/ 195 h 976"/>
                <a:gd name="T34" fmla="*/ 2704 w 2868"/>
                <a:gd name="T35" fmla="*/ 92 h 976"/>
                <a:gd name="T36" fmla="*/ 2158 w 2868"/>
                <a:gd name="T37" fmla="*/ 99 h 976"/>
                <a:gd name="T38" fmla="*/ 1786 w 2868"/>
                <a:gd name="T39" fmla="*/ 89 h 976"/>
                <a:gd name="T40" fmla="*/ 1681 w 2868"/>
                <a:gd name="T41" fmla="*/ 89 h 976"/>
                <a:gd name="T42" fmla="*/ 2186 w 2868"/>
                <a:gd name="T43" fmla="*/ 45 h 976"/>
                <a:gd name="T44" fmla="*/ 596 w 2868"/>
                <a:gd name="T45" fmla="*/ 92 h 976"/>
                <a:gd name="T46" fmla="*/ 384 w 2868"/>
                <a:gd name="T47" fmla="*/ 253 h 976"/>
                <a:gd name="T48" fmla="*/ 330 w 2868"/>
                <a:gd name="T49" fmla="*/ 316 h 976"/>
                <a:gd name="T50" fmla="*/ 321 w 2868"/>
                <a:gd name="T51" fmla="*/ 361 h 976"/>
                <a:gd name="T52" fmla="*/ 205 w 2868"/>
                <a:gd name="T53" fmla="*/ 335 h 976"/>
                <a:gd name="T54" fmla="*/ 253 w 2868"/>
                <a:gd name="T55" fmla="*/ 248 h 976"/>
                <a:gd name="T56" fmla="*/ 304 w 2868"/>
                <a:gd name="T57" fmla="*/ 197 h 976"/>
                <a:gd name="T58" fmla="*/ 311 w 2868"/>
                <a:gd name="T59" fmla="*/ 188 h 976"/>
                <a:gd name="T60" fmla="*/ 192 w 2868"/>
                <a:gd name="T61" fmla="*/ 168 h 976"/>
                <a:gd name="T62" fmla="*/ 161 w 2868"/>
                <a:gd name="T63" fmla="*/ 131 h 976"/>
                <a:gd name="T64" fmla="*/ 253 w 2868"/>
                <a:gd name="T65" fmla="*/ 92 h 976"/>
                <a:gd name="T66" fmla="*/ 323 w 2868"/>
                <a:gd name="T67" fmla="*/ 77 h 976"/>
                <a:gd name="T68" fmla="*/ 2107 w 2868"/>
                <a:gd name="T69" fmla="*/ 80 h 976"/>
                <a:gd name="T70" fmla="*/ 2090 w 2868"/>
                <a:gd name="T71" fmla="*/ 59 h 976"/>
                <a:gd name="T72" fmla="*/ 2147 w 2868"/>
                <a:gd name="T73" fmla="*/ 30 h 976"/>
                <a:gd name="T74" fmla="*/ 1048 w 2868"/>
                <a:gd name="T75" fmla="*/ 73 h 976"/>
                <a:gd name="T76" fmla="*/ 1076 w 2868"/>
                <a:gd name="T77" fmla="*/ 131 h 976"/>
                <a:gd name="T78" fmla="*/ 1294 w 2868"/>
                <a:gd name="T79" fmla="*/ 147 h 976"/>
                <a:gd name="T80" fmla="*/ 1196 w 2868"/>
                <a:gd name="T81" fmla="*/ 243 h 976"/>
                <a:gd name="T82" fmla="*/ 1224 w 2868"/>
                <a:gd name="T83" fmla="*/ 353 h 976"/>
                <a:gd name="T84" fmla="*/ 1198 w 2868"/>
                <a:gd name="T85" fmla="*/ 415 h 976"/>
                <a:gd name="T86" fmla="*/ 1192 w 2868"/>
                <a:gd name="T87" fmla="*/ 490 h 976"/>
                <a:gd name="T88" fmla="*/ 1140 w 2868"/>
                <a:gd name="T89" fmla="*/ 538 h 976"/>
                <a:gd name="T90" fmla="*/ 1091 w 2868"/>
                <a:gd name="T91" fmla="*/ 602 h 976"/>
                <a:gd name="T92" fmla="*/ 1048 w 2868"/>
                <a:gd name="T93" fmla="*/ 696 h 976"/>
                <a:gd name="T94" fmla="*/ 911 w 2868"/>
                <a:gd name="T95" fmla="*/ 784 h 976"/>
                <a:gd name="T96" fmla="*/ 861 w 2868"/>
                <a:gd name="T97" fmla="*/ 932 h 976"/>
                <a:gd name="T98" fmla="*/ 740 w 2868"/>
                <a:gd name="T99" fmla="*/ 862 h 976"/>
                <a:gd name="T100" fmla="*/ 714 w 2868"/>
                <a:gd name="T101" fmla="*/ 806 h 976"/>
                <a:gd name="T102" fmla="*/ 718 w 2868"/>
                <a:gd name="T103" fmla="*/ 641 h 976"/>
                <a:gd name="T104" fmla="*/ 672 w 2868"/>
                <a:gd name="T105" fmla="*/ 576 h 976"/>
                <a:gd name="T106" fmla="*/ 466 w 2868"/>
                <a:gd name="T107" fmla="*/ 374 h 976"/>
                <a:gd name="T108" fmla="*/ 447 w 2868"/>
                <a:gd name="T109" fmla="*/ 290 h 976"/>
                <a:gd name="T110" fmla="*/ 592 w 2868"/>
                <a:gd name="T111" fmla="*/ 140 h 976"/>
                <a:gd name="T112" fmla="*/ 711 w 2868"/>
                <a:gd name="T113" fmla="*/ 112 h 976"/>
                <a:gd name="T114" fmla="*/ 833 w 2868"/>
                <a:gd name="T115" fmla="*/ 80 h 976"/>
                <a:gd name="T116" fmla="*/ 896 w 2868"/>
                <a:gd name="T117" fmla="*/ 44 h 976"/>
                <a:gd name="T118" fmla="*/ 2706 w 2868"/>
                <a:gd name="T119" fmla="*/ 31 h 976"/>
                <a:gd name="T120" fmla="*/ 2641 w 2868"/>
                <a:gd name="T121" fmla="*/ 8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68" h="976">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grpFill/>
            <a:ln w="3175">
              <a:noFill/>
              <a:round/>
            </a:ln>
          </p:spPr>
          <p:txBody>
            <a:bodyPr vert="horz" wrap="square" lIns="91440" tIns="45720" rIns="91440" bIns="45720" numCol="1" anchor="t" anchorCtr="0" compatLnSpc="1"/>
            <a:lstStyle/>
            <a:p>
              <a:endParaRPr lang="ko-KR" altLang="en-US"/>
            </a:p>
          </p:txBody>
        </p:sp>
      </p:grpSp>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280" name="Rectangle 279"/>
          <p:cNvSpPr/>
          <p:nvPr/>
        </p:nvSpPr>
        <p:spPr>
          <a:xfrm>
            <a:off x="730915" y="5308497"/>
            <a:ext cx="482763" cy="4827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281" name="그룹 4"/>
          <p:cNvGrpSpPr/>
          <p:nvPr/>
        </p:nvGrpSpPr>
        <p:grpSpPr>
          <a:xfrm>
            <a:off x="1254019" y="5348664"/>
            <a:ext cx="1692000" cy="926443"/>
            <a:chOff x="1254019" y="5143184"/>
            <a:chExt cx="1692000" cy="926443"/>
          </a:xfrm>
        </p:grpSpPr>
        <p:sp>
          <p:nvSpPr>
            <p:cNvPr id="282" name="TextBox 281"/>
            <p:cNvSpPr txBox="1"/>
            <p:nvPr/>
          </p:nvSpPr>
          <p:spPr>
            <a:xfrm>
              <a:off x="1254019" y="5607962"/>
              <a:ext cx="169200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Easy to change colors, photos and Text. </a:t>
              </a:r>
              <a:endParaRPr lang="ko-KR" altLang="en-US" sz="1200" dirty="0">
                <a:solidFill>
                  <a:schemeClr val="tx1">
                    <a:lumMod val="75000"/>
                    <a:lumOff val="25000"/>
                  </a:schemeClr>
                </a:solidFill>
              </a:endParaRPr>
            </a:p>
          </p:txBody>
        </p:sp>
        <p:sp>
          <p:nvSpPr>
            <p:cNvPr id="283" name="TextBox 282"/>
            <p:cNvSpPr txBox="1"/>
            <p:nvPr/>
          </p:nvSpPr>
          <p:spPr>
            <a:xfrm>
              <a:off x="1254019" y="5143184"/>
              <a:ext cx="1692000" cy="461665"/>
            </a:xfrm>
            <a:prstGeom prst="rect">
              <a:avLst/>
            </a:prstGeom>
            <a:noFill/>
          </p:spPr>
          <p:txBody>
            <a:bodyPr wrap="square" rtlCol="0">
              <a:spAutoFit/>
            </a:bodyPr>
            <a:lstStyle/>
            <a:p>
              <a:r>
                <a:rPr lang="en-US" altLang="ko-KR" sz="1200" dirty="0">
                  <a:solidFill>
                    <a:schemeClr val="tx1">
                      <a:lumMod val="75000"/>
                      <a:lumOff val="25000"/>
                    </a:schemeClr>
                  </a:solidFill>
                </a:rPr>
                <a:t>Contents </a:t>
              </a:r>
              <a:endParaRPr lang="en-US" altLang="ko-KR" sz="1200" dirty="0">
                <a:solidFill>
                  <a:schemeClr val="tx1">
                    <a:lumMod val="75000"/>
                    <a:lumOff val="25000"/>
                  </a:schemeClr>
                </a:solidFill>
              </a:endParaRPr>
            </a:p>
            <a:p>
              <a:r>
                <a:rPr lang="en-US" altLang="ko-KR" sz="1200" dirty="0">
                  <a:solidFill>
                    <a:schemeClr val="tx1">
                      <a:lumMod val="75000"/>
                      <a:lumOff val="25000"/>
                    </a:schemeClr>
                  </a:solidFill>
                </a:rPr>
                <a:t>Performance</a:t>
              </a:r>
              <a:endParaRPr lang="ko-KR" altLang="en-US" sz="1200" dirty="0">
                <a:solidFill>
                  <a:schemeClr val="tx1">
                    <a:lumMod val="75000"/>
                    <a:lumOff val="25000"/>
                  </a:schemeClr>
                </a:solidFill>
              </a:endParaRPr>
            </a:p>
          </p:txBody>
        </p:sp>
      </p:grpSp>
      <p:sp>
        <p:nvSpPr>
          <p:cNvPr id="284" name="Rectangle 283"/>
          <p:cNvSpPr/>
          <p:nvPr/>
        </p:nvSpPr>
        <p:spPr>
          <a:xfrm>
            <a:off x="3570763" y="5308497"/>
            <a:ext cx="482763" cy="4827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285" name="그룹 6"/>
          <p:cNvGrpSpPr/>
          <p:nvPr/>
        </p:nvGrpSpPr>
        <p:grpSpPr>
          <a:xfrm>
            <a:off x="4093867" y="5335951"/>
            <a:ext cx="1692000" cy="926443"/>
            <a:chOff x="4530549" y="5130471"/>
            <a:chExt cx="1692000" cy="926443"/>
          </a:xfrm>
        </p:grpSpPr>
        <p:sp>
          <p:nvSpPr>
            <p:cNvPr id="286" name="TextBox 285"/>
            <p:cNvSpPr txBox="1"/>
            <p:nvPr/>
          </p:nvSpPr>
          <p:spPr>
            <a:xfrm>
              <a:off x="4530549" y="5595249"/>
              <a:ext cx="169200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Easy to change colors, photos and Text.</a:t>
              </a:r>
              <a:endParaRPr lang="ko-KR" altLang="en-US" sz="1200" dirty="0">
                <a:solidFill>
                  <a:schemeClr val="tx1">
                    <a:lumMod val="75000"/>
                    <a:lumOff val="25000"/>
                  </a:schemeClr>
                </a:solidFill>
              </a:endParaRPr>
            </a:p>
          </p:txBody>
        </p:sp>
        <p:sp>
          <p:nvSpPr>
            <p:cNvPr id="287" name="TextBox 286"/>
            <p:cNvSpPr txBox="1"/>
            <p:nvPr/>
          </p:nvSpPr>
          <p:spPr>
            <a:xfrm>
              <a:off x="4530549" y="5130471"/>
              <a:ext cx="1692000" cy="461665"/>
            </a:xfrm>
            <a:prstGeom prst="rect">
              <a:avLst/>
            </a:prstGeom>
            <a:noFill/>
          </p:spPr>
          <p:txBody>
            <a:bodyPr wrap="square" rtlCol="0">
              <a:spAutoFit/>
            </a:bodyPr>
            <a:lstStyle/>
            <a:p>
              <a:r>
                <a:rPr lang="en-US" altLang="ko-KR" sz="1200" dirty="0">
                  <a:solidFill>
                    <a:schemeClr val="tx1">
                      <a:lumMod val="75000"/>
                      <a:lumOff val="25000"/>
                    </a:schemeClr>
                  </a:solidFill>
                </a:rPr>
                <a:t>Contents </a:t>
              </a:r>
              <a:endParaRPr lang="en-US" altLang="ko-KR" sz="1200" dirty="0">
                <a:solidFill>
                  <a:schemeClr val="tx1">
                    <a:lumMod val="75000"/>
                    <a:lumOff val="25000"/>
                  </a:schemeClr>
                </a:solidFill>
              </a:endParaRPr>
            </a:p>
            <a:p>
              <a:r>
                <a:rPr lang="en-US" altLang="ko-KR" sz="1200" dirty="0">
                  <a:solidFill>
                    <a:schemeClr val="tx1">
                      <a:lumMod val="75000"/>
                      <a:lumOff val="25000"/>
                    </a:schemeClr>
                  </a:solidFill>
                </a:rPr>
                <a:t>Performance</a:t>
              </a:r>
              <a:endParaRPr lang="ko-KR" altLang="en-US" sz="1200" dirty="0">
                <a:solidFill>
                  <a:schemeClr val="tx1">
                    <a:lumMod val="75000"/>
                    <a:lumOff val="25000"/>
                  </a:schemeClr>
                </a:solidFill>
              </a:endParaRPr>
            </a:p>
          </p:txBody>
        </p:sp>
      </p:grpSp>
      <p:sp>
        <p:nvSpPr>
          <p:cNvPr id="288" name="Rectangle 287"/>
          <p:cNvSpPr/>
          <p:nvPr/>
        </p:nvSpPr>
        <p:spPr>
          <a:xfrm>
            <a:off x="6410611" y="5308497"/>
            <a:ext cx="482763" cy="4827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289" name="그룹 7"/>
          <p:cNvGrpSpPr/>
          <p:nvPr/>
        </p:nvGrpSpPr>
        <p:grpSpPr>
          <a:xfrm>
            <a:off x="6933715" y="5332763"/>
            <a:ext cx="1692000" cy="926443"/>
            <a:chOff x="6690464" y="5127283"/>
            <a:chExt cx="1692000" cy="926443"/>
          </a:xfrm>
        </p:grpSpPr>
        <p:sp>
          <p:nvSpPr>
            <p:cNvPr id="290" name="TextBox 289"/>
            <p:cNvSpPr txBox="1"/>
            <p:nvPr/>
          </p:nvSpPr>
          <p:spPr>
            <a:xfrm>
              <a:off x="6690464" y="5592061"/>
              <a:ext cx="169200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Easy to change colors, photos and Text.</a:t>
              </a:r>
              <a:endParaRPr lang="ko-KR" altLang="en-US" sz="1200" dirty="0">
                <a:solidFill>
                  <a:schemeClr val="tx1">
                    <a:lumMod val="75000"/>
                    <a:lumOff val="25000"/>
                  </a:schemeClr>
                </a:solidFill>
              </a:endParaRPr>
            </a:p>
          </p:txBody>
        </p:sp>
        <p:sp>
          <p:nvSpPr>
            <p:cNvPr id="291" name="TextBox 290"/>
            <p:cNvSpPr txBox="1"/>
            <p:nvPr/>
          </p:nvSpPr>
          <p:spPr>
            <a:xfrm>
              <a:off x="6690464" y="5127283"/>
              <a:ext cx="1692000" cy="461665"/>
            </a:xfrm>
            <a:prstGeom prst="rect">
              <a:avLst/>
            </a:prstGeom>
            <a:noFill/>
          </p:spPr>
          <p:txBody>
            <a:bodyPr wrap="square" rtlCol="0">
              <a:spAutoFit/>
            </a:bodyPr>
            <a:lstStyle/>
            <a:p>
              <a:r>
                <a:rPr lang="en-US" altLang="ko-KR" sz="1200" dirty="0">
                  <a:solidFill>
                    <a:schemeClr val="tx1">
                      <a:lumMod val="75000"/>
                      <a:lumOff val="25000"/>
                    </a:schemeClr>
                  </a:solidFill>
                </a:rPr>
                <a:t>Contents </a:t>
              </a:r>
              <a:endParaRPr lang="en-US" altLang="ko-KR" sz="1200" dirty="0">
                <a:solidFill>
                  <a:schemeClr val="tx1">
                    <a:lumMod val="75000"/>
                    <a:lumOff val="25000"/>
                  </a:schemeClr>
                </a:solidFill>
              </a:endParaRPr>
            </a:p>
            <a:p>
              <a:r>
                <a:rPr lang="en-US" altLang="ko-KR" sz="1200" dirty="0">
                  <a:solidFill>
                    <a:schemeClr val="tx1">
                      <a:lumMod val="75000"/>
                      <a:lumOff val="25000"/>
                    </a:schemeClr>
                  </a:solidFill>
                </a:rPr>
                <a:t>Performance</a:t>
              </a:r>
              <a:endParaRPr lang="ko-KR" altLang="en-US" sz="1200" dirty="0">
                <a:solidFill>
                  <a:schemeClr val="tx1">
                    <a:lumMod val="75000"/>
                    <a:lumOff val="25000"/>
                  </a:schemeClr>
                </a:solidFill>
              </a:endParaRPr>
            </a:p>
          </p:txBody>
        </p:sp>
      </p:grpSp>
      <p:sp>
        <p:nvSpPr>
          <p:cNvPr id="292" name="Rectangle 291"/>
          <p:cNvSpPr/>
          <p:nvPr/>
        </p:nvSpPr>
        <p:spPr>
          <a:xfrm>
            <a:off x="9250459" y="5308497"/>
            <a:ext cx="482763" cy="4827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293" name="그룹 8"/>
          <p:cNvGrpSpPr/>
          <p:nvPr/>
        </p:nvGrpSpPr>
        <p:grpSpPr>
          <a:xfrm>
            <a:off x="9773564" y="5310525"/>
            <a:ext cx="1692000" cy="926443"/>
            <a:chOff x="8850379" y="5105045"/>
            <a:chExt cx="1692000" cy="926443"/>
          </a:xfrm>
        </p:grpSpPr>
        <p:sp>
          <p:nvSpPr>
            <p:cNvPr id="294" name="TextBox 293"/>
            <p:cNvSpPr txBox="1"/>
            <p:nvPr/>
          </p:nvSpPr>
          <p:spPr>
            <a:xfrm>
              <a:off x="8850379" y="5569823"/>
              <a:ext cx="1692000"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Easy to change colors, photos and Text.</a:t>
              </a:r>
              <a:endParaRPr lang="ko-KR" altLang="en-US" sz="1200" dirty="0">
                <a:solidFill>
                  <a:schemeClr val="tx1">
                    <a:lumMod val="75000"/>
                    <a:lumOff val="25000"/>
                  </a:schemeClr>
                </a:solidFill>
              </a:endParaRPr>
            </a:p>
          </p:txBody>
        </p:sp>
        <p:sp>
          <p:nvSpPr>
            <p:cNvPr id="295" name="TextBox 294"/>
            <p:cNvSpPr txBox="1"/>
            <p:nvPr/>
          </p:nvSpPr>
          <p:spPr>
            <a:xfrm>
              <a:off x="8850379" y="5105045"/>
              <a:ext cx="1692000" cy="461665"/>
            </a:xfrm>
            <a:prstGeom prst="rect">
              <a:avLst/>
            </a:prstGeom>
            <a:noFill/>
          </p:spPr>
          <p:txBody>
            <a:bodyPr wrap="square" rtlCol="0">
              <a:spAutoFit/>
            </a:bodyPr>
            <a:lstStyle/>
            <a:p>
              <a:r>
                <a:rPr lang="en-US" altLang="ko-KR" sz="1200" dirty="0">
                  <a:solidFill>
                    <a:schemeClr val="tx1">
                      <a:lumMod val="75000"/>
                      <a:lumOff val="25000"/>
                    </a:schemeClr>
                  </a:solidFill>
                </a:rPr>
                <a:t>Contents </a:t>
              </a:r>
              <a:endParaRPr lang="en-US" altLang="ko-KR" sz="1200" dirty="0">
                <a:solidFill>
                  <a:schemeClr val="tx1">
                    <a:lumMod val="75000"/>
                    <a:lumOff val="25000"/>
                  </a:schemeClr>
                </a:solidFill>
              </a:endParaRPr>
            </a:p>
            <a:p>
              <a:r>
                <a:rPr lang="en-US" altLang="ko-KR" sz="1200" dirty="0">
                  <a:solidFill>
                    <a:schemeClr val="tx1">
                      <a:lumMod val="75000"/>
                      <a:lumOff val="25000"/>
                    </a:schemeClr>
                  </a:solidFill>
                </a:rPr>
                <a:t>Performance</a:t>
              </a:r>
              <a:endParaRPr lang="ko-KR" altLang="en-US" sz="1200" dirty="0">
                <a:solidFill>
                  <a:schemeClr val="tx1">
                    <a:lumMod val="75000"/>
                    <a:lumOff val="25000"/>
                  </a:schemeClr>
                </a:solidFill>
              </a:endParaRPr>
            </a:p>
          </p:txBody>
        </p:sp>
      </p:grpSp>
      <p:sp>
        <p:nvSpPr>
          <p:cNvPr id="296" name="Oval 295"/>
          <p:cNvSpPr/>
          <p:nvPr/>
        </p:nvSpPr>
        <p:spPr>
          <a:xfrm>
            <a:off x="3842295" y="2478911"/>
            <a:ext cx="1008112" cy="1008112"/>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cxnSp>
        <p:nvCxnSpPr>
          <p:cNvPr id="297" name="Elbow Connector 5"/>
          <p:cNvCxnSpPr>
            <a:stCxn id="300" idx="0"/>
            <a:endCxn id="296" idx="0"/>
          </p:cNvCxnSpPr>
          <p:nvPr/>
        </p:nvCxnSpPr>
        <p:spPr>
          <a:xfrm rot="5400000" flipH="1" flipV="1">
            <a:off x="3165676" y="1458385"/>
            <a:ext cx="160148" cy="2201201"/>
          </a:xfrm>
          <a:prstGeom prst="bentConnector3">
            <a:avLst>
              <a:gd name="adj1" fmla="val 369016"/>
            </a:avLst>
          </a:prstGeom>
          <a:ln w="19050">
            <a:solidFill>
              <a:schemeClr val="accent4">
                <a:alpha val="69000"/>
              </a:schemeClr>
            </a:solidFill>
            <a:prstDash val="sysDash"/>
            <a:headEnd type="oval"/>
          </a:ln>
        </p:spPr>
        <p:style>
          <a:lnRef idx="1">
            <a:schemeClr val="accent1"/>
          </a:lnRef>
          <a:fillRef idx="0">
            <a:schemeClr val="accent1"/>
          </a:fillRef>
          <a:effectRef idx="0">
            <a:schemeClr val="accent1"/>
          </a:effectRef>
          <a:fontRef idx="minor">
            <a:schemeClr val="tx1"/>
          </a:fontRef>
        </p:style>
      </p:cxnSp>
      <p:graphicFrame>
        <p:nvGraphicFramePr>
          <p:cNvPr id="298" name="Chart 7"/>
          <p:cNvGraphicFramePr/>
          <p:nvPr/>
        </p:nvGraphicFramePr>
        <p:xfrm>
          <a:off x="630250" y="2481380"/>
          <a:ext cx="924253" cy="995730"/>
        </p:xfrm>
        <a:graphic>
          <a:graphicData uri="http://schemas.openxmlformats.org/drawingml/2006/chart">
            <c:chart xmlns:c="http://schemas.openxmlformats.org/drawingml/2006/chart" xmlns:r="http://schemas.openxmlformats.org/officeDocument/2006/relationships" r:id="rId1"/>
          </a:graphicData>
        </a:graphic>
      </p:graphicFrame>
      <p:grpSp>
        <p:nvGrpSpPr>
          <p:cNvPr id="299" name="그룹 9"/>
          <p:cNvGrpSpPr/>
          <p:nvPr/>
        </p:nvGrpSpPr>
        <p:grpSpPr>
          <a:xfrm>
            <a:off x="1461150" y="2639059"/>
            <a:ext cx="1368000" cy="680372"/>
            <a:chOff x="1461150" y="2929298"/>
            <a:chExt cx="1368000" cy="680372"/>
          </a:xfrm>
        </p:grpSpPr>
        <p:sp>
          <p:nvSpPr>
            <p:cNvPr id="300" name="TextBox 299"/>
            <p:cNvSpPr txBox="1"/>
            <p:nvPr/>
          </p:nvSpPr>
          <p:spPr>
            <a:xfrm>
              <a:off x="1461150" y="2929298"/>
              <a:ext cx="1368000" cy="276999"/>
            </a:xfrm>
            <a:prstGeom prst="rect">
              <a:avLst/>
            </a:prstGeom>
            <a:noFill/>
          </p:spPr>
          <p:txBody>
            <a:bodyPr wrap="square" rtlCol="0">
              <a:spAutoFit/>
            </a:bodyPr>
            <a:lstStyle/>
            <a:p>
              <a:r>
                <a:rPr lang="en-US" altLang="ko-KR" sz="1200" dirty="0">
                  <a:solidFill>
                    <a:schemeClr val="tx1">
                      <a:lumMod val="75000"/>
                      <a:lumOff val="25000"/>
                    </a:schemeClr>
                  </a:solidFill>
                </a:rPr>
                <a:t>Country</a:t>
              </a:r>
              <a:endParaRPr lang="en-US" altLang="ko-KR" sz="1200" dirty="0">
                <a:solidFill>
                  <a:schemeClr val="tx1">
                    <a:lumMod val="75000"/>
                    <a:lumOff val="25000"/>
                  </a:schemeClr>
                </a:solidFill>
              </a:endParaRPr>
            </a:p>
          </p:txBody>
        </p:sp>
        <p:sp>
          <p:nvSpPr>
            <p:cNvPr id="301" name="TextBox 300"/>
            <p:cNvSpPr txBox="1"/>
            <p:nvPr/>
          </p:nvSpPr>
          <p:spPr>
            <a:xfrm>
              <a:off x="1461150" y="3148005"/>
              <a:ext cx="1368000" cy="461665"/>
            </a:xfrm>
            <a:prstGeom prst="rect">
              <a:avLst/>
            </a:prstGeom>
            <a:noFill/>
          </p:spPr>
          <p:txBody>
            <a:bodyPr wrap="square" rtlCol="0">
              <a:spAutoFit/>
            </a:bodyPr>
            <a:lstStyle/>
            <a:p>
              <a:r>
                <a:rPr lang="en-US" altLang="ko-KR" sz="1200" dirty="0">
                  <a:solidFill>
                    <a:schemeClr val="tx1">
                      <a:lumMod val="75000"/>
                      <a:lumOff val="25000"/>
                    </a:schemeClr>
                  </a:solidFill>
                </a:rPr>
                <a:t>Data_01 : 12,000</a:t>
              </a:r>
              <a:endParaRPr lang="en-US" altLang="ko-KR" sz="1200" dirty="0">
                <a:solidFill>
                  <a:schemeClr val="tx1">
                    <a:lumMod val="75000"/>
                    <a:lumOff val="25000"/>
                  </a:schemeClr>
                </a:solidFill>
              </a:endParaRPr>
            </a:p>
            <a:p>
              <a:r>
                <a:rPr lang="en-US" altLang="ko-KR" sz="1200" dirty="0">
                  <a:solidFill>
                    <a:schemeClr val="tx1">
                      <a:lumMod val="75000"/>
                      <a:lumOff val="25000"/>
                    </a:schemeClr>
                  </a:solidFill>
                </a:rPr>
                <a:t>Data_02 : 23,300</a:t>
              </a:r>
              <a:endParaRPr lang="ko-KR" altLang="en-US" sz="1200" dirty="0">
                <a:solidFill>
                  <a:schemeClr val="tx1">
                    <a:lumMod val="75000"/>
                    <a:lumOff val="25000"/>
                  </a:schemeClr>
                </a:solidFill>
              </a:endParaRPr>
            </a:p>
          </p:txBody>
        </p:sp>
      </p:grpSp>
      <p:sp>
        <p:nvSpPr>
          <p:cNvPr id="302" name="Oval 301"/>
          <p:cNvSpPr/>
          <p:nvPr/>
        </p:nvSpPr>
        <p:spPr>
          <a:xfrm>
            <a:off x="4721737" y="3647194"/>
            <a:ext cx="1008112" cy="100811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cxnSp>
        <p:nvCxnSpPr>
          <p:cNvPr id="303" name="Elbow Connector 97"/>
          <p:cNvCxnSpPr>
            <a:stCxn id="306" idx="2"/>
            <a:endCxn id="302" idx="4"/>
          </p:cNvCxnSpPr>
          <p:nvPr/>
        </p:nvCxnSpPr>
        <p:spPr>
          <a:xfrm rot="16200000" flipH="1">
            <a:off x="3590799" y="3020311"/>
            <a:ext cx="189345" cy="3080643"/>
          </a:xfrm>
          <a:prstGeom prst="bentConnector3">
            <a:avLst>
              <a:gd name="adj1" fmla="val 257881"/>
            </a:avLst>
          </a:prstGeom>
          <a:ln w="19050">
            <a:solidFill>
              <a:schemeClr val="accent1">
                <a:alpha val="69000"/>
              </a:schemeClr>
            </a:solidFill>
            <a:prstDash val="sysDash"/>
            <a:headEnd type="oval"/>
          </a:ln>
        </p:spPr>
        <p:style>
          <a:lnRef idx="1">
            <a:schemeClr val="accent1"/>
          </a:lnRef>
          <a:fillRef idx="0">
            <a:schemeClr val="accent1"/>
          </a:fillRef>
          <a:effectRef idx="0">
            <a:schemeClr val="accent1"/>
          </a:effectRef>
          <a:fontRef idx="minor">
            <a:schemeClr val="tx1"/>
          </a:fontRef>
        </p:style>
      </p:cxnSp>
      <p:grpSp>
        <p:nvGrpSpPr>
          <p:cNvPr id="304" name="그룹 10"/>
          <p:cNvGrpSpPr/>
          <p:nvPr/>
        </p:nvGrpSpPr>
        <p:grpSpPr>
          <a:xfrm>
            <a:off x="1461150" y="3785589"/>
            <a:ext cx="1368000" cy="680372"/>
            <a:chOff x="1461150" y="3733768"/>
            <a:chExt cx="1368000" cy="680372"/>
          </a:xfrm>
        </p:grpSpPr>
        <p:sp>
          <p:nvSpPr>
            <p:cNvPr id="305" name="TextBox 304"/>
            <p:cNvSpPr txBox="1"/>
            <p:nvPr/>
          </p:nvSpPr>
          <p:spPr>
            <a:xfrm>
              <a:off x="1461150" y="3733768"/>
              <a:ext cx="1368000" cy="276999"/>
            </a:xfrm>
            <a:prstGeom prst="rect">
              <a:avLst/>
            </a:prstGeom>
            <a:noFill/>
          </p:spPr>
          <p:txBody>
            <a:bodyPr wrap="square" rtlCol="0">
              <a:spAutoFit/>
            </a:bodyPr>
            <a:lstStyle/>
            <a:p>
              <a:r>
                <a:rPr lang="en-US" altLang="ko-KR" sz="1200" dirty="0">
                  <a:solidFill>
                    <a:schemeClr val="tx1">
                      <a:lumMod val="75000"/>
                      <a:lumOff val="25000"/>
                    </a:schemeClr>
                  </a:solidFill>
                </a:rPr>
                <a:t>Country</a:t>
              </a:r>
              <a:endParaRPr lang="en-US" altLang="ko-KR" sz="1200" dirty="0">
                <a:solidFill>
                  <a:schemeClr val="tx1">
                    <a:lumMod val="75000"/>
                    <a:lumOff val="25000"/>
                  </a:schemeClr>
                </a:solidFill>
              </a:endParaRPr>
            </a:p>
          </p:txBody>
        </p:sp>
        <p:sp>
          <p:nvSpPr>
            <p:cNvPr id="306" name="TextBox 305"/>
            <p:cNvSpPr txBox="1"/>
            <p:nvPr/>
          </p:nvSpPr>
          <p:spPr>
            <a:xfrm>
              <a:off x="1461150" y="3952475"/>
              <a:ext cx="1368000" cy="461665"/>
            </a:xfrm>
            <a:prstGeom prst="rect">
              <a:avLst/>
            </a:prstGeom>
            <a:noFill/>
          </p:spPr>
          <p:txBody>
            <a:bodyPr wrap="square" rtlCol="0">
              <a:spAutoFit/>
            </a:bodyPr>
            <a:lstStyle/>
            <a:p>
              <a:r>
                <a:rPr lang="en-US" altLang="ko-KR" sz="1200" dirty="0">
                  <a:solidFill>
                    <a:schemeClr val="tx1">
                      <a:lumMod val="75000"/>
                      <a:lumOff val="25000"/>
                    </a:schemeClr>
                  </a:solidFill>
                </a:rPr>
                <a:t>Data_01 : 12,000</a:t>
              </a:r>
              <a:endParaRPr lang="en-US" altLang="ko-KR" sz="1200" dirty="0">
                <a:solidFill>
                  <a:schemeClr val="tx1">
                    <a:lumMod val="75000"/>
                    <a:lumOff val="25000"/>
                  </a:schemeClr>
                </a:solidFill>
              </a:endParaRPr>
            </a:p>
            <a:p>
              <a:r>
                <a:rPr lang="en-US" altLang="ko-KR" sz="1200" dirty="0">
                  <a:solidFill>
                    <a:schemeClr val="tx1">
                      <a:lumMod val="75000"/>
                      <a:lumOff val="25000"/>
                    </a:schemeClr>
                  </a:solidFill>
                </a:rPr>
                <a:t>Data_02 : 23,300</a:t>
              </a:r>
              <a:endParaRPr lang="ko-KR" altLang="en-US" sz="1200" dirty="0">
                <a:solidFill>
                  <a:schemeClr val="tx1">
                    <a:lumMod val="75000"/>
                    <a:lumOff val="25000"/>
                  </a:schemeClr>
                </a:solidFill>
              </a:endParaRPr>
            </a:p>
          </p:txBody>
        </p:sp>
      </p:grpSp>
      <p:sp>
        <p:nvSpPr>
          <p:cNvPr id="307" name="Oval 306"/>
          <p:cNvSpPr/>
          <p:nvPr/>
        </p:nvSpPr>
        <p:spPr>
          <a:xfrm>
            <a:off x="5976266" y="2287748"/>
            <a:ext cx="1008112" cy="100811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cxnSp>
        <p:nvCxnSpPr>
          <p:cNvPr id="308" name="Elbow Connector 117"/>
          <p:cNvCxnSpPr>
            <a:stCxn id="312" idx="0"/>
            <a:endCxn id="307" idx="0"/>
          </p:cNvCxnSpPr>
          <p:nvPr/>
        </p:nvCxnSpPr>
        <p:spPr>
          <a:xfrm rot="16200000" flipV="1">
            <a:off x="8098563" y="669508"/>
            <a:ext cx="351311" cy="3587792"/>
          </a:xfrm>
          <a:prstGeom prst="bentConnector3">
            <a:avLst>
              <a:gd name="adj1" fmla="val 167574"/>
            </a:avLst>
          </a:prstGeom>
          <a:ln w="19050">
            <a:solidFill>
              <a:schemeClr val="accent3">
                <a:alpha val="69000"/>
              </a:schemeClr>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309" name="Oval 308"/>
          <p:cNvSpPr/>
          <p:nvPr/>
        </p:nvSpPr>
        <p:spPr>
          <a:xfrm>
            <a:off x="7547615" y="3882894"/>
            <a:ext cx="1008112" cy="1008112"/>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cxnSp>
        <p:nvCxnSpPr>
          <p:cNvPr id="310" name="Elbow Connector 119"/>
          <p:cNvCxnSpPr>
            <a:stCxn id="316" idx="2"/>
            <a:endCxn id="309" idx="4"/>
          </p:cNvCxnSpPr>
          <p:nvPr/>
        </p:nvCxnSpPr>
        <p:spPr>
          <a:xfrm rot="5400000">
            <a:off x="8849142" y="3668491"/>
            <a:ext cx="425045" cy="2019985"/>
          </a:xfrm>
          <a:prstGeom prst="bentConnector3">
            <a:avLst>
              <a:gd name="adj1" fmla="val 112412"/>
            </a:avLst>
          </a:prstGeom>
          <a:ln w="19050">
            <a:solidFill>
              <a:schemeClr val="accent2">
                <a:alpha val="69000"/>
              </a:schemeClr>
            </a:solidFill>
            <a:prstDash val="sysDash"/>
            <a:headEnd type="oval"/>
          </a:ln>
        </p:spPr>
        <p:style>
          <a:lnRef idx="1">
            <a:schemeClr val="accent1"/>
          </a:lnRef>
          <a:fillRef idx="0">
            <a:schemeClr val="accent1"/>
          </a:fillRef>
          <a:effectRef idx="0">
            <a:schemeClr val="accent1"/>
          </a:effectRef>
          <a:fontRef idx="minor">
            <a:schemeClr val="tx1"/>
          </a:fontRef>
        </p:style>
      </p:cxnSp>
      <p:grpSp>
        <p:nvGrpSpPr>
          <p:cNvPr id="311" name="그룹 11"/>
          <p:cNvGrpSpPr/>
          <p:nvPr/>
        </p:nvGrpSpPr>
        <p:grpSpPr>
          <a:xfrm>
            <a:off x="9384114" y="2639059"/>
            <a:ext cx="1368000" cy="680372"/>
            <a:chOff x="9384114" y="2697830"/>
            <a:chExt cx="1368000" cy="680372"/>
          </a:xfrm>
        </p:grpSpPr>
        <p:sp>
          <p:nvSpPr>
            <p:cNvPr id="312" name="TextBox 311"/>
            <p:cNvSpPr txBox="1"/>
            <p:nvPr/>
          </p:nvSpPr>
          <p:spPr>
            <a:xfrm>
              <a:off x="9384114" y="2697830"/>
              <a:ext cx="1368000" cy="276999"/>
            </a:xfrm>
            <a:prstGeom prst="rect">
              <a:avLst/>
            </a:prstGeom>
            <a:noFill/>
          </p:spPr>
          <p:txBody>
            <a:bodyPr wrap="square" rtlCol="0">
              <a:spAutoFit/>
            </a:bodyPr>
            <a:lstStyle/>
            <a:p>
              <a:pPr algn="r"/>
              <a:r>
                <a:rPr lang="en-US" altLang="ko-KR" sz="1200" dirty="0">
                  <a:solidFill>
                    <a:schemeClr val="tx1">
                      <a:lumMod val="75000"/>
                      <a:lumOff val="25000"/>
                    </a:schemeClr>
                  </a:solidFill>
                </a:rPr>
                <a:t>Country</a:t>
              </a:r>
              <a:endParaRPr lang="en-US" altLang="ko-KR" sz="1200" dirty="0">
                <a:solidFill>
                  <a:schemeClr val="tx1">
                    <a:lumMod val="75000"/>
                    <a:lumOff val="25000"/>
                  </a:schemeClr>
                </a:solidFill>
              </a:endParaRPr>
            </a:p>
          </p:txBody>
        </p:sp>
        <p:sp>
          <p:nvSpPr>
            <p:cNvPr id="313" name="TextBox 312"/>
            <p:cNvSpPr txBox="1"/>
            <p:nvPr/>
          </p:nvSpPr>
          <p:spPr>
            <a:xfrm>
              <a:off x="9384114" y="2916537"/>
              <a:ext cx="1368000" cy="461665"/>
            </a:xfrm>
            <a:prstGeom prst="rect">
              <a:avLst/>
            </a:prstGeom>
            <a:noFill/>
          </p:spPr>
          <p:txBody>
            <a:bodyPr wrap="square" rtlCol="0">
              <a:spAutoFit/>
            </a:bodyPr>
            <a:lstStyle/>
            <a:p>
              <a:pPr algn="r"/>
              <a:r>
                <a:rPr lang="en-US" altLang="ko-KR" sz="1200" dirty="0">
                  <a:solidFill>
                    <a:schemeClr val="tx1">
                      <a:lumMod val="75000"/>
                      <a:lumOff val="25000"/>
                    </a:schemeClr>
                  </a:solidFill>
                </a:rPr>
                <a:t>Data_01 : 12,000</a:t>
              </a:r>
              <a:endParaRPr lang="en-US" altLang="ko-KR" sz="1200" dirty="0">
                <a:solidFill>
                  <a:schemeClr val="tx1">
                    <a:lumMod val="75000"/>
                    <a:lumOff val="25000"/>
                  </a:schemeClr>
                </a:solidFill>
              </a:endParaRPr>
            </a:p>
            <a:p>
              <a:pPr algn="r"/>
              <a:r>
                <a:rPr lang="en-US" altLang="ko-KR" sz="1200" dirty="0">
                  <a:solidFill>
                    <a:schemeClr val="tx1">
                      <a:lumMod val="75000"/>
                      <a:lumOff val="25000"/>
                    </a:schemeClr>
                  </a:solidFill>
                </a:rPr>
                <a:t>Data_02 : 23,300</a:t>
              </a:r>
              <a:endParaRPr lang="ko-KR" altLang="en-US" sz="1200" dirty="0">
                <a:solidFill>
                  <a:schemeClr val="tx1">
                    <a:lumMod val="75000"/>
                    <a:lumOff val="25000"/>
                  </a:schemeClr>
                </a:solidFill>
              </a:endParaRPr>
            </a:p>
          </p:txBody>
        </p:sp>
      </p:grpSp>
      <p:grpSp>
        <p:nvGrpSpPr>
          <p:cNvPr id="314" name="그룹 12"/>
          <p:cNvGrpSpPr/>
          <p:nvPr/>
        </p:nvGrpSpPr>
        <p:grpSpPr>
          <a:xfrm>
            <a:off x="9387656" y="3785589"/>
            <a:ext cx="1368000" cy="680372"/>
            <a:chOff x="9387656" y="3672034"/>
            <a:chExt cx="1368000" cy="680372"/>
          </a:xfrm>
        </p:grpSpPr>
        <p:sp>
          <p:nvSpPr>
            <p:cNvPr id="315" name="TextBox 314"/>
            <p:cNvSpPr txBox="1"/>
            <p:nvPr/>
          </p:nvSpPr>
          <p:spPr>
            <a:xfrm>
              <a:off x="9387656" y="3672034"/>
              <a:ext cx="1368000" cy="276999"/>
            </a:xfrm>
            <a:prstGeom prst="rect">
              <a:avLst/>
            </a:prstGeom>
            <a:noFill/>
          </p:spPr>
          <p:txBody>
            <a:bodyPr wrap="square" rtlCol="0">
              <a:spAutoFit/>
            </a:bodyPr>
            <a:lstStyle/>
            <a:p>
              <a:pPr algn="r"/>
              <a:r>
                <a:rPr lang="en-US" altLang="ko-KR" sz="1200" dirty="0">
                  <a:solidFill>
                    <a:schemeClr val="tx1">
                      <a:lumMod val="75000"/>
                      <a:lumOff val="25000"/>
                    </a:schemeClr>
                  </a:solidFill>
                </a:rPr>
                <a:t>Country</a:t>
              </a:r>
              <a:endParaRPr lang="en-US" altLang="ko-KR" sz="1200" dirty="0">
                <a:solidFill>
                  <a:schemeClr val="tx1">
                    <a:lumMod val="75000"/>
                    <a:lumOff val="25000"/>
                  </a:schemeClr>
                </a:solidFill>
              </a:endParaRPr>
            </a:p>
          </p:txBody>
        </p:sp>
        <p:sp>
          <p:nvSpPr>
            <p:cNvPr id="316" name="TextBox 315"/>
            <p:cNvSpPr txBox="1"/>
            <p:nvPr/>
          </p:nvSpPr>
          <p:spPr>
            <a:xfrm>
              <a:off x="9387656" y="3890741"/>
              <a:ext cx="1368000" cy="461665"/>
            </a:xfrm>
            <a:prstGeom prst="rect">
              <a:avLst/>
            </a:prstGeom>
            <a:noFill/>
          </p:spPr>
          <p:txBody>
            <a:bodyPr wrap="square" rtlCol="0">
              <a:spAutoFit/>
            </a:bodyPr>
            <a:lstStyle/>
            <a:p>
              <a:pPr algn="r"/>
              <a:r>
                <a:rPr lang="en-US" altLang="ko-KR" sz="1200" dirty="0">
                  <a:solidFill>
                    <a:schemeClr val="tx1">
                      <a:lumMod val="75000"/>
                      <a:lumOff val="25000"/>
                    </a:schemeClr>
                  </a:solidFill>
                </a:rPr>
                <a:t>Data_01 : 12,000</a:t>
              </a:r>
              <a:endParaRPr lang="en-US" altLang="ko-KR" sz="1200" dirty="0">
                <a:solidFill>
                  <a:schemeClr val="tx1">
                    <a:lumMod val="75000"/>
                    <a:lumOff val="25000"/>
                  </a:schemeClr>
                </a:solidFill>
              </a:endParaRPr>
            </a:p>
            <a:p>
              <a:pPr algn="r"/>
              <a:r>
                <a:rPr lang="en-US" altLang="ko-KR" sz="1200" dirty="0">
                  <a:solidFill>
                    <a:schemeClr val="tx1">
                      <a:lumMod val="75000"/>
                      <a:lumOff val="25000"/>
                    </a:schemeClr>
                  </a:solidFill>
                </a:rPr>
                <a:t>Data_02 : 23,300</a:t>
              </a:r>
              <a:endParaRPr lang="ko-KR" altLang="en-US" sz="1200" dirty="0">
                <a:solidFill>
                  <a:schemeClr val="tx1">
                    <a:lumMod val="75000"/>
                    <a:lumOff val="25000"/>
                  </a:schemeClr>
                </a:solidFill>
              </a:endParaRPr>
            </a:p>
          </p:txBody>
        </p:sp>
      </p:grpSp>
      <p:graphicFrame>
        <p:nvGraphicFramePr>
          <p:cNvPr id="317" name="Chart 7"/>
          <p:cNvGraphicFramePr/>
          <p:nvPr/>
        </p:nvGraphicFramePr>
        <p:xfrm>
          <a:off x="10659043" y="3627910"/>
          <a:ext cx="924253" cy="9957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18" name="Chart 7"/>
          <p:cNvGraphicFramePr/>
          <p:nvPr/>
        </p:nvGraphicFramePr>
        <p:xfrm>
          <a:off x="10659043" y="2481380"/>
          <a:ext cx="924253" cy="9957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9" name="Chart 7"/>
          <p:cNvGraphicFramePr/>
          <p:nvPr/>
        </p:nvGraphicFramePr>
        <p:xfrm>
          <a:off x="632895" y="3627910"/>
          <a:ext cx="924253" cy="995730"/>
        </p:xfrm>
        <a:graphic>
          <a:graphicData uri="http://schemas.openxmlformats.org/drawingml/2006/chart">
            <c:chart xmlns:c="http://schemas.openxmlformats.org/drawingml/2006/chart" xmlns:r="http://schemas.openxmlformats.org/officeDocument/2006/relationships" r:id="rId4"/>
          </a:graphicData>
        </a:graphic>
      </p:graphicFrame>
      <p:sp>
        <p:nvSpPr>
          <p:cNvPr id="320" name="Rectangle 30"/>
          <p:cNvSpPr/>
          <p:nvPr/>
        </p:nvSpPr>
        <p:spPr>
          <a:xfrm>
            <a:off x="831863" y="5410723"/>
            <a:ext cx="272745" cy="271948"/>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1" name="Rounded Rectangle 5"/>
          <p:cNvSpPr/>
          <p:nvPr/>
        </p:nvSpPr>
        <p:spPr>
          <a:xfrm flipH="1">
            <a:off x="3630868" y="5417109"/>
            <a:ext cx="336779" cy="277822"/>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1" fmla="*/ 1384251 w 3217557"/>
              <a:gd name="connsiteY0-2" fmla="*/ 661544 h 2702049"/>
              <a:gd name="connsiteX1-3" fmla="*/ 1574067 w 3217557"/>
              <a:gd name="connsiteY1-4" fmla="*/ 851360 h 2702049"/>
              <a:gd name="connsiteX2-5" fmla="*/ 1384251 w 3217557"/>
              <a:gd name="connsiteY2-6" fmla="*/ 1041176 h 2702049"/>
              <a:gd name="connsiteX3-7" fmla="*/ 1194435 w 3217557"/>
              <a:gd name="connsiteY3-8" fmla="*/ 851360 h 2702049"/>
              <a:gd name="connsiteX4-9" fmla="*/ 1384251 w 3217557"/>
              <a:gd name="connsiteY4-10" fmla="*/ 661544 h 2702049"/>
              <a:gd name="connsiteX5-11" fmla="*/ 1993421 w 3217557"/>
              <a:gd name="connsiteY5-12" fmla="*/ 661544 h 2702049"/>
              <a:gd name="connsiteX6-13" fmla="*/ 2183237 w 3217557"/>
              <a:gd name="connsiteY6-14" fmla="*/ 851360 h 2702049"/>
              <a:gd name="connsiteX7-15" fmla="*/ 1993421 w 3217557"/>
              <a:gd name="connsiteY7-16" fmla="*/ 1041176 h 2702049"/>
              <a:gd name="connsiteX8-17" fmla="*/ 1803605 w 3217557"/>
              <a:gd name="connsiteY8-18" fmla="*/ 851360 h 2702049"/>
              <a:gd name="connsiteX9-19" fmla="*/ 1993421 w 3217557"/>
              <a:gd name="connsiteY9-20" fmla="*/ 661544 h 2702049"/>
              <a:gd name="connsiteX10-21" fmla="*/ 2602591 w 3217557"/>
              <a:gd name="connsiteY10-22" fmla="*/ 661544 h 2702049"/>
              <a:gd name="connsiteX11-23" fmla="*/ 2792407 w 3217557"/>
              <a:gd name="connsiteY11-24" fmla="*/ 851360 h 2702049"/>
              <a:gd name="connsiteX12-25" fmla="*/ 2602591 w 3217557"/>
              <a:gd name="connsiteY12-26" fmla="*/ 1041176 h 2702049"/>
              <a:gd name="connsiteX13-27" fmla="*/ 2412775 w 3217557"/>
              <a:gd name="connsiteY13-28" fmla="*/ 851360 h 2702049"/>
              <a:gd name="connsiteX14-29" fmla="*/ 2602591 w 3217557"/>
              <a:gd name="connsiteY14-30" fmla="*/ 661544 h 2702049"/>
              <a:gd name="connsiteX15-31" fmla="*/ 677114 w 3217557"/>
              <a:gd name="connsiteY15-32" fmla="*/ 569491 h 2702049"/>
              <a:gd name="connsiteX16-33" fmla="*/ 330916 w 3217557"/>
              <a:gd name="connsiteY16-34" fmla="*/ 569491 h 2702049"/>
              <a:gd name="connsiteX17-35" fmla="*/ 0 w 3217557"/>
              <a:gd name="connsiteY17-36" fmla="*/ 900407 h 2702049"/>
              <a:gd name="connsiteX18-37" fmla="*/ 0 w 3217557"/>
              <a:gd name="connsiteY18-38" fmla="*/ 1952009 h 2702049"/>
              <a:gd name="connsiteX19-39" fmla="*/ 330916 w 3217557"/>
              <a:gd name="connsiteY19-40" fmla="*/ 2282925 h 2702049"/>
              <a:gd name="connsiteX20-41" fmla="*/ 711670 w 3217557"/>
              <a:gd name="connsiteY20-42" fmla="*/ 2282925 h 2702049"/>
              <a:gd name="connsiteX21-43" fmla="*/ 15770 w 3217557"/>
              <a:gd name="connsiteY21-44" fmla="*/ 2702049 h 2702049"/>
              <a:gd name="connsiteX22-45" fmla="*/ 1294529 w 3217557"/>
              <a:gd name="connsiteY22-46" fmla="*/ 2282925 h 2702049"/>
              <a:gd name="connsiteX23-47" fmla="*/ 2117356 w 3217557"/>
              <a:gd name="connsiteY23-48" fmla="*/ 2282925 h 2702049"/>
              <a:gd name="connsiteX24-49" fmla="*/ 2418395 w 3217557"/>
              <a:gd name="connsiteY24-50" fmla="*/ 2087951 h 2702049"/>
              <a:gd name="connsiteX25-51" fmla="*/ 1830857 w 3217557"/>
              <a:gd name="connsiteY25-52" fmla="*/ 1799347 h 2702049"/>
              <a:gd name="connsiteX26-53" fmla="*/ 1008030 w 3217557"/>
              <a:gd name="connsiteY26-54" fmla="*/ 1799347 h 2702049"/>
              <a:gd name="connsiteX27-55" fmla="*/ 677114 w 3217557"/>
              <a:gd name="connsiteY27-56" fmla="*/ 1468431 h 2702049"/>
              <a:gd name="connsiteX28-57" fmla="*/ 677114 w 3217557"/>
              <a:gd name="connsiteY28-58" fmla="*/ 569491 h 2702049"/>
              <a:gd name="connsiteX29-59" fmla="*/ 2886641 w 3217557"/>
              <a:gd name="connsiteY29-60" fmla="*/ 0 h 2702049"/>
              <a:gd name="connsiteX30-61" fmla="*/ 1100201 w 3217557"/>
              <a:gd name="connsiteY30-62" fmla="*/ 0 h 2702049"/>
              <a:gd name="connsiteX31-63" fmla="*/ 769285 w 3217557"/>
              <a:gd name="connsiteY31-64" fmla="*/ 330916 h 2702049"/>
              <a:gd name="connsiteX32-65" fmla="*/ 769285 w 3217557"/>
              <a:gd name="connsiteY32-66" fmla="*/ 1382518 h 2702049"/>
              <a:gd name="connsiteX33-67" fmla="*/ 1100201 w 3217557"/>
              <a:gd name="connsiteY33-68" fmla="*/ 1713434 h 2702049"/>
              <a:gd name="connsiteX34-69" fmla="*/ 1923028 w 3217557"/>
              <a:gd name="connsiteY34-70" fmla="*/ 1713434 h 2702049"/>
              <a:gd name="connsiteX35-71" fmla="*/ 3078958 w 3217557"/>
              <a:gd name="connsiteY35-72" fmla="*/ 2077967 h 2702049"/>
              <a:gd name="connsiteX36-73" fmla="*/ 2505887 w 3217557"/>
              <a:gd name="connsiteY36-74" fmla="*/ 1713434 h 2702049"/>
              <a:gd name="connsiteX37-75" fmla="*/ 2886641 w 3217557"/>
              <a:gd name="connsiteY37-76" fmla="*/ 1713434 h 2702049"/>
              <a:gd name="connsiteX38-77" fmla="*/ 3217557 w 3217557"/>
              <a:gd name="connsiteY38-78" fmla="*/ 1382518 h 2702049"/>
              <a:gd name="connsiteX39-79" fmla="*/ 3217557 w 3217557"/>
              <a:gd name="connsiteY39-80" fmla="*/ 330916 h 2702049"/>
              <a:gd name="connsiteX40-81" fmla="*/ 2886641 w 3217557"/>
              <a:gd name="connsiteY40-82" fmla="*/ 0 h 2702049"/>
              <a:gd name="connsiteX0-83" fmla="*/ 1384251 w 3217557"/>
              <a:gd name="connsiteY0-84" fmla="*/ 661544 h 2633810"/>
              <a:gd name="connsiteX1-85" fmla="*/ 1574067 w 3217557"/>
              <a:gd name="connsiteY1-86" fmla="*/ 851360 h 2633810"/>
              <a:gd name="connsiteX2-87" fmla="*/ 1384251 w 3217557"/>
              <a:gd name="connsiteY2-88" fmla="*/ 1041176 h 2633810"/>
              <a:gd name="connsiteX3-89" fmla="*/ 1194435 w 3217557"/>
              <a:gd name="connsiteY3-90" fmla="*/ 851360 h 2633810"/>
              <a:gd name="connsiteX4-91" fmla="*/ 1384251 w 3217557"/>
              <a:gd name="connsiteY4-92" fmla="*/ 661544 h 2633810"/>
              <a:gd name="connsiteX5-93" fmla="*/ 1993421 w 3217557"/>
              <a:gd name="connsiteY5-94" fmla="*/ 661544 h 2633810"/>
              <a:gd name="connsiteX6-95" fmla="*/ 2183237 w 3217557"/>
              <a:gd name="connsiteY6-96" fmla="*/ 851360 h 2633810"/>
              <a:gd name="connsiteX7-97" fmla="*/ 1993421 w 3217557"/>
              <a:gd name="connsiteY7-98" fmla="*/ 1041176 h 2633810"/>
              <a:gd name="connsiteX8-99" fmla="*/ 1803605 w 3217557"/>
              <a:gd name="connsiteY8-100" fmla="*/ 851360 h 2633810"/>
              <a:gd name="connsiteX9-101" fmla="*/ 1993421 w 3217557"/>
              <a:gd name="connsiteY9-102" fmla="*/ 661544 h 2633810"/>
              <a:gd name="connsiteX10-103" fmla="*/ 2602591 w 3217557"/>
              <a:gd name="connsiteY10-104" fmla="*/ 661544 h 2633810"/>
              <a:gd name="connsiteX11-105" fmla="*/ 2792407 w 3217557"/>
              <a:gd name="connsiteY11-106" fmla="*/ 851360 h 2633810"/>
              <a:gd name="connsiteX12-107" fmla="*/ 2602591 w 3217557"/>
              <a:gd name="connsiteY12-108" fmla="*/ 1041176 h 2633810"/>
              <a:gd name="connsiteX13-109" fmla="*/ 2412775 w 3217557"/>
              <a:gd name="connsiteY13-110" fmla="*/ 851360 h 2633810"/>
              <a:gd name="connsiteX14-111" fmla="*/ 2602591 w 3217557"/>
              <a:gd name="connsiteY14-112" fmla="*/ 661544 h 2633810"/>
              <a:gd name="connsiteX15-113" fmla="*/ 677114 w 3217557"/>
              <a:gd name="connsiteY15-114" fmla="*/ 569491 h 2633810"/>
              <a:gd name="connsiteX16-115" fmla="*/ 330916 w 3217557"/>
              <a:gd name="connsiteY16-116" fmla="*/ 569491 h 2633810"/>
              <a:gd name="connsiteX17-117" fmla="*/ 0 w 3217557"/>
              <a:gd name="connsiteY17-118" fmla="*/ 900407 h 2633810"/>
              <a:gd name="connsiteX18-119" fmla="*/ 0 w 3217557"/>
              <a:gd name="connsiteY18-120" fmla="*/ 1952009 h 2633810"/>
              <a:gd name="connsiteX19-121" fmla="*/ 330916 w 3217557"/>
              <a:gd name="connsiteY19-122" fmla="*/ 2282925 h 2633810"/>
              <a:gd name="connsiteX20-123" fmla="*/ 711670 w 3217557"/>
              <a:gd name="connsiteY20-124" fmla="*/ 2282925 h 2633810"/>
              <a:gd name="connsiteX21-125" fmla="*/ 165895 w 3217557"/>
              <a:gd name="connsiteY21-126" fmla="*/ 2633810 h 2633810"/>
              <a:gd name="connsiteX22-127" fmla="*/ 1294529 w 3217557"/>
              <a:gd name="connsiteY22-128" fmla="*/ 2282925 h 2633810"/>
              <a:gd name="connsiteX23-129" fmla="*/ 2117356 w 3217557"/>
              <a:gd name="connsiteY23-130" fmla="*/ 2282925 h 2633810"/>
              <a:gd name="connsiteX24-131" fmla="*/ 2418395 w 3217557"/>
              <a:gd name="connsiteY24-132" fmla="*/ 2087951 h 2633810"/>
              <a:gd name="connsiteX25-133" fmla="*/ 1830857 w 3217557"/>
              <a:gd name="connsiteY25-134" fmla="*/ 1799347 h 2633810"/>
              <a:gd name="connsiteX26-135" fmla="*/ 1008030 w 3217557"/>
              <a:gd name="connsiteY26-136" fmla="*/ 1799347 h 2633810"/>
              <a:gd name="connsiteX27-137" fmla="*/ 677114 w 3217557"/>
              <a:gd name="connsiteY27-138" fmla="*/ 1468431 h 2633810"/>
              <a:gd name="connsiteX28-139" fmla="*/ 677114 w 3217557"/>
              <a:gd name="connsiteY28-140" fmla="*/ 569491 h 2633810"/>
              <a:gd name="connsiteX29-141" fmla="*/ 2886641 w 3217557"/>
              <a:gd name="connsiteY29-142" fmla="*/ 0 h 2633810"/>
              <a:gd name="connsiteX30-143" fmla="*/ 1100201 w 3217557"/>
              <a:gd name="connsiteY30-144" fmla="*/ 0 h 2633810"/>
              <a:gd name="connsiteX31-145" fmla="*/ 769285 w 3217557"/>
              <a:gd name="connsiteY31-146" fmla="*/ 330916 h 2633810"/>
              <a:gd name="connsiteX32-147" fmla="*/ 769285 w 3217557"/>
              <a:gd name="connsiteY32-148" fmla="*/ 1382518 h 2633810"/>
              <a:gd name="connsiteX33-149" fmla="*/ 1100201 w 3217557"/>
              <a:gd name="connsiteY33-150" fmla="*/ 1713434 h 2633810"/>
              <a:gd name="connsiteX34-151" fmla="*/ 1923028 w 3217557"/>
              <a:gd name="connsiteY34-152" fmla="*/ 1713434 h 2633810"/>
              <a:gd name="connsiteX35-153" fmla="*/ 3078958 w 3217557"/>
              <a:gd name="connsiteY35-154" fmla="*/ 2077967 h 2633810"/>
              <a:gd name="connsiteX36-155" fmla="*/ 2505887 w 3217557"/>
              <a:gd name="connsiteY36-156" fmla="*/ 1713434 h 2633810"/>
              <a:gd name="connsiteX37-157" fmla="*/ 2886641 w 3217557"/>
              <a:gd name="connsiteY37-158" fmla="*/ 1713434 h 2633810"/>
              <a:gd name="connsiteX38-159" fmla="*/ 3217557 w 3217557"/>
              <a:gd name="connsiteY38-160" fmla="*/ 1382518 h 2633810"/>
              <a:gd name="connsiteX39-161" fmla="*/ 3217557 w 3217557"/>
              <a:gd name="connsiteY39-162" fmla="*/ 330916 h 2633810"/>
              <a:gd name="connsiteX40-163" fmla="*/ 2886641 w 3217557"/>
              <a:gd name="connsiteY40-164" fmla="*/ 0 h 2633810"/>
              <a:gd name="connsiteX0-165" fmla="*/ 1384251 w 3217557"/>
              <a:gd name="connsiteY0-166" fmla="*/ 661544 h 2633810"/>
              <a:gd name="connsiteX1-167" fmla="*/ 1574067 w 3217557"/>
              <a:gd name="connsiteY1-168" fmla="*/ 851360 h 2633810"/>
              <a:gd name="connsiteX2-169" fmla="*/ 1384251 w 3217557"/>
              <a:gd name="connsiteY2-170" fmla="*/ 1041176 h 2633810"/>
              <a:gd name="connsiteX3-171" fmla="*/ 1194435 w 3217557"/>
              <a:gd name="connsiteY3-172" fmla="*/ 851360 h 2633810"/>
              <a:gd name="connsiteX4-173" fmla="*/ 1384251 w 3217557"/>
              <a:gd name="connsiteY4-174" fmla="*/ 661544 h 2633810"/>
              <a:gd name="connsiteX5-175" fmla="*/ 1993421 w 3217557"/>
              <a:gd name="connsiteY5-176" fmla="*/ 661544 h 2633810"/>
              <a:gd name="connsiteX6-177" fmla="*/ 2183237 w 3217557"/>
              <a:gd name="connsiteY6-178" fmla="*/ 851360 h 2633810"/>
              <a:gd name="connsiteX7-179" fmla="*/ 1993421 w 3217557"/>
              <a:gd name="connsiteY7-180" fmla="*/ 1041176 h 2633810"/>
              <a:gd name="connsiteX8-181" fmla="*/ 1803605 w 3217557"/>
              <a:gd name="connsiteY8-182" fmla="*/ 851360 h 2633810"/>
              <a:gd name="connsiteX9-183" fmla="*/ 1993421 w 3217557"/>
              <a:gd name="connsiteY9-184" fmla="*/ 661544 h 2633810"/>
              <a:gd name="connsiteX10-185" fmla="*/ 2602591 w 3217557"/>
              <a:gd name="connsiteY10-186" fmla="*/ 661544 h 2633810"/>
              <a:gd name="connsiteX11-187" fmla="*/ 2792407 w 3217557"/>
              <a:gd name="connsiteY11-188" fmla="*/ 851360 h 2633810"/>
              <a:gd name="connsiteX12-189" fmla="*/ 2602591 w 3217557"/>
              <a:gd name="connsiteY12-190" fmla="*/ 1041176 h 2633810"/>
              <a:gd name="connsiteX13-191" fmla="*/ 2412775 w 3217557"/>
              <a:gd name="connsiteY13-192" fmla="*/ 851360 h 2633810"/>
              <a:gd name="connsiteX14-193" fmla="*/ 2602591 w 3217557"/>
              <a:gd name="connsiteY14-194" fmla="*/ 661544 h 2633810"/>
              <a:gd name="connsiteX15-195" fmla="*/ 677114 w 3217557"/>
              <a:gd name="connsiteY15-196" fmla="*/ 569491 h 2633810"/>
              <a:gd name="connsiteX16-197" fmla="*/ 330916 w 3217557"/>
              <a:gd name="connsiteY16-198" fmla="*/ 569491 h 2633810"/>
              <a:gd name="connsiteX17-199" fmla="*/ 0 w 3217557"/>
              <a:gd name="connsiteY17-200" fmla="*/ 900407 h 2633810"/>
              <a:gd name="connsiteX18-201" fmla="*/ 0 w 3217557"/>
              <a:gd name="connsiteY18-202" fmla="*/ 1952009 h 2633810"/>
              <a:gd name="connsiteX19-203" fmla="*/ 330916 w 3217557"/>
              <a:gd name="connsiteY19-204" fmla="*/ 2282925 h 2633810"/>
              <a:gd name="connsiteX20-205" fmla="*/ 711670 w 3217557"/>
              <a:gd name="connsiteY20-206" fmla="*/ 2282925 h 2633810"/>
              <a:gd name="connsiteX21-207" fmla="*/ 165895 w 3217557"/>
              <a:gd name="connsiteY21-208" fmla="*/ 2633810 h 2633810"/>
              <a:gd name="connsiteX22-209" fmla="*/ 1294529 w 3217557"/>
              <a:gd name="connsiteY22-210" fmla="*/ 2282925 h 2633810"/>
              <a:gd name="connsiteX23-211" fmla="*/ 2117356 w 3217557"/>
              <a:gd name="connsiteY23-212" fmla="*/ 2282925 h 2633810"/>
              <a:gd name="connsiteX24-213" fmla="*/ 2418395 w 3217557"/>
              <a:gd name="connsiteY24-214" fmla="*/ 2087951 h 2633810"/>
              <a:gd name="connsiteX25-215" fmla="*/ 1830857 w 3217557"/>
              <a:gd name="connsiteY25-216" fmla="*/ 1799347 h 2633810"/>
              <a:gd name="connsiteX26-217" fmla="*/ 1008030 w 3217557"/>
              <a:gd name="connsiteY26-218" fmla="*/ 1799347 h 2633810"/>
              <a:gd name="connsiteX27-219" fmla="*/ 677114 w 3217557"/>
              <a:gd name="connsiteY27-220" fmla="*/ 1468431 h 2633810"/>
              <a:gd name="connsiteX28-221" fmla="*/ 677114 w 3217557"/>
              <a:gd name="connsiteY28-222" fmla="*/ 569491 h 2633810"/>
              <a:gd name="connsiteX29-223" fmla="*/ 2886641 w 3217557"/>
              <a:gd name="connsiteY29-224" fmla="*/ 0 h 2633810"/>
              <a:gd name="connsiteX30-225" fmla="*/ 1100201 w 3217557"/>
              <a:gd name="connsiteY30-226" fmla="*/ 0 h 2633810"/>
              <a:gd name="connsiteX31-227" fmla="*/ 769285 w 3217557"/>
              <a:gd name="connsiteY31-228" fmla="*/ 330916 h 2633810"/>
              <a:gd name="connsiteX32-229" fmla="*/ 769285 w 3217557"/>
              <a:gd name="connsiteY32-230" fmla="*/ 1382518 h 2633810"/>
              <a:gd name="connsiteX33-231" fmla="*/ 1100201 w 3217557"/>
              <a:gd name="connsiteY33-232" fmla="*/ 1713434 h 2633810"/>
              <a:gd name="connsiteX34-233" fmla="*/ 1923028 w 3217557"/>
              <a:gd name="connsiteY34-234" fmla="*/ 1713434 h 2633810"/>
              <a:gd name="connsiteX35-235" fmla="*/ 3078958 w 3217557"/>
              <a:gd name="connsiteY35-236" fmla="*/ 2077967 h 2633810"/>
              <a:gd name="connsiteX36-237" fmla="*/ 2505887 w 3217557"/>
              <a:gd name="connsiteY36-238" fmla="*/ 1713434 h 2633810"/>
              <a:gd name="connsiteX37-239" fmla="*/ 2886641 w 3217557"/>
              <a:gd name="connsiteY37-240" fmla="*/ 1713434 h 2633810"/>
              <a:gd name="connsiteX38-241" fmla="*/ 3217557 w 3217557"/>
              <a:gd name="connsiteY38-242" fmla="*/ 1382518 h 2633810"/>
              <a:gd name="connsiteX39-243" fmla="*/ 3217557 w 3217557"/>
              <a:gd name="connsiteY39-244" fmla="*/ 330916 h 2633810"/>
              <a:gd name="connsiteX40-245" fmla="*/ 2886641 w 3217557"/>
              <a:gd name="connsiteY40-246" fmla="*/ 0 h 2633810"/>
              <a:gd name="connsiteX0-247" fmla="*/ 1384251 w 3217557"/>
              <a:gd name="connsiteY0-248" fmla="*/ 661544 h 2633810"/>
              <a:gd name="connsiteX1-249" fmla="*/ 1574067 w 3217557"/>
              <a:gd name="connsiteY1-250" fmla="*/ 851360 h 2633810"/>
              <a:gd name="connsiteX2-251" fmla="*/ 1384251 w 3217557"/>
              <a:gd name="connsiteY2-252" fmla="*/ 1041176 h 2633810"/>
              <a:gd name="connsiteX3-253" fmla="*/ 1194435 w 3217557"/>
              <a:gd name="connsiteY3-254" fmla="*/ 851360 h 2633810"/>
              <a:gd name="connsiteX4-255" fmla="*/ 1384251 w 3217557"/>
              <a:gd name="connsiteY4-256" fmla="*/ 661544 h 2633810"/>
              <a:gd name="connsiteX5-257" fmla="*/ 1993421 w 3217557"/>
              <a:gd name="connsiteY5-258" fmla="*/ 661544 h 2633810"/>
              <a:gd name="connsiteX6-259" fmla="*/ 2183237 w 3217557"/>
              <a:gd name="connsiteY6-260" fmla="*/ 851360 h 2633810"/>
              <a:gd name="connsiteX7-261" fmla="*/ 1993421 w 3217557"/>
              <a:gd name="connsiteY7-262" fmla="*/ 1041176 h 2633810"/>
              <a:gd name="connsiteX8-263" fmla="*/ 1803605 w 3217557"/>
              <a:gd name="connsiteY8-264" fmla="*/ 851360 h 2633810"/>
              <a:gd name="connsiteX9-265" fmla="*/ 1993421 w 3217557"/>
              <a:gd name="connsiteY9-266" fmla="*/ 661544 h 2633810"/>
              <a:gd name="connsiteX10-267" fmla="*/ 2602591 w 3217557"/>
              <a:gd name="connsiteY10-268" fmla="*/ 661544 h 2633810"/>
              <a:gd name="connsiteX11-269" fmla="*/ 2792407 w 3217557"/>
              <a:gd name="connsiteY11-270" fmla="*/ 851360 h 2633810"/>
              <a:gd name="connsiteX12-271" fmla="*/ 2602591 w 3217557"/>
              <a:gd name="connsiteY12-272" fmla="*/ 1041176 h 2633810"/>
              <a:gd name="connsiteX13-273" fmla="*/ 2412775 w 3217557"/>
              <a:gd name="connsiteY13-274" fmla="*/ 851360 h 2633810"/>
              <a:gd name="connsiteX14-275" fmla="*/ 2602591 w 3217557"/>
              <a:gd name="connsiteY14-276" fmla="*/ 661544 h 2633810"/>
              <a:gd name="connsiteX15-277" fmla="*/ 677114 w 3217557"/>
              <a:gd name="connsiteY15-278" fmla="*/ 569491 h 2633810"/>
              <a:gd name="connsiteX16-279" fmla="*/ 330916 w 3217557"/>
              <a:gd name="connsiteY16-280" fmla="*/ 569491 h 2633810"/>
              <a:gd name="connsiteX17-281" fmla="*/ 0 w 3217557"/>
              <a:gd name="connsiteY17-282" fmla="*/ 900407 h 2633810"/>
              <a:gd name="connsiteX18-283" fmla="*/ 0 w 3217557"/>
              <a:gd name="connsiteY18-284" fmla="*/ 1952009 h 2633810"/>
              <a:gd name="connsiteX19-285" fmla="*/ 330916 w 3217557"/>
              <a:gd name="connsiteY19-286" fmla="*/ 2282925 h 2633810"/>
              <a:gd name="connsiteX20-287" fmla="*/ 711670 w 3217557"/>
              <a:gd name="connsiteY20-288" fmla="*/ 2282925 h 2633810"/>
              <a:gd name="connsiteX21-289" fmla="*/ 165895 w 3217557"/>
              <a:gd name="connsiteY21-290" fmla="*/ 2633810 h 2633810"/>
              <a:gd name="connsiteX22-291" fmla="*/ 1294529 w 3217557"/>
              <a:gd name="connsiteY22-292" fmla="*/ 2282925 h 2633810"/>
              <a:gd name="connsiteX23-293" fmla="*/ 2117356 w 3217557"/>
              <a:gd name="connsiteY23-294" fmla="*/ 2282925 h 2633810"/>
              <a:gd name="connsiteX24-295" fmla="*/ 2418395 w 3217557"/>
              <a:gd name="connsiteY24-296" fmla="*/ 2087951 h 2633810"/>
              <a:gd name="connsiteX25-297" fmla="*/ 1830857 w 3217557"/>
              <a:gd name="connsiteY25-298" fmla="*/ 1799347 h 2633810"/>
              <a:gd name="connsiteX26-299" fmla="*/ 1008030 w 3217557"/>
              <a:gd name="connsiteY26-300" fmla="*/ 1799347 h 2633810"/>
              <a:gd name="connsiteX27-301" fmla="*/ 677114 w 3217557"/>
              <a:gd name="connsiteY27-302" fmla="*/ 1468431 h 2633810"/>
              <a:gd name="connsiteX28-303" fmla="*/ 677114 w 3217557"/>
              <a:gd name="connsiteY28-304" fmla="*/ 569491 h 2633810"/>
              <a:gd name="connsiteX29-305" fmla="*/ 2886641 w 3217557"/>
              <a:gd name="connsiteY29-306" fmla="*/ 0 h 2633810"/>
              <a:gd name="connsiteX30-307" fmla="*/ 1100201 w 3217557"/>
              <a:gd name="connsiteY30-308" fmla="*/ 0 h 2633810"/>
              <a:gd name="connsiteX31-309" fmla="*/ 769285 w 3217557"/>
              <a:gd name="connsiteY31-310" fmla="*/ 330916 h 2633810"/>
              <a:gd name="connsiteX32-311" fmla="*/ 769285 w 3217557"/>
              <a:gd name="connsiteY32-312" fmla="*/ 1382518 h 2633810"/>
              <a:gd name="connsiteX33-313" fmla="*/ 1100201 w 3217557"/>
              <a:gd name="connsiteY33-314" fmla="*/ 1713434 h 2633810"/>
              <a:gd name="connsiteX34-315" fmla="*/ 1923028 w 3217557"/>
              <a:gd name="connsiteY34-316" fmla="*/ 1713434 h 2633810"/>
              <a:gd name="connsiteX35-317" fmla="*/ 3078958 w 3217557"/>
              <a:gd name="connsiteY35-318" fmla="*/ 2077967 h 2633810"/>
              <a:gd name="connsiteX36-319" fmla="*/ 2505887 w 3217557"/>
              <a:gd name="connsiteY36-320" fmla="*/ 1713434 h 2633810"/>
              <a:gd name="connsiteX37-321" fmla="*/ 2886641 w 3217557"/>
              <a:gd name="connsiteY37-322" fmla="*/ 1713434 h 2633810"/>
              <a:gd name="connsiteX38-323" fmla="*/ 3217557 w 3217557"/>
              <a:gd name="connsiteY38-324" fmla="*/ 1382518 h 2633810"/>
              <a:gd name="connsiteX39-325" fmla="*/ 3217557 w 3217557"/>
              <a:gd name="connsiteY39-326" fmla="*/ 330916 h 2633810"/>
              <a:gd name="connsiteX40-327" fmla="*/ 2886641 w 3217557"/>
              <a:gd name="connsiteY40-328" fmla="*/ 0 h 2633810"/>
              <a:gd name="connsiteX0-329" fmla="*/ 1384251 w 3217557"/>
              <a:gd name="connsiteY0-330" fmla="*/ 661544 h 2654282"/>
              <a:gd name="connsiteX1-331" fmla="*/ 1574067 w 3217557"/>
              <a:gd name="connsiteY1-332" fmla="*/ 851360 h 2654282"/>
              <a:gd name="connsiteX2-333" fmla="*/ 1384251 w 3217557"/>
              <a:gd name="connsiteY2-334" fmla="*/ 1041176 h 2654282"/>
              <a:gd name="connsiteX3-335" fmla="*/ 1194435 w 3217557"/>
              <a:gd name="connsiteY3-336" fmla="*/ 851360 h 2654282"/>
              <a:gd name="connsiteX4-337" fmla="*/ 1384251 w 3217557"/>
              <a:gd name="connsiteY4-338" fmla="*/ 661544 h 2654282"/>
              <a:gd name="connsiteX5-339" fmla="*/ 1993421 w 3217557"/>
              <a:gd name="connsiteY5-340" fmla="*/ 661544 h 2654282"/>
              <a:gd name="connsiteX6-341" fmla="*/ 2183237 w 3217557"/>
              <a:gd name="connsiteY6-342" fmla="*/ 851360 h 2654282"/>
              <a:gd name="connsiteX7-343" fmla="*/ 1993421 w 3217557"/>
              <a:gd name="connsiteY7-344" fmla="*/ 1041176 h 2654282"/>
              <a:gd name="connsiteX8-345" fmla="*/ 1803605 w 3217557"/>
              <a:gd name="connsiteY8-346" fmla="*/ 851360 h 2654282"/>
              <a:gd name="connsiteX9-347" fmla="*/ 1993421 w 3217557"/>
              <a:gd name="connsiteY9-348" fmla="*/ 661544 h 2654282"/>
              <a:gd name="connsiteX10-349" fmla="*/ 2602591 w 3217557"/>
              <a:gd name="connsiteY10-350" fmla="*/ 661544 h 2654282"/>
              <a:gd name="connsiteX11-351" fmla="*/ 2792407 w 3217557"/>
              <a:gd name="connsiteY11-352" fmla="*/ 851360 h 2654282"/>
              <a:gd name="connsiteX12-353" fmla="*/ 2602591 w 3217557"/>
              <a:gd name="connsiteY12-354" fmla="*/ 1041176 h 2654282"/>
              <a:gd name="connsiteX13-355" fmla="*/ 2412775 w 3217557"/>
              <a:gd name="connsiteY13-356" fmla="*/ 851360 h 2654282"/>
              <a:gd name="connsiteX14-357" fmla="*/ 2602591 w 3217557"/>
              <a:gd name="connsiteY14-358" fmla="*/ 661544 h 2654282"/>
              <a:gd name="connsiteX15-359" fmla="*/ 677114 w 3217557"/>
              <a:gd name="connsiteY15-360" fmla="*/ 569491 h 2654282"/>
              <a:gd name="connsiteX16-361" fmla="*/ 330916 w 3217557"/>
              <a:gd name="connsiteY16-362" fmla="*/ 569491 h 2654282"/>
              <a:gd name="connsiteX17-363" fmla="*/ 0 w 3217557"/>
              <a:gd name="connsiteY17-364" fmla="*/ 900407 h 2654282"/>
              <a:gd name="connsiteX18-365" fmla="*/ 0 w 3217557"/>
              <a:gd name="connsiteY18-366" fmla="*/ 1952009 h 2654282"/>
              <a:gd name="connsiteX19-367" fmla="*/ 330916 w 3217557"/>
              <a:gd name="connsiteY19-368" fmla="*/ 2282925 h 2654282"/>
              <a:gd name="connsiteX20-369" fmla="*/ 711670 w 3217557"/>
              <a:gd name="connsiteY20-370" fmla="*/ 2282925 h 2654282"/>
              <a:gd name="connsiteX21-371" fmla="*/ 275077 w 3217557"/>
              <a:gd name="connsiteY21-372" fmla="*/ 2654282 h 2654282"/>
              <a:gd name="connsiteX22-373" fmla="*/ 1294529 w 3217557"/>
              <a:gd name="connsiteY22-374" fmla="*/ 2282925 h 2654282"/>
              <a:gd name="connsiteX23-375" fmla="*/ 2117356 w 3217557"/>
              <a:gd name="connsiteY23-376" fmla="*/ 2282925 h 2654282"/>
              <a:gd name="connsiteX24-377" fmla="*/ 2418395 w 3217557"/>
              <a:gd name="connsiteY24-378" fmla="*/ 2087951 h 2654282"/>
              <a:gd name="connsiteX25-379" fmla="*/ 1830857 w 3217557"/>
              <a:gd name="connsiteY25-380" fmla="*/ 1799347 h 2654282"/>
              <a:gd name="connsiteX26-381" fmla="*/ 1008030 w 3217557"/>
              <a:gd name="connsiteY26-382" fmla="*/ 1799347 h 2654282"/>
              <a:gd name="connsiteX27-383" fmla="*/ 677114 w 3217557"/>
              <a:gd name="connsiteY27-384" fmla="*/ 1468431 h 2654282"/>
              <a:gd name="connsiteX28-385" fmla="*/ 677114 w 3217557"/>
              <a:gd name="connsiteY28-386" fmla="*/ 569491 h 2654282"/>
              <a:gd name="connsiteX29-387" fmla="*/ 2886641 w 3217557"/>
              <a:gd name="connsiteY29-388" fmla="*/ 0 h 2654282"/>
              <a:gd name="connsiteX30-389" fmla="*/ 1100201 w 3217557"/>
              <a:gd name="connsiteY30-390" fmla="*/ 0 h 2654282"/>
              <a:gd name="connsiteX31-391" fmla="*/ 769285 w 3217557"/>
              <a:gd name="connsiteY31-392" fmla="*/ 330916 h 2654282"/>
              <a:gd name="connsiteX32-393" fmla="*/ 769285 w 3217557"/>
              <a:gd name="connsiteY32-394" fmla="*/ 1382518 h 2654282"/>
              <a:gd name="connsiteX33-395" fmla="*/ 1100201 w 3217557"/>
              <a:gd name="connsiteY33-396" fmla="*/ 1713434 h 2654282"/>
              <a:gd name="connsiteX34-397" fmla="*/ 1923028 w 3217557"/>
              <a:gd name="connsiteY34-398" fmla="*/ 1713434 h 2654282"/>
              <a:gd name="connsiteX35-399" fmla="*/ 3078958 w 3217557"/>
              <a:gd name="connsiteY35-400" fmla="*/ 2077967 h 2654282"/>
              <a:gd name="connsiteX36-401" fmla="*/ 2505887 w 3217557"/>
              <a:gd name="connsiteY36-402" fmla="*/ 1713434 h 2654282"/>
              <a:gd name="connsiteX37-403" fmla="*/ 2886641 w 3217557"/>
              <a:gd name="connsiteY37-404" fmla="*/ 1713434 h 2654282"/>
              <a:gd name="connsiteX38-405" fmla="*/ 3217557 w 3217557"/>
              <a:gd name="connsiteY38-406" fmla="*/ 1382518 h 2654282"/>
              <a:gd name="connsiteX39-407" fmla="*/ 3217557 w 3217557"/>
              <a:gd name="connsiteY39-408" fmla="*/ 330916 h 2654282"/>
              <a:gd name="connsiteX40-409" fmla="*/ 2886641 w 3217557"/>
              <a:gd name="connsiteY40-410" fmla="*/ 0 h 2654282"/>
              <a:gd name="connsiteX0-411" fmla="*/ 1384251 w 3217557"/>
              <a:gd name="connsiteY0-412" fmla="*/ 661544 h 2654282"/>
              <a:gd name="connsiteX1-413" fmla="*/ 1574067 w 3217557"/>
              <a:gd name="connsiteY1-414" fmla="*/ 851360 h 2654282"/>
              <a:gd name="connsiteX2-415" fmla="*/ 1384251 w 3217557"/>
              <a:gd name="connsiteY2-416" fmla="*/ 1041176 h 2654282"/>
              <a:gd name="connsiteX3-417" fmla="*/ 1194435 w 3217557"/>
              <a:gd name="connsiteY3-418" fmla="*/ 851360 h 2654282"/>
              <a:gd name="connsiteX4-419" fmla="*/ 1384251 w 3217557"/>
              <a:gd name="connsiteY4-420" fmla="*/ 661544 h 2654282"/>
              <a:gd name="connsiteX5-421" fmla="*/ 1993421 w 3217557"/>
              <a:gd name="connsiteY5-422" fmla="*/ 661544 h 2654282"/>
              <a:gd name="connsiteX6-423" fmla="*/ 2183237 w 3217557"/>
              <a:gd name="connsiteY6-424" fmla="*/ 851360 h 2654282"/>
              <a:gd name="connsiteX7-425" fmla="*/ 1993421 w 3217557"/>
              <a:gd name="connsiteY7-426" fmla="*/ 1041176 h 2654282"/>
              <a:gd name="connsiteX8-427" fmla="*/ 1803605 w 3217557"/>
              <a:gd name="connsiteY8-428" fmla="*/ 851360 h 2654282"/>
              <a:gd name="connsiteX9-429" fmla="*/ 1993421 w 3217557"/>
              <a:gd name="connsiteY9-430" fmla="*/ 661544 h 2654282"/>
              <a:gd name="connsiteX10-431" fmla="*/ 2602591 w 3217557"/>
              <a:gd name="connsiteY10-432" fmla="*/ 661544 h 2654282"/>
              <a:gd name="connsiteX11-433" fmla="*/ 2792407 w 3217557"/>
              <a:gd name="connsiteY11-434" fmla="*/ 851360 h 2654282"/>
              <a:gd name="connsiteX12-435" fmla="*/ 2602591 w 3217557"/>
              <a:gd name="connsiteY12-436" fmla="*/ 1041176 h 2654282"/>
              <a:gd name="connsiteX13-437" fmla="*/ 2412775 w 3217557"/>
              <a:gd name="connsiteY13-438" fmla="*/ 851360 h 2654282"/>
              <a:gd name="connsiteX14-439" fmla="*/ 2602591 w 3217557"/>
              <a:gd name="connsiteY14-440" fmla="*/ 661544 h 2654282"/>
              <a:gd name="connsiteX15-441" fmla="*/ 677114 w 3217557"/>
              <a:gd name="connsiteY15-442" fmla="*/ 569491 h 2654282"/>
              <a:gd name="connsiteX16-443" fmla="*/ 330916 w 3217557"/>
              <a:gd name="connsiteY16-444" fmla="*/ 569491 h 2654282"/>
              <a:gd name="connsiteX17-445" fmla="*/ 0 w 3217557"/>
              <a:gd name="connsiteY17-446" fmla="*/ 900407 h 2654282"/>
              <a:gd name="connsiteX18-447" fmla="*/ 0 w 3217557"/>
              <a:gd name="connsiteY18-448" fmla="*/ 1952009 h 2654282"/>
              <a:gd name="connsiteX19-449" fmla="*/ 330916 w 3217557"/>
              <a:gd name="connsiteY19-450" fmla="*/ 2282925 h 2654282"/>
              <a:gd name="connsiteX20-451" fmla="*/ 711670 w 3217557"/>
              <a:gd name="connsiteY20-452" fmla="*/ 2282925 h 2654282"/>
              <a:gd name="connsiteX21-453" fmla="*/ 275077 w 3217557"/>
              <a:gd name="connsiteY21-454" fmla="*/ 2654282 h 2654282"/>
              <a:gd name="connsiteX22-455" fmla="*/ 1294529 w 3217557"/>
              <a:gd name="connsiteY22-456" fmla="*/ 2282925 h 2654282"/>
              <a:gd name="connsiteX23-457" fmla="*/ 2117356 w 3217557"/>
              <a:gd name="connsiteY23-458" fmla="*/ 2282925 h 2654282"/>
              <a:gd name="connsiteX24-459" fmla="*/ 2418395 w 3217557"/>
              <a:gd name="connsiteY24-460" fmla="*/ 2087951 h 2654282"/>
              <a:gd name="connsiteX25-461" fmla="*/ 1830857 w 3217557"/>
              <a:gd name="connsiteY25-462" fmla="*/ 1799347 h 2654282"/>
              <a:gd name="connsiteX26-463" fmla="*/ 1008030 w 3217557"/>
              <a:gd name="connsiteY26-464" fmla="*/ 1799347 h 2654282"/>
              <a:gd name="connsiteX27-465" fmla="*/ 677114 w 3217557"/>
              <a:gd name="connsiteY27-466" fmla="*/ 1468431 h 2654282"/>
              <a:gd name="connsiteX28-467" fmla="*/ 677114 w 3217557"/>
              <a:gd name="connsiteY28-468" fmla="*/ 569491 h 2654282"/>
              <a:gd name="connsiteX29-469" fmla="*/ 2886641 w 3217557"/>
              <a:gd name="connsiteY29-470" fmla="*/ 0 h 2654282"/>
              <a:gd name="connsiteX30-471" fmla="*/ 1100201 w 3217557"/>
              <a:gd name="connsiteY30-472" fmla="*/ 0 h 2654282"/>
              <a:gd name="connsiteX31-473" fmla="*/ 769285 w 3217557"/>
              <a:gd name="connsiteY31-474" fmla="*/ 330916 h 2654282"/>
              <a:gd name="connsiteX32-475" fmla="*/ 769285 w 3217557"/>
              <a:gd name="connsiteY32-476" fmla="*/ 1382518 h 2654282"/>
              <a:gd name="connsiteX33-477" fmla="*/ 1100201 w 3217557"/>
              <a:gd name="connsiteY33-478" fmla="*/ 1713434 h 2654282"/>
              <a:gd name="connsiteX34-479" fmla="*/ 1923028 w 3217557"/>
              <a:gd name="connsiteY34-480" fmla="*/ 1713434 h 2654282"/>
              <a:gd name="connsiteX35-481" fmla="*/ 3078958 w 3217557"/>
              <a:gd name="connsiteY35-482" fmla="*/ 2077967 h 2654282"/>
              <a:gd name="connsiteX36-483" fmla="*/ 2505887 w 3217557"/>
              <a:gd name="connsiteY36-484" fmla="*/ 1713434 h 2654282"/>
              <a:gd name="connsiteX37-485" fmla="*/ 2886641 w 3217557"/>
              <a:gd name="connsiteY37-486" fmla="*/ 1713434 h 2654282"/>
              <a:gd name="connsiteX38-487" fmla="*/ 3217557 w 3217557"/>
              <a:gd name="connsiteY38-488" fmla="*/ 1382518 h 2654282"/>
              <a:gd name="connsiteX39-489" fmla="*/ 3217557 w 3217557"/>
              <a:gd name="connsiteY39-490" fmla="*/ 330916 h 2654282"/>
              <a:gd name="connsiteX40-491" fmla="*/ 2886641 w 3217557"/>
              <a:gd name="connsiteY40-492" fmla="*/ 0 h 2654282"/>
              <a:gd name="connsiteX0-493" fmla="*/ 1384251 w 3217557"/>
              <a:gd name="connsiteY0-494" fmla="*/ 661544 h 2654282"/>
              <a:gd name="connsiteX1-495" fmla="*/ 1574067 w 3217557"/>
              <a:gd name="connsiteY1-496" fmla="*/ 851360 h 2654282"/>
              <a:gd name="connsiteX2-497" fmla="*/ 1384251 w 3217557"/>
              <a:gd name="connsiteY2-498" fmla="*/ 1041176 h 2654282"/>
              <a:gd name="connsiteX3-499" fmla="*/ 1194435 w 3217557"/>
              <a:gd name="connsiteY3-500" fmla="*/ 851360 h 2654282"/>
              <a:gd name="connsiteX4-501" fmla="*/ 1384251 w 3217557"/>
              <a:gd name="connsiteY4-502" fmla="*/ 661544 h 2654282"/>
              <a:gd name="connsiteX5-503" fmla="*/ 1993421 w 3217557"/>
              <a:gd name="connsiteY5-504" fmla="*/ 661544 h 2654282"/>
              <a:gd name="connsiteX6-505" fmla="*/ 2183237 w 3217557"/>
              <a:gd name="connsiteY6-506" fmla="*/ 851360 h 2654282"/>
              <a:gd name="connsiteX7-507" fmla="*/ 1993421 w 3217557"/>
              <a:gd name="connsiteY7-508" fmla="*/ 1041176 h 2654282"/>
              <a:gd name="connsiteX8-509" fmla="*/ 1803605 w 3217557"/>
              <a:gd name="connsiteY8-510" fmla="*/ 851360 h 2654282"/>
              <a:gd name="connsiteX9-511" fmla="*/ 1993421 w 3217557"/>
              <a:gd name="connsiteY9-512" fmla="*/ 661544 h 2654282"/>
              <a:gd name="connsiteX10-513" fmla="*/ 2602591 w 3217557"/>
              <a:gd name="connsiteY10-514" fmla="*/ 661544 h 2654282"/>
              <a:gd name="connsiteX11-515" fmla="*/ 2792407 w 3217557"/>
              <a:gd name="connsiteY11-516" fmla="*/ 851360 h 2654282"/>
              <a:gd name="connsiteX12-517" fmla="*/ 2602591 w 3217557"/>
              <a:gd name="connsiteY12-518" fmla="*/ 1041176 h 2654282"/>
              <a:gd name="connsiteX13-519" fmla="*/ 2412775 w 3217557"/>
              <a:gd name="connsiteY13-520" fmla="*/ 851360 h 2654282"/>
              <a:gd name="connsiteX14-521" fmla="*/ 2602591 w 3217557"/>
              <a:gd name="connsiteY14-522" fmla="*/ 661544 h 2654282"/>
              <a:gd name="connsiteX15-523" fmla="*/ 677114 w 3217557"/>
              <a:gd name="connsiteY15-524" fmla="*/ 569491 h 2654282"/>
              <a:gd name="connsiteX16-525" fmla="*/ 330916 w 3217557"/>
              <a:gd name="connsiteY16-526" fmla="*/ 569491 h 2654282"/>
              <a:gd name="connsiteX17-527" fmla="*/ 0 w 3217557"/>
              <a:gd name="connsiteY17-528" fmla="*/ 900407 h 2654282"/>
              <a:gd name="connsiteX18-529" fmla="*/ 0 w 3217557"/>
              <a:gd name="connsiteY18-530" fmla="*/ 1952009 h 2654282"/>
              <a:gd name="connsiteX19-531" fmla="*/ 330916 w 3217557"/>
              <a:gd name="connsiteY19-532" fmla="*/ 2282925 h 2654282"/>
              <a:gd name="connsiteX20-533" fmla="*/ 711670 w 3217557"/>
              <a:gd name="connsiteY20-534" fmla="*/ 2282925 h 2654282"/>
              <a:gd name="connsiteX21-535" fmla="*/ 275077 w 3217557"/>
              <a:gd name="connsiteY21-536" fmla="*/ 2654282 h 2654282"/>
              <a:gd name="connsiteX22-537" fmla="*/ 1294529 w 3217557"/>
              <a:gd name="connsiteY22-538" fmla="*/ 2282925 h 2654282"/>
              <a:gd name="connsiteX23-539" fmla="*/ 2117356 w 3217557"/>
              <a:gd name="connsiteY23-540" fmla="*/ 2282925 h 2654282"/>
              <a:gd name="connsiteX24-541" fmla="*/ 2418395 w 3217557"/>
              <a:gd name="connsiteY24-542" fmla="*/ 2087951 h 2654282"/>
              <a:gd name="connsiteX25-543" fmla="*/ 1830857 w 3217557"/>
              <a:gd name="connsiteY25-544" fmla="*/ 1799347 h 2654282"/>
              <a:gd name="connsiteX26-545" fmla="*/ 1008030 w 3217557"/>
              <a:gd name="connsiteY26-546" fmla="*/ 1799347 h 2654282"/>
              <a:gd name="connsiteX27-547" fmla="*/ 677114 w 3217557"/>
              <a:gd name="connsiteY27-548" fmla="*/ 1468431 h 2654282"/>
              <a:gd name="connsiteX28-549" fmla="*/ 677114 w 3217557"/>
              <a:gd name="connsiteY28-550" fmla="*/ 569491 h 2654282"/>
              <a:gd name="connsiteX29-551" fmla="*/ 2886641 w 3217557"/>
              <a:gd name="connsiteY29-552" fmla="*/ 0 h 2654282"/>
              <a:gd name="connsiteX30-553" fmla="*/ 1100201 w 3217557"/>
              <a:gd name="connsiteY30-554" fmla="*/ 0 h 2654282"/>
              <a:gd name="connsiteX31-555" fmla="*/ 769285 w 3217557"/>
              <a:gd name="connsiteY31-556" fmla="*/ 330916 h 2654282"/>
              <a:gd name="connsiteX32-557" fmla="*/ 769285 w 3217557"/>
              <a:gd name="connsiteY32-558" fmla="*/ 1382518 h 2654282"/>
              <a:gd name="connsiteX33-559" fmla="*/ 1100201 w 3217557"/>
              <a:gd name="connsiteY33-560" fmla="*/ 1713434 h 2654282"/>
              <a:gd name="connsiteX34-561" fmla="*/ 1923028 w 3217557"/>
              <a:gd name="connsiteY34-562" fmla="*/ 1713434 h 2654282"/>
              <a:gd name="connsiteX35-563" fmla="*/ 3078958 w 3217557"/>
              <a:gd name="connsiteY35-564" fmla="*/ 2077967 h 2654282"/>
              <a:gd name="connsiteX36-565" fmla="*/ 2505887 w 3217557"/>
              <a:gd name="connsiteY36-566" fmla="*/ 1713434 h 2654282"/>
              <a:gd name="connsiteX37-567" fmla="*/ 2886641 w 3217557"/>
              <a:gd name="connsiteY37-568" fmla="*/ 1713434 h 2654282"/>
              <a:gd name="connsiteX38-569" fmla="*/ 3217557 w 3217557"/>
              <a:gd name="connsiteY38-570" fmla="*/ 1382518 h 2654282"/>
              <a:gd name="connsiteX39-571" fmla="*/ 3217557 w 3217557"/>
              <a:gd name="connsiteY39-572" fmla="*/ 330916 h 2654282"/>
              <a:gd name="connsiteX40-573" fmla="*/ 2886641 w 3217557"/>
              <a:gd name="connsiteY40-574" fmla="*/ 0 h 2654282"/>
              <a:gd name="connsiteX0-575" fmla="*/ 1384251 w 3217557"/>
              <a:gd name="connsiteY0-576" fmla="*/ 661544 h 2654282"/>
              <a:gd name="connsiteX1-577" fmla="*/ 1574067 w 3217557"/>
              <a:gd name="connsiteY1-578" fmla="*/ 851360 h 2654282"/>
              <a:gd name="connsiteX2-579" fmla="*/ 1384251 w 3217557"/>
              <a:gd name="connsiteY2-580" fmla="*/ 1041176 h 2654282"/>
              <a:gd name="connsiteX3-581" fmla="*/ 1194435 w 3217557"/>
              <a:gd name="connsiteY3-582" fmla="*/ 851360 h 2654282"/>
              <a:gd name="connsiteX4-583" fmla="*/ 1384251 w 3217557"/>
              <a:gd name="connsiteY4-584" fmla="*/ 661544 h 2654282"/>
              <a:gd name="connsiteX5-585" fmla="*/ 1993421 w 3217557"/>
              <a:gd name="connsiteY5-586" fmla="*/ 661544 h 2654282"/>
              <a:gd name="connsiteX6-587" fmla="*/ 2183237 w 3217557"/>
              <a:gd name="connsiteY6-588" fmla="*/ 851360 h 2654282"/>
              <a:gd name="connsiteX7-589" fmla="*/ 1993421 w 3217557"/>
              <a:gd name="connsiteY7-590" fmla="*/ 1041176 h 2654282"/>
              <a:gd name="connsiteX8-591" fmla="*/ 1803605 w 3217557"/>
              <a:gd name="connsiteY8-592" fmla="*/ 851360 h 2654282"/>
              <a:gd name="connsiteX9-593" fmla="*/ 1993421 w 3217557"/>
              <a:gd name="connsiteY9-594" fmla="*/ 661544 h 2654282"/>
              <a:gd name="connsiteX10-595" fmla="*/ 2602591 w 3217557"/>
              <a:gd name="connsiteY10-596" fmla="*/ 661544 h 2654282"/>
              <a:gd name="connsiteX11-597" fmla="*/ 2792407 w 3217557"/>
              <a:gd name="connsiteY11-598" fmla="*/ 851360 h 2654282"/>
              <a:gd name="connsiteX12-599" fmla="*/ 2602591 w 3217557"/>
              <a:gd name="connsiteY12-600" fmla="*/ 1041176 h 2654282"/>
              <a:gd name="connsiteX13-601" fmla="*/ 2412775 w 3217557"/>
              <a:gd name="connsiteY13-602" fmla="*/ 851360 h 2654282"/>
              <a:gd name="connsiteX14-603" fmla="*/ 2602591 w 3217557"/>
              <a:gd name="connsiteY14-604" fmla="*/ 661544 h 2654282"/>
              <a:gd name="connsiteX15-605" fmla="*/ 677114 w 3217557"/>
              <a:gd name="connsiteY15-606" fmla="*/ 569491 h 2654282"/>
              <a:gd name="connsiteX16-607" fmla="*/ 330916 w 3217557"/>
              <a:gd name="connsiteY16-608" fmla="*/ 569491 h 2654282"/>
              <a:gd name="connsiteX17-609" fmla="*/ 0 w 3217557"/>
              <a:gd name="connsiteY17-610" fmla="*/ 900407 h 2654282"/>
              <a:gd name="connsiteX18-611" fmla="*/ 0 w 3217557"/>
              <a:gd name="connsiteY18-612" fmla="*/ 1952009 h 2654282"/>
              <a:gd name="connsiteX19-613" fmla="*/ 330916 w 3217557"/>
              <a:gd name="connsiteY19-614" fmla="*/ 2282925 h 2654282"/>
              <a:gd name="connsiteX20-615" fmla="*/ 711670 w 3217557"/>
              <a:gd name="connsiteY20-616" fmla="*/ 2282925 h 2654282"/>
              <a:gd name="connsiteX21-617" fmla="*/ 275077 w 3217557"/>
              <a:gd name="connsiteY21-618" fmla="*/ 2654282 h 2654282"/>
              <a:gd name="connsiteX22-619" fmla="*/ 1294529 w 3217557"/>
              <a:gd name="connsiteY22-620" fmla="*/ 2282925 h 2654282"/>
              <a:gd name="connsiteX23-621" fmla="*/ 2117356 w 3217557"/>
              <a:gd name="connsiteY23-622" fmla="*/ 2282925 h 2654282"/>
              <a:gd name="connsiteX24-623" fmla="*/ 2418395 w 3217557"/>
              <a:gd name="connsiteY24-624" fmla="*/ 2087951 h 2654282"/>
              <a:gd name="connsiteX25-625" fmla="*/ 1830857 w 3217557"/>
              <a:gd name="connsiteY25-626" fmla="*/ 1799347 h 2654282"/>
              <a:gd name="connsiteX26-627" fmla="*/ 1008030 w 3217557"/>
              <a:gd name="connsiteY26-628" fmla="*/ 1799347 h 2654282"/>
              <a:gd name="connsiteX27-629" fmla="*/ 677114 w 3217557"/>
              <a:gd name="connsiteY27-630" fmla="*/ 1468431 h 2654282"/>
              <a:gd name="connsiteX28-631" fmla="*/ 677114 w 3217557"/>
              <a:gd name="connsiteY28-632" fmla="*/ 569491 h 2654282"/>
              <a:gd name="connsiteX29-633" fmla="*/ 2886641 w 3217557"/>
              <a:gd name="connsiteY29-634" fmla="*/ 0 h 2654282"/>
              <a:gd name="connsiteX30-635" fmla="*/ 1100201 w 3217557"/>
              <a:gd name="connsiteY30-636" fmla="*/ 0 h 2654282"/>
              <a:gd name="connsiteX31-637" fmla="*/ 769285 w 3217557"/>
              <a:gd name="connsiteY31-638" fmla="*/ 330916 h 2654282"/>
              <a:gd name="connsiteX32-639" fmla="*/ 769285 w 3217557"/>
              <a:gd name="connsiteY32-640" fmla="*/ 1382518 h 2654282"/>
              <a:gd name="connsiteX33-641" fmla="*/ 1100201 w 3217557"/>
              <a:gd name="connsiteY33-642" fmla="*/ 1713434 h 2654282"/>
              <a:gd name="connsiteX34-643" fmla="*/ 1923028 w 3217557"/>
              <a:gd name="connsiteY34-644" fmla="*/ 1713434 h 2654282"/>
              <a:gd name="connsiteX35-645" fmla="*/ 3078958 w 3217557"/>
              <a:gd name="connsiteY35-646" fmla="*/ 2077967 h 2654282"/>
              <a:gd name="connsiteX36-647" fmla="*/ 2505887 w 3217557"/>
              <a:gd name="connsiteY36-648" fmla="*/ 1713434 h 2654282"/>
              <a:gd name="connsiteX37-649" fmla="*/ 2886641 w 3217557"/>
              <a:gd name="connsiteY37-650" fmla="*/ 1713434 h 2654282"/>
              <a:gd name="connsiteX38-651" fmla="*/ 3217557 w 3217557"/>
              <a:gd name="connsiteY38-652" fmla="*/ 1382518 h 2654282"/>
              <a:gd name="connsiteX39-653" fmla="*/ 3217557 w 3217557"/>
              <a:gd name="connsiteY39-654" fmla="*/ 330916 h 2654282"/>
              <a:gd name="connsiteX40-655" fmla="*/ 2886641 w 3217557"/>
              <a:gd name="connsiteY40-656" fmla="*/ 0 h 2654282"/>
              <a:gd name="connsiteX0-657" fmla="*/ 1384251 w 3217557"/>
              <a:gd name="connsiteY0-658" fmla="*/ 661544 h 2654282"/>
              <a:gd name="connsiteX1-659" fmla="*/ 1574067 w 3217557"/>
              <a:gd name="connsiteY1-660" fmla="*/ 851360 h 2654282"/>
              <a:gd name="connsiteX2-661" fmla="*/ 1384251 w 3217557"/>
              <a:gd name="connsiteY2-662" fmla="*/ 1041176 h 2654282"/>
              <a:gd name="connsiteX3-663" fmla="*/ 1194435 w 3217557"/>
              <a:gd name="connsiteY3-664" fmla="*/ 851360 h 2654282"/>
              <a:gd name="connsiteX4-665" fmla="*/ 1384251 w 3217557"/>
              <a:gd name="connsiteY4-666" fmla="*/ 661544 h 2654282"/>
              <a:gd name="connsiteX5-667" fmla="*/ 1993421 w 3217557"/>
              <a:gd name="connsiteY5-668" fmla="*/ 661544 h 2654282"/>
              <a:gd name="connsiteX6-669" fmla="*/ 2183237 w 3217557"/>
              <a:gd name="connsiteY6-670" fmla="*/ 851360 h 2654282"/>
              <a:gd name="connsiteX7-671" fmla="*/ 1993421 w 3217557"/>
              <a:gd name="connsiteY7-672" fmla="*/ 1041176 h 2654282"/>
              <a:gd name="connsiteX8-673" fmla="*/ 1803605 w 3217557"/>
              <a:gd name="connsiteY8-674" fmla="*/ 851360 h 2654282"/>
              <a:gd name="connsiteX9-675" fmla="*/ 1993421 w 3217557"/>
              <a:gd name="connsiteY9-676" fmla="*/ 661544 h 2654282"/>
              <a:gd name="connsiteX10-677" fmla="*/ 2602591 w 3217557"/>
              <a:gd name="connsiteY10-678" fmla="*/ 661544 h 2654282"/>
              <a:gd name="connsiteX11-679" fmla="*/ 2792407 w 3217557"/>
              <a:gd name="connsiteY11-680" fmla="*/ 851360 h 2654282"/>
              <a:gd name="connsiteX12-681" fmla="*/ 2602591 w 3217557"/>
              <a:gd name="connsiteY12-682" fmla="*/ 1041176 h 2654282"/>
              <a:gd name="connsiteX13-683" fmla="*/ 2412775 w 3217557"/>
              <a:gd name="connsiteY13-684" fmla="*/ 851360 h 2654282"/>
              <a:gd name="connsiteX14-685" fmla="*/ 2602591 w 3217557"/>
              <a:gd name="connsiteY14-686" fmla="*/ 661544 h 2654282"/>
              <a:gd name="connsiteX15-687" fmla="*/ 677114 w 3217557"/>
              <a:gd name="connsiteY15-688" fmla="*/ 569491 h 2654282"/>
              <a:gd name="connsiteX16-689" fmla="*/ 330916 w 3217557"/>
              <a:gd name="connsiteY16-690" fmla="*/ 569491 h 2654282"/>
              <a:gd name="connsiteX17-691" fmla="*/ 0 w 3217557"/>
              <a:gd name="connsiteY17-692" fmla="*/ 900407 h 2654282"/>
              <a:gd name="connsiteX18-693" fmla="*/ 0 w 3217557"/>
              <a:gd name="connsiteY18-694" fmla="*/ 1952009 h 2654282"/>
              <a:gd name="connsiteX19-695" fmla="*/ 330916 w 3217557"/>
              <a:gd name="connsiteY19-696" fmla="*/ 2282925 h 2654282"/>
              <a:gd name="connsiteX20-697" fmla="*/ 711670 w 3217557"/>
              <a:gd name="connsiteY20-698" fmla="*/ 2282925 h 2654282"/>
              <a:gd name="connsiteX21-699" fmla="*/ 275077 w 3217557"/>
              <a:gd name="connsiteY21-700" fmla="*/ 2654282 h 2654282"/>
              <a:gd name="connsiteX22-701" fmla="*/ 1294529 w 3217557"/>
              <a:gd name="connsiteY22-702" fmla="*/ 2282925 h 2654282"/>
              <a:gd name="connsiteX23-703" fmla="*/ 2117356 w 3217557"/>
              <a:gd name="connsiteY23-704" fmla="*/ 2282925 h 2654282"/>
              <a:gd name="connsiteX24-705" fmla="*/ 2418395 w 3217557"/>
              <a:gd name="connsiteY24-706" fmla="*/ 2087951 h 2654282"/>
              <a:gd name="connsiteX25-707" fmla="*/ 1830857 w 3217557"/>
              <a:gd name="connsiteY25-708" fmla="*/ 1799347 h 2654282"/>
              <a:gd name="connsiteX26-709" fmla="*/ 1008030 w 3217557"/>
              <a:gd name="connsiteY26-710" fmla="*/ 1799347 h 2654282"/>
              <a:gd name="connsiteX27-711" fmla="*/ 677114 w 3217557"/>
              <a:gd name="connsiteY27-712" fmla="*/ 1468431 h 2654282"/>
              <a:gd name="connsiteX28-713" fmla="*/ 677114 w 3217557"/>
              <a:gd name="connsiteY28-714" fmla="*/ 569491 h 2654282"/>
              <a:gd name="connsiteX29-715" fmla="*/ 2886641 w 3217557"/>
              <a:gd name="connsiteY29-716" fmla="*/ 0 h 2654282"/>
              <a:gd name="connsiteX30-717" fmla="*/ 1100201 w 3217557"/>
              <a:gd name="connsiteY30-718" fmla="*/ 0 h 2654282"/>
              <a:gd name="connsiteX31-719" fmla="*/ 769285 w 3217557"/>
              <a:gd name="connsiteY31-720" fmla="*/ 330916 h 2654282"/>
              <a:gd name="connsiteX32-721" fmla="*/ 769285 w 3217557"/>
              <a:gd name="connsiteY32-722" fmla="*/ 1382518 h 2654282"/>
              <a:gd name="connsiteX33-723" fmla="*/ 1100201 w 3217557"/>
              <a:gd name="connsiteY33-724" fmla="*/ 1713434 h 2654282"/>
              <a:gd name="connsiteX34-725" fmla="*/ 1923028 w 3217557"/>
              <a:gd name="connsiteY34-726" fmla="*/ 1713434 h 2654282"/>
              <a:gd name="connsiteX35-727" fmla="*/ 3078958 w 3217557"/>
              <a:gd name="connsiteY35-728" fmla="*/ 2077967 h 2654282"/>
              <a:gd name="connsiteX36-729" fmla="*/ 2505887 w 3217557"/>
              <a:gd name="connsiteY36-730" fmla="*/ 1713434 h 2654282"/>
              <a:gd name="connsiteX37-731" fmla="*/ 2886641 w 3217557"/>
              <a:gd name="connsiteY37-732" fmla="*/ 1713434 h 2654282"/>
              <a:gd name="connsiteX38-733" fmla="*/ 3217557 w 3217557"/>
              <a:gd name="connsiteY38-734" fmla="*/ 1382518 h 2654282"/>
              <a:gd name="connsiteX39-735" fmla="*/ 3217557 w 3217557"/>
              <a:gd name="connsiteY39-736" fmla="*/ 330916 h 2654282"/>
              <a:gd name="connsiteX40-737" fmla="*/ 2886641 w 3217557"/>
              <a:gd name="connsiteY40-738" fmla="*/ 0 h 26542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2" name="Rounded Rectangle 27"/>
          <p:cNvSpPr/>
          <p:nvPr/>
        </p:nvSpPr>
        <p:spPr>
          <a:xfrm>
            <a:off x="6511300" y="5417109"/>
            <a:ext cx="297841" cy="22878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3" name="Oval 21"/>
          <p:cNvSpPr>
            <a:spLocks noChangeAspect="1"/>
          </p:cNvSpPr>
          <p:nvPr/>
        </p:nvSpPr>
        <p:spPr>
          <a:xfrm>
            <a:off x="9327654" y="5380980"/>
            <a:ext cx="328372" cy="3311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aphicFrame>
        <p:nvGraphicFramePr>
          <p:cNvPr id="8" name="Table 7"/>
          <p:cNvGraphicFramePr>
            <a:graphicFrameLocks noGrp="1"/>
          </p:cNvGraphicFramePr>
          <p:nvPr/>
        </p:nvGraphicFramePr>
        <p:xfrm>
          <a:off x="923214" y="1793606"/>
          <a:ext cx="2232000" cy="4289900"/>
        </p:xfrm>
        <a:graphic>
          <a:graphicData uri="http://schemas.openxmlformats.org/drawingml/2006/table">
            <a:tbl>
              <a:tblPr firstRow="1" bandRow="1">
                <a:tableStyleId>{5940675A-B579-460E-94D1-54222C63F5DA}</a:tableStyleId>
              </a:tblPr>
              <a:tblGrid>
                <a:gridCol w="251486"/>
                <a:gridCol w="864514"/>
                <a:gridCol w="864514"/>
                <a:gridCol w="251486"/>
              </a:tblGrid>
              <a:tr h="853440">
                <a:tc gridSpan="4">
                  <a:txBody>
                    <a:bodyPr/>
                    <a:lstStyle/>
                    <a:p>
                      <a:pPr algn="ctr"/>
                      <a:endParaRPr lang="en-US" altLang="ko-KR" sz="1200" b="1" dirty="0">
                        <a:solidFill>
                          <a:schemeClr val="bg1"/>
                        </a:solidFill>
                        <a:latin typeface="+mn-lt"/>
                        <a:cs typeface="Arial" panose="020B0604020202020204" pitchFamily="34" charset="0"/>
                      </a:endParaRPr>
                    </a:p>
                    <a:p>
                      <a:pPr algn="ctr"/>
                      <a:r>
                        <a:rPr lang="en-US" altLang="ko-KR" sz="1400" b="1" dirty="0">
                          <a:solidFill>
                            <a:schemeClr val="bg1"/>
                          </a:solidFill>
                          <a:latin typeface="+mn-lt"/>
                          <a:cs typeface="Arial" panose="020B0604020202020204" pitchFamily="34" charset="0"/>
                        </a:rPr>
                        <a:t>Text  Here</a:t>
                      </a:r>
                      <a:endParaRPr lang="en-US" altLang="ko-KR" sz="1400" b="1" dirty="0">
                        <a:solidFill>
                          <a:schemeClr val="bg1"/>
                        </a:solidFill>
                        <a:latin typeface="+mn-lt"/>
                        <a:cs typeface="Arial" panose="020B0604020202020204" pitchFamily="34" charset="0"/>
                      </a:endParaRPr>
                    </a:p>
                    <a:p>
                      <a:pPr algn="ctr"/>
                      <a:r>
                        <a:rPr lang="en-US" altLang="ko-KR" sz="1200" dirty="0">
                          <a:solidFill>
                            <a:schemeClr val="bg1"/>
                          </a:solidFill>
                          <a:latin typeface="+mn-lt"/>
                          <a:cs typeface="Arial" panose="020B0604020202020204" pitchFamily="34" charset="0"/>
                        </a:rPr>
                        <a:t>Modern PowerPoint </a:t>
                      </a:r>
                      <a:endParaRPr lang="en-US" altLang="ko-KR" sz="1200" b="1" dirty="0">
                        <a:solidFill>
                          <a:schemeClr val="bg1"/>
                        </a:solidFill>
                        <a:latin typeface="+mn-lt"/>
                        <a:cs typeface="Arial" panose="020B0604020202020204" pitchFamily="34" charset="0"/>
                      </a:endParaRPr>
                    </a:p>
                    <a:p>
                      <a:pPr algn="ctr"/>
                      <a:endParaRPr lang="ko-KR" altLang="en-US" sz="1200" b="1" dirty="0">
                        <a:solidFill>
                          <a:schemeClr val="bg1"/>
                        </a:solidFill>
                        <a:latin typeface="+mn-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cPr/>
                </a:tc>
                <a:tc hMerge="1">
                  <a:tcPr/>
                </a:tc>
                <a:tc hMerge="1">
                  <a:tcPr/>
                </a:tc>
              </a:tr>
              <a:tr h="864000">
                <a:tc gridSpan="4">
                  <a:txBody>
                    <a:bodyPr/>
                    <a:lstStyle/>
                    <a:p>
                      <a:pPr algn="ctr" latinLnBrk="1"/>
                      <a:r>
                        <a:rPr lang="en-US" altLang="ko-KR" sz="4400" b="1" dirty="0">
                          <a:solidFill>
                            <a:schemeClr val="tx1">
                              <a:lumMod val="75000"/>
                              <a:lumOff val="25000"/>
                            </a:schemeClr>
                          </a:solidFill>
                          <a:latin typeface="+mn-lt"/>
                          <a:cs typeface="Arial" panose="020B0604020202020204" pitchFamily="34" charset="0"/>
                        </a:rPr>
                        <a:t>$25</a:t>
                      </a:r>
                      <a:endParaRPr lang="en-US" altLang="ko-KR" sz="1400" b="1"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c hMerge="1">
                  <a:tcPr/>
                </a:tc>
              </a:tr>
              <a:tr h="349900">
                <a:tc gridSpan="2">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Contents</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c gridSpan="2">
                  <a:txBody>
                    <a:bodyPr/>
                    <a:lstStyle/>
                    <a:p>
                      <a:pPr algn="ctr" latinLnBrk="1"/>
                      <a:r>
                        <a:rPr lang="en-US" altLang="ko-KR" sz="1400" b="0" dirty="0">
                          <a:solidFill>
                            <a:schemeClr val="bg1"/>
                          </a:solidFill>
                          <a:latin typeface="+mn-lt"/>
                          <a:cs typeface="Arial" panose="020B0604020202020204" pitchFamily="34" charset="0"/>
                        </a:rPr>
                        <a:t>Text</a:t>
                      </a:r>
                      <a:endParaRPr lang="ko-KR" altLang="en-US" sz="1400" b="0" dirty="0">
                        <a:solidFill>
                          <a:schemeClr val="bg1"/>
                        </a:solidFill>
                        <a:latin typeface="+mn-lt"/>
                        <a:cs typeface="Arial" panose="020B0604020202020204"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cPr>
                    <a:lnL w="12700" cmpd="sng">
                      <a:noFill/>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2"/>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2"/>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Content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2"/>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2"/>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2296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2"/>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75000"/>
                            <a:lumOff val="25000"/>
                          </a:schemeClr>
                        </a:solidFill>
                        <a:latin typeface="+mn-lt"/>
                        <a:cs typeface="Arial" panose="020B0604020202020204" pitchFamily="34" charset="0"/>
                      </a:endParaRPr>
                    </a:p>
                    <a:p>
                      <a:pPr algn="ctr"/>
                      <a:r>
                        <a:rPr lang="en-US" altLang="ko-KR" sz="1200" b="0" dirty="0">
                          <a:solidFill>
                            <a:schemeClr val="tx1">
                              <a:lumMod val="75000"/>
                              <a:lumOff val="25000"/>
                            </a:schemeClr>
                          </a:solidFill>
                          <a:latin typeface="+mn-lt"/>
                          <a:cs typeface="Arial" panose="020B0604020202020204" pitchFamily="34" charset="0"/>
                        </a:rPr>
                        <a:t>Easy to change colors, photos and Text.    </a:t>
                      </a:r>
                      <a:endParaRPr lang="ko-KR" altLang="en-US" sz="1200" b="0" dirty="0">
                        <a:solidFill>
                          <a:schemeClr val="tx1">
                            <a:lumMod val="75000"/>
                            <a:lumOff val="25000"/>
                          </a:schemeClr>
                        </a:solidFill>
                        <a:latin typeface="+mn-lt"/>
                        <a:cs typeface="Arial" panose="020B0604020202020204" pitchFamily="34" charset="0"/>
                      </a:endParaRPr>
                    </a:p>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9" name="Table 8"/>
          <p:cNvGraphicFramePr>
            <a:graphicFrameLocks noGrp="1"/>
          </p:cNvGraphicFramePr>
          <p:nvPr/>
        </p:nvGraphicFramePr>
        <p:xfrm>
          <a:off x="3628713" y="1793606"/>
          <a:ext cx="2232000" cy="4289900"/>
        </p:xfrm>
        <a:graphic>
          <a:graphicData uri="http://schemas.openxmlformats.org/drawingml/2006/table">
            <a:tbl>
              <a:tblPr firstRow="1" bandRow="1">
                <a:tableStyleId>{5940675A-B579-460E-94D1-54222C63F5DA}</a:tableStyleId>
              </a:tblPr>
              <a:tblGrid>
                <a:gridCol w="251486"/>
                <a:gridCol w="864514"/>
                <a:gridCol w="864514"/>
                <a:gridCol w="251486"/>
              </a:tblGrid>
              <a:tr h="853440">
                <a:tc gridSpan="4">
                  <a:txBody>
                    <a:bodyPr/>
                    <a:lstStyle/>
                    <a:p>
                      <a:pPr algn="ctr"/>
                      <a:endParaRPr lang="en-US" altLang="ko-KR" sz="1200" b="1" dirty="0">
                        <a:solidFill>
                          <a:schemeClr val="bg1"/>
                        </a:solidFill>
                        <a:latin typeface="+mn-lt"/>
                        <a:cs typeface="Arial" panose="020B0604020202020204" pitchFamily="34" charset="0"/>
                      </a:endParaRPr>
                    </a:p>
                    <a:p>
                      <a:pPr algn="ctr"/>
                      <a:r>
                        <a:rPr lang="en-US" altLang="ko-KR" sz="1400" b="1" dirty="0">
                          <a:solidFill>
                            <a:schemeClr val="bg1"/>
                          </a:solidFill>
                          <a:latin typeface="+mn-lt"/>
                          <a:cs typeface="Arial" panose="020B0604020202020204" pitchFamily="34" charset="0"/>
                        </a:rPr>
                        <a:t>Text  Here</a:t>
                      </a:r>
                      <a:endParaRPr lang="en-US" altLang="ko-KR" sz="1400" b="1" dirty="0">
                        <a:solidFill>
                          <a:schemeClr val="bg1"/>
                        </a:solidFill>
                        <a:latin typeface="+mn-lt"/>
                        <a:cs typeface="Arial" panose="020B0604020202020204" pitchFamily="34" charset="0"/>
                      </a:endParaRPr>
                    </a:p>
                    <a:p>
                      <a:pPr algn="ctr"/>
                      <a:r>
                        <a:rPr lang="en-US" altLang="ko-KR" sz="1200" dirty="0">
                          <a:solidFill>
                            <a:schemeClr val="bg1"/>
                          </a:solidFill>
                          <a:latin typeface="+mn-lt"/>
                          <a:cs typeface="Arial" panose="020B0604020202020204" pitchFamily="34" charset="0"/>
                        </a:rPr>
                        <a:t>Modern PowerPoint </a:t>
                      </a:r>
                      <a:endParaRPr lang="en-US" altLang="ko-KR" sz="1200" b="1" dirty="0">
                        <a:solidFill>
                          <a:schemeClr val="bg1"/>
                        </a:solidFill>
                        <a:latin typeface="+mn-lt"/>
                        <a:cs typeface="Arial" panose="020B0604020202020204" pitchFamily="34" charset="0"/>
                      </a:endParaRPr>
                    </a:p>
                    <a:p>
                      <a:pPr algn="ctr"/>
                      <a:endParaRPr lang="ko-KR" altLang="en-US" sz="1200" b="1" dirty="0">
                        <a:solidFill>
                          <a:schemeClr val="bg1"/>
                        </a:solidFill>
                        <a:latin typeface="+mn-lt"/>
                        <a:cs typeface="Arial" panose="020B0604020202020204"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a:tc>
                <a:tc hMerge="1">
                  <a:tcPr/>
                </a:tc>
                <a:tc hMerge="1">
                  <a:tcPr/>
                </a:tc>
              </a:tr>
              <a:tr h="864000">
                <a:tc gridSpan="4">
                  <a:txBody>
                    <a:bodyPr/>
                    <a:lstStyle/>
                    <a:p>
                      <a:pPr algn="ctr" latinLnBrk="1"/>
                      <a:r>
                        <a:rPr lang="en-US" altLang="ko-KR" sz="4400" b="1" dirty="0">
                          <a:solidFill>
                            <a:schemeClr val="tx1">
                              <a:lumMod val="75000"/>
                              <a:lumOff val="25000"/>
                            </a:schemeClr>
                          </a:solidFill>
                          <a:latin typeface="+mn-lt"/>
                          <a:cs typeface="Arial" panose="020B0604020202020204" pitchFamily="34" charset="0"/>
                        </a:rPr>
                        <a:t>$100</a:t>
                      </a:r>
                      <a:endParaRPr lang="en-US" altLang="ko-KR" sz="1400" b="1"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c hMerge="1">
                  <a:tcPr/>
                </a:tc>
              </a:tr>
              <a:tr h="349900">
                <a:tc gridSpan="2">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Contents</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c gridSpan="2">
                  <a:txBody>
                    <a:bodyPr/>
                    <a:lstStyle/>
                    <a:p>
                      <a:pPr algn="ctr" latinLnBrk="1"/>
                      <a:r>
                        <a:rPr lang="en-US" altLang="ko-KR" sz="1400" b="0" dirty="0">
                          <a:solidFill>
                            <a:schemeClr val="bg1"/>
                          </a:solidFill>
                          <a:latin typeface="+mn-lt"/>
                          <a:cs typeface="Arial" panose="020B0604020202020204" pitchFamily="34" charset="0"/>
                        </a:rPr>
                        <a:t>Text</a:t>
                      </a:r>
                      <a:endParaRPr lang="ko-KR" altLang="en-US" sz="1400" b="0" dirty="0">
                        <a:solidFill>
                          <a:schemeClr val="bg1"/>
                        </a:solidFill>
                        <a:latin typeface="+mn-lt"/>
                        <a:cs typeface="Arial" panose="020B0604020202020204"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cPr>
                    <a:lnL w="12700" cmpd="sng">
                      <a:noFill/>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Content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2296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75000"/>
                            <a:lumOff val="25000"/>
                          </a:schemeClr>
                        </a:solidFill>
                        <a:latin typeface="+mn-lt"/>
                        <a:cs typeface="Arial" panose="020B0604020202020204" pitchFamily="34" charset="0"/>
                      </a:endParaRPr>
                    </a:p>
                    <a:p>
                      <a:pPr algn="ctr"/>
                      <a:r>
                        <a:rPr lang="en-US" altLang="ko-KR" sz="1200" b="0" dirty="0">
                          <a:solidFill>
                            <a:schemeClr val="tx1">
                              <a:lumMod val="75000"/>
                              <a:lumOff val="25000"/>
                            </a:schemeClr>
                          </a:solidFill>
                          <a:latin typeface="+mn-lt"/>
                          <a:cs typeface="Arial" panose="020B0604020202020204" pitchFamily="34" charset="0"/>
                        </a:rPr>
                        <a:t>Easy to change colors, photos and Text.    </a:t>
                      </a:r>
                      <a:endParaRPr lang="ko-KR" altLang="en-US" sz="1200" b="0" dirty="0">
                        <a:solidFill>
                          <a:schemeClr val="tx1">
                            <a:lumMod val="75000"/>
                            <a:lumOff val="25000"/>
                          </a:schemeClr>
                        </a:solidFill>
                        <a:latin typeface="+mn-lt"/>
                        <a:cs typeface="Arial" panose="020B0604020202020204" pitchFamily="34" charset="0"/>
                      </a:endParaRPr>
                    </a:p>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0" name="Table 9"/>
          <p:cNvGraphicFramePr>
            <a:graphicFrameLocks noGrp="1"/>
          </p:cNvGraphicFramePr>
          <p:nvPr/>
        </p:nvGraphicFramePr>
        <p:xfrm>
          <a:off x="6334212" y="1793606"/>
          <a:ext cx="2232000" cy="4289900"/>
        </p:xfrm>
        <a:graphic>
          <a:graphicData uri="http://schemas.openxmlformats.org/drawingml/2006/table">
            <a:tbl>
              <a:tblPr firstRow="1" bandRow="1">
                <a:tableStyleId>{5940675A-B579-460E-94D1-54222C63F5DA}</a:tableStyleId>
              </a:tblPr>
              <a:tblGrid>
                <a:gridCol w="251486"/>
                <a:gridCol w="864514"/>
                <a:gridCol w="864514"/>
                <a:gridCol w="251486"/>
              </a:tblGrid>
              <a:tr h="853440">
                <a:tc gridSpan="4">
                  <a:txBody>
                    <a:bodyPr/>
                    <a:lstStyle/>
                    <a:p>
                      <a:pPr algn="ctr"/>
                      <a:endParaRPr lang="en-US" altLang="ko-KR" sz="1200" b="1" dirty="0">
                        <a:solidFill>
                          <a:schemeClr val="bg1"/>
                        </a:solidFill>
                        <a:latin typeface="+mn-lt"/>
                        <a:cs typeface="Arial" panose="020B0604020202020204" pitchFamily="34" charset="0"/>
                      </a:endParaRPr>
                    </a:p>
                    <a:p>
                      <a:pPr algn="ctr"/>
                      <a:r>
                        <a:rPr lang="en-US" altLang="ko-KR" sz="1400" b="1" dirty="0">
                          <a:solidFill>
                            <a:schemeClr val="bg1"/>
                          </a:solidFill>
                          <a:latin typeface="+mn-lt"/>
                          <a:cs typeface="Arial" panose="020B0604020202020204" pitchFamily="34" charset="0"/>
                        </a:rPr>
                        <a:t>Text  Here</a:t>
                      </a:r>
                      <a:endParaRPr lang="en-US" altLang="ko-KR" sz="1400" b="1" dirty="0">
                        <a:solidFill>
                          <a:schemeClr val="bg1"/>
                        </a:solidFill>
                        <a:latin typeface="+mn-lt"/>
                        <a:cs typeface="Arial" panose="020B0604020202020204" pitchFamily="34" charset="0"/>
                      </a:endParaRPr>
                    </a:p>
                    <a:p>
                      <a:pPr algn="ctr"/>
                      <a:r>
                        <a:rPr lang="en-US" altLang="ko-KR" sz="1200" dirty="0">
                          <a:solidFill>
                            <a:schemeClr val="bg1"/>
                          </a:solidFill>
                          <a:latin typeface="+mn-lt"/>
                          <a:cs typeface="Arial" panose="020B0604020202020204" pitchFamily="34" charset="0"/>
                        </a:rPr>
                        <a:t>Modern PowerPoint </a:t>
                      </a:r>
                      <a:endParaRPr lang="en-US" altLang="ko-KR" sz="1200" b="1" dirty="0">
                        <a:solidFill>
                          <a:schemeClr val="bg1"/>
                        </a:solidFill>
                        <a:latin typeface="+mn-lt"/>
                        <a:cs typeface="Arial" panose="020B0604020202020204" pitchFamily="34" charset="0"/>
                      </a:endParaRPr>
                    </a:p>
                    <a:p>
                      <a:pPr algn="ctr"/>
                      <a:endParaRPr lang="ko-KR" altLang="en-US" sz="1200" b="1" dirty="0">
                        <a:solidFill>
                          <a:schemeClr val="bg1"/>
                        </a:solidFill>
                        <a:latin typeface="+mn-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cPr/>
                </a:tc>
                <a:tc hMerge="1">
                  <a:tcPr/>
                </a:tc>
                <a:tc hMerge="1">
                  <a:tcPr/>
                </a:tc>
              </a:tr>
              <a:tr h="864000">
                <a:tc gridSpan="4">
                  <a:txBody>
                    <a:bodyPr/>
                    <a:lstStyle/>
                    <a:p>
                      <a:pPr algn="ctr" latinLnBrk="1"/>
                      <a:r>
                        <a:rPr lang="en-US" altLang="ko-KR" sz="4400" b="1" dirty="0">
                          <a:solidFill>
                            <a:schemeClr val="tx1">
                              <a:lumMod val="75000"/>
                              <a:lumOff val="25000"/>
                            </a:schemeClr>
                          </a:solidFill>
                          <a:latin typeface="+mn-lt"/>
                          <a:cs typeface="Arial" panose="020B0604020202020204" pitchFamily="34" charset="0"/>
                        </a:rPr>
                        <a:t>$65</a:t>
                      </a:r>
                      <a:endParaRPr lang="en-US" altLang="ko-KR" sz="1400" b="1"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c hMerge="1">
                  <a:tcPr/>
                </a:tc>
              </a:tr>
              <a:tr h="349900">
                <a:tc gridSpan="2">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Contents</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c gridSpan="2">
                  <a:txBody>
                    <a:bodyPr/>
                    <a:lstStyle/>
                    <a:p>
                      <a:pPr algn="ctr" latinLnBrk="1"/>
                      <a:r>
                        <a:rPr lang="en-US" altLang="ko-KR" sz="1400" b="0" dirty="0">
                          <a:solidFill>
                            <a:schemeClr val="bg1"/>
                          </a:solidFill>
                          <a:latin typeface="+mn-lt"/>
                          <a:cs typeface="Arial" panose="020B0604020202020204" pitchFamily="34" charset="0"/>
                        </a:rPr>
                        <a:t>Text</a:t>
                      </a:r>
                      <a:endParaRPr lang="ko-KR" altLang="en-US" sz="1400" b="0" dirty="0">
                        <a:solidFill>
                          <a:schemeClr val="bg1"/>
                        </a:solidFill>
                        <a:latin typeface="+mn-lt"/>
                        <a:cs typeface="Arial" panose="020B0604020202020204"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cPr>
                    <a:lnL w="12700" cmpd="sng">
                      <a:noFill/>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4"/>
                      </a:solidFill>
                      <a:prstDash val="solid"/>
                      <a:round/>
                      <a:headEnd type="none" w="med" len="med"/>
                      <a:tailEnd type="none" w="med" len="med"/>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4"/>
                      </a:solidFill>
                      <a:prstDash val="solid"/>
                      <a:round/>
                      <a:headEnd type="none" w="med" len="med"/>
                      <a:tailEnd type="none" w="med" len="med"/>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Content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4"/>
                      </a:solidFill>
                      <a:prstDash val="solid"/>
                      <a:round/>
                      <a:headEnd type="none" w="med" len="med"/>
                      <a:tailEnd type="none" w="med" len="med"/>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4"/>
                      </a:solidFill>
                      <a:prstDash val="solid"/>
                      <a:round/>
                      <a:headEnd type="none" w="med" len="med"/>
                      <a:tailEnd type="none" w="med" len="med"/>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2296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4"/>
                      </a:solidFill>
                      <a:prstDash val="solid"/>
                      <a:round/>
                      <a:headEnd type="none" w="med" len="med"/>
                      <a:tailEnd type="none" w="med" len="med"/>
                    </a:lnL>
                    <a:lnR w="12700" cmpd="sng">
                      <a:noFill/>
                    </a:lnR>
                    <a:lnT w="19050"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75000"/>
                            <a:lumOff val="25000"/>
                          </a:schemeClr>
                        </a:solidFill>
                        <a:latin typeface="+mn-lt"/>
                        <a:cs typeface="Arial" panose="020B0604020202020204" pitchFamily="34" charset="0"/>
                      </a:endParaRPr>
                    </a:p>
                    <a:p>
                      <a:pPr algn="ctr"/>
                      <a:r>
                        <a:rPr lang="en-US" altLang="ko-KR" sz="1200" b="0" dirty="0">
                          <a:solidFill>
                            <a:schemeClr val="tx1">
                              <a:lumMod val="75000"/>
                              <a:lumOff val="25000"/>
                            </a:schemeClr>
                          </a:solidFill>
                          <a:latin typeface="+mn-lt"/>
                          <a:cs typeface="Arial" panose="020B0604020202020204" pitchFamily="34" charset="0"/>
                        </a:rPr>
                        <a:t>Easy to change colors, photos and Text.    </a:t>
                      </a:r>
                      <a:endParaRPr lang="ko-KR" altLang="en-US" sz="1200" b="0" dirty="0">
                        <a:solidFill>
                          <a:schemeClr val="tx1">
                            <a:lumMod val="75000"/>
                            <a:lumOff val="25000"/>
                          </a:schemeClr>
                        </a:solidFill>
                        <a:latin typeface="+mn-lt"/>
                        <a:cs typeface="Arial" panose="020B0604020202020204" pitchFamily="34" charset="0"/>
                      </a:endParaRPr>
                    </a:p>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11" name="Table 10"/>
          <p:cNvGraphicFramePr>
            <a:graphicFrameLocks noGrp="1"/>
          </p:cNvGraphicFramePr>
          <p:nvPr/>
        </p:nvGraphicFramePr>
        <p:xfrm>
          <a:off x="9039712" y="1793606"/>
          <a:ext cx="2232000" cy="4289900"/>
        </p:xfrm>
        <a:graphic>
          <a:graphicData uri="http://schemas.openxmlformats.org/drawingml/2006/table">
            <a:tbl>
              <a:tblPr firstRow="1" bandRow="1">
                <a:tableStyleId>{5940675A-B579-460E-94D1-54222C63F5DA}</a:tableStyleId>
              </a:tblPr>
              <a:tblGrid>
                <a:gridCol w="251486"/>
                <a:gridCol w="864514"/>
                <a:gridCol w="864514"/>
                <a:gridCol w="251486"/>
              </a:tblGrid>
              <a:tr h="853440">
                <a:tc gridSpan="4">
                  <a:txBody>
                    <a:bodyPr/>
                    <a:lstStyle/>
                    <a:p>
                      <a:pPr algn="ctr"/>
                      <a:endParaRPr lang="en-US" altLang="ko-KR" sz="1200" b="1" dirty="0">
                        <a:solidFill>
                          <a:schemeClr val="bg1"/>
                        </a:solidFill>
                        <a:latin typeface="+mn-lt"/>
                        <a:cs typeface="Arial" panose="020B0604020202020204" pitchFamily="34" charset="0"/>
                      </a:endParaRPr>
                    </a:p>
                    <a:p>
                      <a:pPr algn="ctr"/>
                      <a:r>
                        <a:rPr lang="en-US" altLang="ko-KR" sz="1400" b="1" dirty="0">
                          <a:solidFill>
                            <a:schemeClr val="bg1"/>
                          </a:solidFill>
                          <a:latin typeface="+mn-lt"/>
                          <a:cs typeface="Arial" panose="020B0604020202020204" pitchFamily="34" charset="0"/>
                        </a:rPr>
                        <a:t>Text  Here</a:t>
                      </a:r>
                      <a:endParaRPr lang="en-US" altLang="ko-KR" sz="1400" b="1" dirty="0">
                        <a:solidFill>
                          <a:schemeClr val="bg1"/>
                        </a:solidFill>
                        <a:latin typeface="+mn-lt"/>
                        <a:cs typeface="Arial" panose="020B0604020202020204" pitchFamily="34" charset="0"/>
                      </a:endParaRPr>
                    </a:p>
                    <a:p>
                      <a:pPr algn="ctr"/>
                      <a:r>
                        <a:rPr lang="en-US" altLang="ko-KR" sz="1200" dirty="0">
                          <a:solidFill>
                            <a:schemeClr val="bg1"/>
                          </a:solidFill>
                          <a:latin typeface="+mn-lt"/>
                          <a:cs typeface="Arial" panose="020B0604020202020204" pitchFamily="34" charset="0"/>
                        </a:rPr>
                        <a:t>Modern PowerPoint </a:t>
                      </a:r>
                      <a:endParaRPr lang="en-US" altLang="ko-KR" sz="1200" b="1" dirty="0">
                        <a:solidFill>
                          <a:schemeClr val="bg1"/>
                        </a:solidFill>
                        <a:latin typeface="+mn-lt"/>
                        <a:cs typeface="Arial" panose="020B0604020202020204" pitchFamily="34" charset="0"/>
                      </a:endParaRPr>
                    </a:p>
                    <a:p>
                      <a:pPr algn="ctr"/>
                      <a:endParaRPr lang="ko-KR" altLang="en-US" sz="1200" b="1" dirty="0">
                        <a:solidFill>
                          <a:schemeClr val="bg1"/>
                        </a:solidFill>
                        <a:latin typeface="+mn-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cPr/>
                </a:tc>
                <a:tc hMerge="1">
                  <a:tcPr/>
                </a:tc>
                <a:tc hMerge="1">
                  <a:tcPr/>
                </a:tc>
              </a:tr>
              <a:tr h="864000">
                <a:tc gridSpan="4">
                  <a:txBody>
                    <a:bodyPr/>
                    <a:lstStyle/>
                    <a:p>
                      <a:pPr algn="ctr" latinLnBrk="1"/>
                      <a:r>
                        <a:rPr lang="en-US" altLang="ko-KR" sz="4400" b="1" dirty="0">
                          <a:solidFill>
                            <a:schemeClr val="tx1">
                              <a:lumMod val="75000"/>
                              <a:lumOff val="25000"/>
                            </a:schemeClr>
                          </a:solidFill>
                          <a:latin typeface="+mn-lt"/>
                          <a:cs typeface="Arial" panose="020B0604020202020204" pitchFamily="34" charset="0"/>
                        </a:rPr>
                        <a:t>$20</a:t>
                      </a:r>
                      <a:endParaRPr lang="en-US" altLang="ko-KR" sz="1400" b="1"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bg1"/>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hMerge="1">
                  <a:tcPr/>
                </a:tc>
                <a:tc hMerge="1">
                  <a:tcPr/>
                </a:tc>
              </a:tr>
              <a:tr h="349900">
                <a:tc gridSpan="2">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Contents</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c gridSpan="2">
                  <a:txBody>
                    <a:bodyPr/>
                    <a:lstStyle/>
                    <a:p>
                      <a:pPr algn="ctr" latinLnBrk="1"/>
                      <a:r>
                        <a:rPr lang="en-US" altLang="ko-KR" sz="1400" b="0" dirty="0">
                          <a:solidFill>
                            <a:schemeClr val="bg1"/>
                          </a:solidFill>
                          <a:latin typeface="+mn-lt"/>
                          <a:cs typeface="Arial" panose="020B0604020202020204" pitchFamily="34" charset="0"/>
                        </a:rPr>
                        <a:t>Text</a:t>
                      </a:r>
                      <a:endParaRPr lang="ko-KR" altLang="en-US" sz="1400" b="0" dirty="0">
                        <a:solidFill>
                          <a:schemeClr val="bg1"/>
                        </a:solidFill>
                        <a:latin typeface="+mn-lt"/>
                        <a:cs typeface="Arial" panose="020B0604020202020204"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cPr>
                    <a:lnL w="12700" cmpd="sng">
                      <a:noFill/>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1B4F6"/>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3"/>
                      </a:solidFill>
                      <a:prstDash val="solid"/>
                      <a:round/>
                      <a:headEnd type="none" w="med" len="med"/>
                      <a:tailEnd type="none" w="med" len="med"/>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3"/>
                      </a:solidFill>
                      <a:prstDash val="solid"/>
                      <a:round/>
                      <a:headEnd type="none" w="med" len="med"/>
                      <a:tailEnd type="none" w="med" len="med"/>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Content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3"/>
                      </a:solidFill>
                      <a:prstDash val="solid"/>
                      <a:round/>
                      <a:headEnd type="none" w="med" len="med"/>
                      <a:tailEnd type="none" w="med" len="med"/>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4990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3"/>
                      </a:solidFill>
                      <a:prstDash val="solid"/>
                      <a:round/>
                      <a:headEnd type="none" w="med" len="med"/>
                      <a:tailEnd type="none" w="med" len="med"/>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a:t>
                      </a:r>
                      <a:r>
                        <a:rPr lang="en-US" altLang="ko-KR" sz="1200" b="0" baseline="0" dirty="0">
                          <a:solidFill>
                            <a:schemeClr val="tx1">
                              <a:lumMod val="75000"/>
                              <a:lumOff val="25000"/>
                            </a:schemeClr>
                          </a:solidFill>
                          <a:latin typeface="+mn-lt"/>
                          <a:cs typeface="Arial" panose="020B0604020202020204" pitchFamily="34" charset="0"/>
                        </a:rPr>
                        <a:t> Here</a:t>
                      </a: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822960">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28575" cap="flat" cmpd="sng" algn="ctr">
                      <a:solidFill>
                        <a:schemeClr val="accent3"/>
                      </a:solidFill>
                      <a:prstDash val="solid"/>
                      <a:round/>
                      <a:headEnd type="none" w="med" len="med"/>
                      <a:tailEnd type="none" w="med" len="med"/>
                    </a:lnL>
                    <a:lnR w="12700" cmpd="sng">
                      <a:noFill/>
                    </a:lnR>
                    <a:lnT w="19050"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l"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75000"/>
                            <a:lumOff val="25000"/>
                          </a:schemeClr>
                        </a:solidFill>
                        <a:latin typeface="+mn-lt"/>
                        <a:cs typeface="Arial" panose="020B0604020202020204" pitchFamily="34" charset="0"/>
                      </a:endParaRPr>
                    </a:p>
                    <a:p>
                      <a:pPr algn="ctr"/>
                      <a:r>
                        <a:rPr lang="en-US" altLang="ko-KR" sz="1200" b="0" dirty="0">
                          <a:solidFill>
                            <a:schemeClr val="tx1">
                              <a:lumMod val="75000"/>
                              <a:lumOff val="25000"/>
                            </a:schemeClr>
                          </a:solidFill>
                          <a:latin typeface="+mn-lt"/>
                          <a:cs typeface="Arial" panose="020B0604020202020204" pitchFamily="34" charset="0"/>
                        </a:rPr>
                        <a:t>Easy to change colors, photos and Text.    </a:t>
                      </a:r>
                      <a:endParaRPr lang="ko-KR" altLang="en-US" sz="1200" b="0" dirty="0">
                        <a:solidFill>
                          <a:schemeClr val="tx1">
                            <a:lumMod val="75000"/>
                            <a:lumOff val="25000"/>
                          </a:schemeClr>
                        </a:solidFill>
                        <a:latin typeface="+mn-lt"/>
                        <a:cs typeface="Arial" panose="020B0604020202020204" pitchFamily="34" charset="0"/>
                      </a:endParaRPr>
                    </a:p>
                    <a:p>
                      <a:pPr marL="0" marR="0" indent="0" algn="ctr" defTabSz="914400" rtl="0" eaLnBrk="1" fontAlgn="auto" latinLnBrk="1" hangingPunct="1">
                        <a:lnSpc>
                          <a:spcPct val="100000"/>
                        </a:lnSpc>
                        <a:spcBef>
                          <a:spcPts val="0"/>
                        </a:spcBef>
                        <a:spcAft>
                          <a:spcPts val="0"/>
                        </a:spcAft>
                        <a:buClrTx/>
                        <a:buSzTx/>
                        <a:buFontTx/>
                        <a:buNone/>
                        <a:defRPr/>
                      </a:pPr>
                      <a:endParaRPr lang="en-US" altLang="ko-KR" sz="1200" b="0" dirty="0">
                        <a:solidFill>
                          <a:schemeClr val="tx1">
                            <a:lumMod val="75000"/>
                            <a:lumOff val="25000"/>
                          </a:schemeClr>
                        </a:solidFill>
                        <a:latin typeface="+mn-lt"/>
                        <a:cs typeface="Arial" panose="020B0604020202020204" pitchFamily="34" charset="0"/>
                      </a:endParaRPr>
                    </a:p>
                  </a:txBody>
                  <a:tcPr anchor="ctr">
                    <a:lnL w="12700" cmpd="sng">
                      <a:noFill/>
                    </a:lnL>
                    <a:lnR w="12700" cmpd="sng">
                      <a:noFill/>
                    </a:lnR>
                    <a:lnT w="19050"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cPr/>
                </a:tc>
                <a:tc>
                  <a:txBody>
                    <a:bodyPr/>
                    <a:lstStyle/>
                    <a:p>
                      <a:pPr latinLnBrk="1"/>
                      <a:endParaRPr lang="ko-KR" altLang="en-US" sz="1200" b="0" dirty="0">
                        <a:solidFill>
                          <a:schemeClr val="tx1">
                            <a:lumMod val="75000"/>
                            <a:lumOff val="25000"/>
                          </a:schemeClr>
                        </a:solidFill>
                        <a:latin typeface="+mn-lt"/>
                        <a:cs typeface="Arial" panose="020B0604020202020204" pitchFamily="34" charset="0"/>
                      </a:endParaRPr>
                    </a:p>
                  </a:txBody>
                  <a:tcPr>
                    <a:lnL w="12700" cmpd="sng">
                      <a:noFill/>
                    </a:lnL>
                    <a:lnR w="28575"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p:cNvSpPr>
            <a:spLocks noGrp="1"/>
          </p:cNvSpPr>
          <p:nvPr>
            <p:ph type="pic" idx="14"/>
          </p:nvPr>
        </p:nvSpPr>
        <p:spPr/>
      </p:sp>
      <p:sp>
        <p:nvSpPr>
          <p:cNvPr id="28" name="Rectangle 1"/>
          <p:cNvSpPr/>
          <p:nvPr/>
        </p:nvSpPr>
        <p:spPr>
          <a:xfrm>
            <a:off x="5963055" y="549569"/>
            <a:ext cx="5486400" cy="11521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4"/>
          <p:cNvSpPr/>
          <p:nvPr/>
        </p:nvSpPr>
        <p:spPr>
          <a:xfrm>
            <a:off x="210164" y="4797152"/>
            <a:ext cx="5228944" cy="144016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30" name="Text Placeholder 13"/>
          <p:cNvSpPr txBox="1"/>
          <p:nvPr/>
        </p:nvSpPr>
        <p:spPr>
          <a:xfrm>
            <a:off x="760023" y="4941168"/>
            <a:ext cx="4104456" cy="1152128"/>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80000"/>
              </a:lnSpc>
              <a:buNone/>
            </a:pPr>
            <a:r>
              <a:rPr lang="en-US" altLang="ko-KR" sz="3600" b="1" dirty="0">
                <a:solidFill>
                  <a:schemeClr val="bg1"/>
                </a:solidFill>
                <a:latin typeface="+mj-lt"/>
                <a:cs typeface="Arial" panose="020B0604020202020204" pitchFamily="34" charset="0"/>
              </a:rPr>
              <a:t>Simple Portfolio</a:t>
            </a:r>
            <a:endParaRPr lang="en-US" altLang="ko-KR" sz="3600" b="1" dirty="0">
              <a:solidFill>
                <a:schemeClr val="bg1"/>
              </a:solidFill>
              <a:latin typeface="+mj-lt"/>
              <a:cs typeface="Arial" panose="020B0604020202020204" pitchFamily="34" charset="0"/>
            </a:endParaRPr>
          </a:p>
          <a:p>
            <a:pPr marL="0" indent="0" algn="r">
              <a:lnSpc>
                <a:spcPct val="80000"/>
              </a:lnSpc>
              <a:buNone/>
            </a:pPr>
            <a:r>
              <a:rPr lang="en-US" altLang="ko-KR" sz="3600" b="1" dirty="0">
                <a:solidFill>
                  <a:schemeClr val="bg1"/>
                </a:solidFill>
                <a:latin typeface="+mj-lt"/>
                <a:cs typeface="Arial" panose="020B0604020202020204" pitchFamily="34" charset="0"/>
              </a:rPr>
              <a:t> Presentation</a:t>
            </a:r>
            <a:endParaRPr lang="en-US" altLang="ko-KR" sz="3600" b="1" dirty="0">
              <a:solidFill>
                <a:schemeClr val="bg1"/>
              </a:solidFill>
              <a:latin typeface="+mj-lt"/>
              <a:cs typeface="Arial" panose="020B0604020202020204" pitchFamily="34" charset="0"/>
            </a:endParaRPr>
          </a:p>
        </p:txBody>
      </p:sp>
      <p:sp>
        <p:nvSpPr>
          <p:cNvPr id="40" name="TextBox 39"/>
          <p:cNvSpPr txBox="1"/>
          <p:nvPr/>
        </p:nvSpPr>
        <p:spPr>
          <a:xfrm>
            <a:off x="6208046" y="1233760"/>
            <a:ext cx="1178003" cy="307777"/>
          </a:xfrm>
          <a:prstGeom prst="rect">
            <a:avLst/>
          </a:prstGeom>
          <a:noFill/>
        </p:spPr>
        <p:txBody>
          <a:bodyPr wrap="square" rtlCol="0" anchor="ctr">
            <a:spAutoFit/>
          </a:bodyPr>
          <a:lstStyle/>
          <a:p>
            <a:pPr algn="ctr"/>
            <a:r>
              <a:rPr lang="en-US" altLang="ko-KR" sz="1400" b="1" dirty="0">
                <a:solidFill>
                  <a:schemeClr val="bg1"/>
                </a:solidFill>
                <a:cs typeface="Arial" panose="020B0604020202020204" pitchFamily="34" charset="0"/>
              </a:rPr>
              <a:t>Content</a:t>
            </a:r>
            <a:endParaRPr lang="ko-KR" altLang="en-US" sz="1400" b="1" dirty="0">
              <a:solidFill>
                <a:schemeClr val="bg1"/>
              </a:solidFill>
              <a:cs typeface="Arial" panose="020B0604020202020204" pitchFamily="34" charset="0"/>
            </a:endParaRPr>
          </a:p>
        </p:txBody>
      </p:sp>
      <p:sp>
        <p:nvSpPr>
          <p:cNvPr id="41" name="TextBox 40"/>
          <p:cNvSpPr txBox="1"/>
          <p:nvPr/>
        </p:nvSpPr>
        <p:spPr>
          <a:xfrm>
            <a:off x="7475238" y="1233760"/>
            <a:ext cx="1178003" cy="307777"/>
          </a:xfrm>
          <a:prstGeom prst="rect">
            <a:avLst/>
          </a:prstGeom>
          <a:noFill/>
        </p:spPr>
        <p:txBody>
          <a:bodyPr wrap="square" rtlCol="0" anchor="ctr">
            <a:spAutoFit/>
          </a:bodyPr>
          <a:lstStyle/>
          <a:p>
            <a:pPr algn="ctr"/>
            <a:r>
              <a:rPr lang="en-US" altLang="ko-KR" sz="1400" b="1" dirty="0">
                <a:solidFill>
                  <a:schemeClr val="bg1"/>
                </a:solidFill>
                <a:cs typeface="Arial" panose="020B0604020202020204" pitchFamily="34" charset="0"/>
              </a:rPr>
              <a:t>Content</a:t>
            </a:r>
            <a:endParaRPr lang="ko-KR" altLang="en-US" sz="1400" b="1" dirty="0">
              <a:solidFill>
                <a:schemeClr val="bg1"/>
              </a:solidFill>
              <a:cs typeface="Arial" panose="020B0604020202020204" pitchFamily="34" charset="0"/>
            </a:endParaRPr>
          </a:p>
        </p:txBody>
      </p:sp>
      <p:sp>
        <p:nvSpPr>
          <p:cNvPr id="42" name="TextBox 41"/>
          <p:cNvSpPr txBox="1"/>
          <p:nvPr/>
        </p:nvSpPr>
        <p:spPr>
          <a:xfrm>
            <a:off x="8742430" y="1233760"/>
            <a:ext cx="1178003" cy="307777"/>
          </a:xfrm>
          <a:prstGeom prst="rect">
            <a:avLst/>
          </a:prstGeom>
          <a:noFill/>
        </p:spPr>
        <p:txBody>
          <a:bodyPr wrap="square" rtlCol="0" anchor="ctr">
            <a:spAutoFit/>
          </a:bodyPr>
          <a:lstStyle/>
          <a:p>
            <a:pPr algn="ctr"/>
            <a:r>
              <a:rPr lang="en-US" altLang="ko-KR" sz="1400" b="1" dirty="0">
                <a:solidFill>
                  <a:schemeClr val="bg1"/>
                </a:solidFill>
                <a:cs typeface="Arial" panose="020B0604020202020204" pitchFamily="34" charset="0"/>
              </a:rPr>
              <a:t>Content</a:t>
            </a:r>
            <a:endParaRPr lang="ko-KR" altLang="en-US" sz="1400" b="1" dirty="0">
              <a:solidFill>
                <a:schemeClr val="bg1"/>
              </a:solidFill>
              <a:cs typeface="Arial" panose="020B0604020202020204" pitchFamily="34" charset="0"/>
            </a:endParaRPr>
          </a:p>
        </p:txBody>
      </p:sp>
      <p:grpSp>
        <p:nvGrpSpPr>
          <p:cNvPr id="43" name="Group 18"/>
          <p:cNvGrpSpPr/>
          <p:nvPr/>
        </p:nvGrpSpPr>
        <p:grpSpPr>
          <a:xfrm>
            <a:off x="6054838" y="1903195"/>
            <a:ext cx="5394617" cy="1560369"/>
            <a:chOff x="4822352" y="1916832"/>
            <a:chExt cx="3422056" cy="1560369"/>
          </a:xfrm>
        </p:grpSpPr>
        <p:sp>
          <p:nvSpPr>
            <p:cNvPr id="44"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tx1">
                      <a:lumMod val="75000"/>
                      <a:lumOff val="25000"/>
                    </a:schemeClr>
                  </a:solidFill>
                  <a:cs typeface="Arial" panose="020B0604020202020204" pitchFamily="34" charset="0"/>
                </a:rPr>
                <a:t>Portfolio  Designed</a:t>
              </a:r>
              <a:endParaRPr lang="en-US" altLang="ko-KR" sz="2000" b="1" dirty="0">
                <a:solidFill>
                  <a:schemeClr val="tx1">
                    <a:lumMod val="75000"/>
                    <a:lumOff val="25000"/>
                  </a:schemeClr>
                </a:solidFill>
                <a:cs typeface="Arial" panose="020B0604020202020204" pitchFamily="34" charset="0"/>
              </a:endParaRPr>
            </a:p>
          </p:txBody>
        </p:sp>
        <p:sp>
          <p:nvSpPr>
            <p:cNvPr id="45" name="TextBox 44"/>
            <p:cNvSpPr txBox="1"/>
            <p:nvPr/>
          </p:nvSpPr>
          <p:spPr>
            <a:xfrm>
              <a:off x="4822352" y="2276872"/>
              <a:ext cx="3422056"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I hope and I believe that this Template will your Time, Money and Reputation. Get a modern PowerPoint  Presentation that is beautifully designed.</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Get a modern PowerPoint  Presentation that is beautifully designed.</a:t>
              </a:r>
              <a:r>
                <a:rPr lang="ko-KR" altLang="en-US"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grpSp>
      <p:grpSp>
        <p:nvGrpSpPr>
          <p:cNvPr id="46" name="Group 21"/>
          <p:cNvGrpSpPr/>
          <p:nvPr/>
        </p:nvGrpSpPr>
        <p:grpSpPr>
          <a:xfrm>
            <a:off x="6111988" y="3884419"/>
            <a:ext cx="2541348" cy="1088782"/>
            <a:chOff x="395534" y="3737445"/>
            <a:chExt cx="3972999" cy="1088782"/>
          </a:xfrm>
        </p:grpSpPr>
        <p:sp>
          <p:nvSpPr>
            <p:cNvPr id="47" name="TextBox 46"/>
            <p:cNvSpPr txBox="1"/>
            <p:nvPr/>
          </p:nvSpPr>
          <p:spPr>
            <a:xfrm>
              <a:off x="395534" y="3737445"/>
              <a:ext cx="3972999" cy="276999"/>
            </a:xfrm>
            <a:prstGeom prst="rect">
              <a:avLst/>
            </a:prstGeom>
            <a:solidFill>
              <a:schemeClr val="accent2"/>
            </a:solidFill>
          </p:spPr>
          <p:txBody>
            <a:bodyPr wrap="square" rtlCol="0" anchor="ctr">
              <a:spAutoFit/>
            </a:bodyPr>
            <a:lstStyle/>
            <a:p>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sp>
          <p:nvSpPr>
            <p:cNvPr id="48" name="TextBox 47"/>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a:t>
              </a:r>
              <a:endParaRPr lang="en-US" altLang="ko-KR" sz="1200" dirty="0">
                <a:solidFill>
                  <a:schemeClr val="tx1">
                    <a:lumMod val="75000"/>
                    <a:lumOff val="25000"/>
                  </a:schemeClr>
                </a:solidFill>
                <a:cs typeface="Arial" panose="020B0604020202020204" pitchFamily="34" charset="0"/>
              </a:endParaRPr>
            </a:p>
          </p:txBody>
        </p:sp>
      </p:grpSp>
      <p:grpSp>
        <p:nvGrpSpPr>
          <p:cNvPr id="49" name="Group 24"/>
          <p:cNvGrpSpPr/>
          <p:nvPr/>
        </p:nvGrpSpPr>
        <p:grpSpPr>
          <a:xfrm>
            <a:off x="8781648" y="3884419"/>
            <a:ext cx="2541348" cy="1088782"/>
            <a:chOff x="395534" y="3737445"/>
            <a:chExt cx="3972999" cy="1088782"/>
          </a:xfrm>
        </p:grpSpPr>
        <p:sp>
          <p:nvSpPr>
            <p:cNvPr id="50" name="TextBox 49"/>
            <p:cNvSpPr txBox="1"/>
            <p:nvPr/>
          </p:nvSpPr>
          <p:spPr>
            <a:xfrm>
              <a:off x="395534" y="3737445"/>
              <a:ext cx="3972999" cy="276999"/>
            </a:xfrm>
            <a:prstGeom prst="rect">
              <a:avLst/>
            </a:prstGeom>
            <a:solidFill>
              <a:schemeClr val="accent1"/>
            </a:solidFill>
          </p:spPr>
          <p:txBody>
            <a:bodyPr wrap="square" rtlCol="0" anchor="ctr">
              <a:spAutoFit/>
            </a:bodyPr>
            <a:lstStyle/>
            <a:p>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sp>
          <p:nvSpPr>
            <p:cNvPr id="51" name="TextBox 50"/>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a:t>
              </a:r>
              <a:endParaRPr lang="en-US" altLang="ko-KR" sz="1200" dirty="0">
                <a:solidFill>
                  <a:schemeClr val="tx1">
                    <a:lumMod val="75000"/>
                    <a:lumOff val="25000"/>
                  </a:schemeClr>
                </a:solidFill>
                <a:cs typeface="Arial" panose="020B0604020202020204" pitchFamily="34" charset="0"/>
              </a:endParaRPr>
            </a:p>
          </p:txBody>
        </p:sp>
      </p:grpSp>
      <p:grpSp>
        <p:nvGrpSpPr>
          <p:cNvPr id="52" name="Group 30"/>
          <p:cNvGrpSpPr/>
          <p:nvPr/>
        </p:nvGrpSpPr>
        <p:grpSpPr>
          <a:xfrm>
            <a:off x="6111988" y="5259072"/>
            <a:ext cx="2541348" cy="1088782"/>
            <a:chOff x="395534" y="3737445"/>
            <a:chExt cx="3972999" cy="1088782"/>
          </a:xfrm>
        </p:grpSpPr>
        <p:sp>
          <p:nvSpPr>
            <p:cNvPr id="53" name="TextBox 52"/>
            <p:cNvSpPr txBox="1"/>
            <p:nvPr/>
          </p:nvSpPr>
          <p:spPr>
            <a:xfrm>
              <a:off x="395534" y="3737445"/>
              <a:ext cx="3972999" cy="276999"/>
            </a:xfrm>
            <a:prstGeom prst="rect">
              <a:avLst/>
            </a:prstGeom>
            <a:solidFill>
              <a:schemeClr val="accent3"/>
            </a:solidFill>
          </p:spPr>
          <p:txBody>
            <a:bodyPr wrap="square" rtlCol="0" anchor="ctr">
              <a:spAutoFit/>
            </a:bodyPr>
            <a:lstStyle/>
            <a:p>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sp>
          <p:nvSpPr>
            <p:cNvPr id="54" name="TextBox 53"/>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a:t>
              </a:r>
              <a:endParaRPr lang="en-US" altLang="ko-KR" sz="1200" dirty="0">
                <a:solidFill>
                  <a:schemeClr val="tx1">
                    <a:lumMod val="75000"/>
                    <a:lumOff val="25000"/>
                  </a:schemeClr>
                </a:solidFill>
                <a:cs typeface="Arial" panose="020B0604020202020204" pitchFamily="34" charset="0"/>
              </a:endParaRPr>
            </a:p>
          </p:txBody>
        </p:sp>
      </p:grpSp>
      <p:grpSp>
        <p:nvGrpSpPr>
          <p:cNvPr id="55" name="Group 33"/>
          <p:cNvGrpSpPr/>
          <p:nvPr/>
        </p:nvGrpSpPr>
        <p:grpSpPr>
          <a:xfrm>
            <a:off x="8781648" y="5259072"/>
            <a:ext cx="2541348" cy="1088782"/>
            <a:chOff x="395534" y="3737445"/>
            <a:chExt cx="3972999" cy="1088782"/>
          </a:xfrm>
        </p:grpSpPr>
        <p:sp>
          <p:nvSpPr>
            <p:cNvPr id="56" name="TextBox 55"/>
            <p:cNvSpPr txBox="1"/>
            <p:nvPr/>
          </p:nvSpPr>
          <p:spPr>
            <a:xfrm>
              <a:off x="395534" y="3737445"/>
              <a:ext cx="3972999" cy="276999"/>
            </a:xfrm>
            <a:prstGeom prst="rect">
              <a:avLst/>
            </a:prstGeom>
            <a:solidFill>
              <a:schemeClr val="accent4"/>
            </a:solidFill>
          </p:spPr>
          <p:txBody>
            <a:bodyPr wrap="square" rtlCol="0" anchor="ctr">
              <a:spAutoFit/>
            </a:bodyPr>
            <a:lstStyle/>
            <a:p>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sp>
          <p:nvSpPr>
            <p:cNvPr id="57" name="TextBox 56"/>
            <p:cNvSpPr txBox="1"/>
            <p:nvPr/>
          </p:nvSpPr>
          <p:spPr>
            <a:xfrm>
              <a:off x="395536" y="3995230"/>
              <a:ext cx="3972997" cy="830997"/>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a:t>
              </a:r>
              <a:endParaRPr lang="en-US" altLang="ko-KR" sz="1200" dirty="0">
                <a:solidFill>
                  <a:schemeClr val="tx1">
                    <a:lumMod val="75000"/>
                    <a:lumOff val="25000"/>
                  </a:schemeClr>
                </a:solidFill>
                <a:cs typeface="Arial" panose="020B0604020202020204" pitchFamily="34" charset="0"/>
              </a:endParaRPr>
            </a:p>
          </p:txBody>
        </p:sp>
      </p:grpSp>
      <p:sp>
        <p:nvSpPr>
          <p:cNvPr id="32" name="TextBox 31"/>
          <p:cNvSpPr txBox="1"/>
          <p:nvPr/>
        </p:nvSpPr>
        <p:spPr>
          <a:xfrm>
            <a:off x="10009622" y="1233760"/>
            <a:ext cx="1178003" cy="307777"/>
          </a:xfrm>
          <a:prstGeom prst="rect">
            <a:avLst/>
          </a:prstGeom>
          <a:noFill/>
        </p:spPr>
        <p:txBody>
          <a:bodyPr wrap="square" rtlCol="0" anchor="ctr">
            <a:spAutoFit/>
          </a:bodyPr>
          <a:lstStyle/>
          <a:p>
            <a:pPr algn="ctr"/>
            <a:r>
              <a:rPr lang="en-US" altLang="ko-KR" sz="1400" b="1" dirty="0">
                <a:solidFill>
                  <a:schemeClr val="bg1"/>
                </a:solidFill>
                <a:cs typeface="Arial" panose="020B0604020202020204" pitchFamily="34" charset="0"/>
              </a:rPr>
              <a:t>Content</a:t>
            </a:r>
            <a:endParaRPr lang="ko-KR" altLang="en-US" sz="1400" b="1" dirty="0">
              <a:solidFill>
                <a:schemeClr val="bg1"/>
              </a:solidFill>
              <a:cs typeface="Arial" panose="020B0604020202020204" pitchFamily="34" charset="0"/>
            </a:endParaRPr>
          </a:p>
        </p:txBody>
      </p:sp>
      <p:grpSp>
        <p:nvGrpSpPr>
          <p:cNvPr id="37" name="Group 36"/>
          <p:cNvGrpSpPr/>
          <p:nvPr/>
        </p:nvGrpSpPr>
        <p:grpSpPr>
          <a:xfrm>
            <a:off x="8989972" y="798972"/>
            <a:ext cx="682918" cy="289222"/>
            <a:chOff x="113572" y="3059144"/>
            <a:chExt cx="2324346" cy="984385"/>
          </a:xfrm>
          <a:solidFill>
            <a:schemeClr val="bg1"/>
          </a:solidFill>
        </p:grpSpPr>
        <p:sp>
          <p:nvSpPr>
            <p:cNvPr id="38" name="Freeform: Shape 37"/>
            <p:cNvSpPr/>
            <p:nvPr/>
          </p:nvSpPr>
          <p:spPr>
            <a:xfrm>
              <a:off x="327442" y="3059144"/>
              <a:ext cx="1805774" cy="551413"/>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grpFill/>
            <a:ln w="9525" cap="flat">
              <a:noFill/>
              <a:prstDash val="solid"/>
              <a:miter/>
            </a:ln>
          </p:spPr>
          <p:txBody>
            <a:bodyPr rtlCol="0" anchor="ctr"/>
            <a:lstStyle/>
            <a:p>
              <a:endParaRPr lang="en-US"/>
            </a:p>
          </p:txBody>
        </p:sp>
        <p:sp>
          <p:nvSpPr>
            <p:cNvPr id="39" name="Freeform: Shape 38"/>
            <p:cNvSpPr/>
            <p:nvPr/>
          </p:nvSpPr>
          <p:spPr>
            <a:xfrm>
              <a:off x="113572" y="3679475"/>
              <a:ext cx="2324346" cy="364054"/>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58" name="Group 57"/>
          <p:cNvGrpSpPr/>
          <p:nvPr/>
        </p:nvGrpSpPr>
        <p:grpSpPr>
          <a:xfrm>
            <a:off x="10277858" y="691966"/>
            <a:ext cx="649084" cy="422928"/>
            <a:chOff x="9418332" y="2951963"/>
            <a:chExt cx="1418527" cy="924278"/>
          </a:xfrm>
          <a:solidFill>
            <a:schemeClr val="bg1"/>
          </a:solidFill>
        </p:grpSpPr>
        <p:grpSp>
          <p:nvGrpSpPr>
            <p:cNvPr id="59" name="Group 58"/>
            <p:cNvGrpSpPr/>
            <p:nvPr/>
          </p:nvGrpSpPr>
          <p:grpSpPr>
            <a:xfrm>
              <a:off x="9418332" y="2965177"/>
              <a:ext cx="1377929" cy="911064"/>
              <a:chOff x="9418332" y="2965177"/>
              <a:chExt cx="1377929" cy="911064"/>
            </a:xfrm>
            <a:grpFill/>
          </p:grpSpPr>
          <p:grpSp>
            <p:nvGrpSpPr>
              <p:cNvPr id="61" name="Group 60"/>
              <p:cNvGrpSpPr/>
              <p:nvPr/>
            </p:nvGrpSpPr>
            <p:grpSpPr>
              <a:xfrm>
                <a:off x="9418332" y="2965177"/>
                <a:ext cx="1377929" cy="911064"/>
                <a:chOff x="330241" y="1526834"/>
                <a:chExt cx="2145289" cy="1418430"/>
              </a:xfrm>
              <a:grpFill/>
            </p:grpSpPr>
            <p:sp>
              <p:nvSpPr>
                <p:cNvPr id="65" name="Freeform: Shape 64"/>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66" name="Freeform: Shape 65"/>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
            <p:nvSpPr>
              <p:cNvPr id="62" name="Freeform: Shape 61"/>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Freeform: Shape 59"/>
            <p:cNvSpPr/>
            <p:nvPr/>
          </p:nvSpPr>
          <p:spPr>
            <a:xfrm>
              <a:off x="10331070" y="2951963"/>
              <a:ext cx="505789" cy="37233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Freeform: Shape 66"/>
          <p:cNvSpPr/>
          <p:nvPr/>
        </p:nvSpPr>
        <p:spPr>
          <a:xfrm>
            <a:off x="7781441" y="842272"/>
            <a:ext cx="616578" cy="237422"/>
          </a:xfrm>
          <a:custGeom>
            <a:avLst/>
            <a:gdLst>
              <a:gd name="connsiteX0" fmla="*/ 6928458 w 8543357"/>
              <a:gd name="connsiteY0" fmla="*/ 2439007 h 3289735"/>
              <a:gd name="connsiteX1" fmla="*/ 7109999 w 8543357"/>
              <a:gd name="connsiteY1" fmla="*/ 2620548 h 3289735"/>
              <a:gd name="connsiteX2" fmla="*/ 6928458 w 8543357"/>
              <a:gd name="connsiteY2" fmla="*/ 2802089 h 3289735"/>
              <a:gd name="connsiteX3" fmla="*/ 6746917 w 8543357"/>
              <a:gd name="connsiteY3" fmla="*/ 2620548 h 3289735"/>
              <a:gd name="connsiteX4" fmla="*/ 6928458 w 8543357"/>
              <a:gd name="connsiteY4" fmla="*/ 2439007 h 3289735"/>
              <a:gd name="connsiteX5" fmla="*/ 1585190 w 8543357"/>
              <a:gd name="connsiteY5" fmla="*/ 2416754 h 3289735"/>
              <a:gd name="connsiteX6" fmla="*/ 1766731 w 8543357"/>
              <a:gd name="connsiteY6" fmla="*/ 2598295 h 3289735"/>
              <a:gd name="connsiteX7" fmla="*/ 1585190 w 8543357"/>
              <a:gd name="connsiteY7" fmla="*/ 2779836 h 3289735"/>
              <a:gd name="connsiteX8" fmla="*/ 1403649 w 8543357"/>
              <a:gd name="connsiteY8" fmla="*/ 2598295 h 3289735"/>
              <a:gd name="connsiteX9" fmla="*/ 1585190 w 8543357"/>
              <a:gd name="connsiteY9" fmla="*/ 2416754 h 3289735"/>
              <a:gd name="connsiteX10" fmla="*/ 6925340 w 8543357"/>
              <a:gd name="connsiteY10" fmla="*/ 2293671 h 3289735"/>
              <a:gd name="connsiteX11" fmla="*/ 6697422 w 8543357"/>
              <a:gd name="connsiteY11" fmla="*/ 2388080 h 3289735"/>
              <a:gd name="connsiteX12" fmla="*/ 6697415 w 8543357"/>
              <a:gd name="connsiteY12" fmla="*/ 2843921 h 3289735"/>
              <a:gd name="connsiteX13" fmla="*/ 7153263 w 8543357"/>
              <a:gd name="connsiteY13" fmla="*/ 2843921 h 3289735"/>
              <a:gd name="connsiteX14" fmla="*/ 7153263 w 8543357"/>
              <a:gd name="connsiteY14" fmla="*/ 2388080 h 3289735"/>
              <a:gd name="connsiteX15" fmla="*/ 6925340 w 8543357"/>
              <a:gd name="connsiteY15" fmla="*/ 2293671 h 3289735"/>
              <a:gd name="connsiteX16" fmla="*/ 1582072 w 8543357"/>
              <a:gd name="connsiteY16" fmla="*/ 2271418 h 3289735"/>
              <a:gd name="connsiteX17" fmla="*/ 1354154 w 8543357"/>
              <a:gd name="connsiteY17" fmla="*/ 2365827 h 3289735"/>
              <a:gd name="connsiteX18" fmla="*/ 1354147 w 8543357"/>
              <a:gd name="connsiteY18" fmla="*/ 2821668 h 3289735"/>
              <a:gd name="connsiteX19" fmla="*/ 1809995 w 8543357"/>
              <a:gd name="connsiteY19" fmla="*/ 2821668 h 3289735"/>
              <a:gd name="connsiteX20" fmla="*/ 1809995 w 8543357"/>
              <a:gd name="connsiteY20" fmla="*/ 2365827 h 3289735"/>
              <a:gd name="connsiteX21" fmla="*/ 1582072 w 8543357"/>
              <a:gd name="connsiteY21" fmla="*/ 2271418 h 3289735"/>
              <a:gd name="connsiteX22" fmla="*/ 6928457 w 8543357"/>
              <a:gd name="connsiteY22" fmla="*/ 1951359 h 3289735"/>
              <a:gd name="connsiteX23" fmla="*/ 7601151 w 8543357"/>
              <a:gd name="connsiteY23" fmla="*/ 2624052 h 3289735"/>
              <a:gd name="connsiteX24" fmla="*/ 7601151 w 8543357"/>
              <a:gd name="connsiteY24" fmla="*/ 2638067 h 3289735"/>
              <a:gd name="connsiteX25" fmla="*/ 6928457 w 8543357"/>
              <a:gd name="connsiteY25" fmla="*/ 3289735 h 3289735"/>
              <a:gd name="connsiteX26" fmla="*/ 6255764 w 8543357"/>
              <a:gd name="connsiteY26" fmla="*/ 2638067 h 3289735"/>
              <a:gd name="connsiteX27" fmla="*/ 6255764 w 8543357"/>
              <a:gd name="connsiteY27" fmla="*/ 2624052 h 3289735"/>
              <a:gd name="connsiteX28" fmla="*/ 6928457 w 8543357"/>
              <a:gd name="connsiteY28" fmla="*/ 1951359 h 3289735"/>
              <a:gd name="connsiteX29" fmla="*/ 1585189 w 8543357"/>
              <a:gd name="connsiteY29" fmla="*/ 1929106 h 3289735"/>
              <a:gd name="connsiteX30" fmla="*/ 2257883 w 8543357"/>
              <a:gd name="connsiteY30" fmla="*/ 2601799 h 3289735"/>
              <a:gd name="connsiteX31" fmla="*/ 2257883 w 8543357"/>
              <a:gd name="connsiteY31" fmla="*/ 2615814 h 3289735"/>
              <a:gd name="connsiteX32" fmla="*/ 1585189 w 8543357"/>
              <a:gd name="connsiteY32" fmla="*/ 3267482 h 3289735"/>
              <a:gd name="connsiteX33" fmla="*/ 912496 w 8543357"/>
              <a:gd name="connsiteY33" fmla="*/ 2615814 h 3289735"/>
              <a:gd name="connsiteX34" fmla="*/ 912496 w 8543357"/>
              <a:gd name="connsiteY34" fmla="*/ 2601799 h 3289735"/>
              <a:gd name="connsiteX35" fmla="*/ 1585189 w 8543357"/>
              <a:gd name="connsiteY35" fmla="*/ 1929106 h 3289735"/>
              <a:gd name="connsiteX36" fmla="*/ 64619 w 8543357"/>
              <a:gd name="connsiteY36" fmla="*/ 1683850 h 3289735"/>
              <a:gd name="connsiteX37" fmla="*/ 64619 w 8543357"/>
              <a:gd name="connsiteY37" fmla="*/ 1922096 h 3289735"/>
              <a:gd name="connsiteX38" fmla="*/ 148706 w 8543357"/>
              <a:gd name="connsiteY38" fmla="*/ 2006183 h 3289735"/>
              <a:gd name="connsiteX39" fmla="*/ 520093 w 8543357"/>
              <a:gd name="connsiteY39" fmla="*/ 2006183 h 3289735"/>
              <a:gd name="connsiteX40" fmla="*/ 562136 w 8543357"/>
              <a:gd name="connsiteY40" fmla="*/ 1978154 h 3289735"/>
              <a:gd name="connsiteX41" fmla="*/ 667241 w 8543357"/>
              <a:gd name="connsiteY41" fmla="*/ 1831006 h 3289735"/>
              <a:gd name="connsiteX42" fmla="*/ 625197 w 8543357"/>
              <a:gd name="connsiteY42" fmla="*/ 1683850 h 3289735"/>
              <a:gd name="connsiteX43" fmla="*/ 64619 w 8543357"/>
              <a:gd name="connsiteY43" fmla="*/ 1683850 h 3289735"/>
              <a:gd name="connsiteX44" fmla="*/ 4556251 w 8543357"/>
              <a:gd name="connsiteY44" fmla="*/ 1270428 h 3289735"/>
              <a:gd name="connsiteX45" fmla="*/ 4514208 w 8543357"/>
              <a:gd name="connsiteY45" fmla="*/ 1284443 h 3289735"/>
              <a:gd name="connsiteX46" fmla="*/ 4514208 w 8543357"/>
              <a:gd name="connsiteY46" fmla="*/ 2195382 h 3289735"/>
              <a:gd name="connsiteX47" fmla="*/ 4556251 w 8543357"/>
              <a:gd name="connsiteY47" fmla="*/ 2209396 h 3289735"/>
              <a:gd name="connsiteX48" fmla="*/ 4598295 w 8543357"/>
              <a:gd name="connsiteY48" fmla="*/ 2195382 h 3289735"/>
              <a:gd name="connsiteX49" fmla="*/ 4598295 w 8543357"/>
              <a:gd name="connsiteY49" fmla="*/ 1284443 h 3289735"/>
              <a:gd name="connsiteX50" fmla="*/ 4556251 w 8543357"/>
              <a:gd name="connsiteY50" fmla="*/ 1270428 h 3289735"/>
              <a:gd name="connsiteX51" fmla="*/ 8153579 w 8543357"/>
              <a:gd name="connsiteY51" fmla="*/ 1033056 h 3289735"/>
              <a:gd name="connsiteX52" fmla="*/ 8038838 w 8543357"/>
              <a:gd name="connsiteY52" fmla="*/ 1067215 h 3289735"/>
              <a:gd name="connsiteX53" fmla="*/ 7814607 w 8543357"/>
              <a:gd name="connsiteY53" fmla="*/ 1417576 h 3289735"/>
              <a:gd name="connsiteX54" fmla="*/ 7912708 w 8543357"/>
              <a:gd name="connsiteY54" fmla="*/ 1557721 h 3289735"/>
              <a:gd name="connsiteX55" fmla="*/ 8087884 w 8543357"/>
              <a:gd name="connsiteY55" fmla="*/ 1557721 h 3289735"/>
              <a:gd name="connsiteX56" fmla="*/ 8221025 w 8543357"/>
              <a:gd name="connsiteY56" fmla="*/ 1403562 h 3289735"/>
              <a:gd name="connsiteX57" fmla="*/ 8221025 w 8543357"/>
              <a:gd name="connsiteY57" fmla="*/ 1109258 h 3289735"/>
              <a:gd name="connsiteX58" fmla="*/ 8153579 w 8543357"/>
              <a:gd name="connsiteY58" fmla="*/ 1033056 h 3289735"/>
              <a:gd name="connsiteX59" fmla="*/ 2916554 w 8543357"/>
              <a:gd name="connsiteY59" fmla="*/ 587330 h 3289735"/>
              <a:gd name="connsiteX60" fmla="*/ 2866084 w 8543357"/>
              <a:gd name="connsiteY60" fmla="*/ 616567 h 3289735"/>
              <a:gd name="connsiteX61" fmla="*/ 2580210 w 8543357"/>
              <a:gd name="connsiteY61" fmla="*/ 807951 h 3289735"/>
              <a:gd name="connsiteX62" fmla="*/ 2545176 w 8543357"/>
              <a:gd name="connsiteY62" fmla="*/ 955106 h 3289735"/>
              <a:gd name="connsiteX63" fmla="*/ 2916554 w 8543357"/>
              <a:gd name="connsiteY63" fmla="*/ 955106 h 3289735"/>
              <a:gd name="connsiteX64" fmla="*/ 6483234 w 8543357"/>
              <a:gd name="connsiteY64" fmla="*/ 379721 h 3289735"/>
              <a:gd name="connsiteX65" fmla="*/ 6483234 w 8543357"/>
              <a:gd name="connsiteY65" fmla="*/ 955106 h 3289735"/>
              <a:gd name="connsiteX66" fmla="*/ 7169941 w 8543357"/>
              <a:gd name="connsiteY66" fmla="*/ 955106 h 3289735"/>
              <a:gd name="connsiteX67" fmla="*/ 7120887 w 8543357"/>
              <a:gd name="connsiteY67" fmla="*/ 674818 h 3289735"/>
              <a:gd name="connsiteX68" fmla="*/ 6653454 w 8543357"/>
              <a:gd name="connsiteY68" fmla="*/ 426535 h 3289735"/>
              <a:gd name="connsiteX69" fmla="*/ 4514208 w 8543357"/>
              <a:gd name="connsiteY69" fmla="*/ 213698 h 3289735"/>
              <a:gd name="connsiteX70" fmla="*/ 4374787 w 8543357"/>
              <a:gd name="connsiteY70" fmla="*/ 218539 h 3289735"/>
              <a:gd name="connsiteX71" fmla="*/ 4226908 w 8543357"/>
              <a:gd name="connsiteY71" fmla="*/ 226355 h 3289735"/>
              <a:gd name="connsiteX72" fmla="*/ 3034107 w 8543357"/>
              <a:gd name="connsiteY72" fmla="*/ 519233 h 3289735"/>
              <a:gd name="connsiteX73" fmla="*/ 3000641 w 8543357"/>
              <a:gd name="connsiteY73" fmla="*/ 538620 h 3289735"/>
              <a:gd name="connsiteX74" fmla="*/ 3000641 w 8543357"/>
              <a:gd name="connsiteY74" fmla="*/ 955106 h 3289735"/>
              <a:gd name="connsiteX75" fmla="*/ 4514208 w 8543357"/>
              <a:gd name="connsiteY75" fmla="*/ 955106 h 3289735"/>
              <a:gd name="connsiteX76" fmla="*/ 4761218 w 8543357"/>
              <a:gd name="connsiteY76" fmla="*/ 208991 h 3289735"/>
              <a:gd name="connsiteX77" fmla="*/ 4598295 w 8543357"/>
              <a:gd name="connsiteY77" fmla="*/ 211751 h 3289735"/>
              <a:gd name="connsiteX78" fmla="*/ 4598295 w 8543357"/>
              <a:gd name="connsiteY78" fmla="*/ 955106 h 3289735"/>
              <a:gd name="connsiteX79" fmla="*/ 6399147 w 8543357"/>
              <a:gd name="connsiteY79" fmla="*/ 955106 h 3289735"/>
              <a:gd name="connsiteX80" fmla="*/ 6399147 w 8543357"/>
              <a:gd name="connsiteY80" fmla="*/ 356596 h 3289735"/>
              <a:gd name="connsiteX81" fmla="*/ 6353426 w 8543357"/>
              <a:gd name="connsiteY81" fmla="*/ 344022 h 3289735"/>
              <a:gd name="connsiteX82" fmla="*/ 4761218 w 8543357"/>
              <a:gd name="connsiteY82" fmla="*/ 208991 h 3289735"/>
              <a:gd name="connsiteX83" fmla="*/ 4770242 w 8543357"/>
              <a:gd name="connsiteY83" fmla="*/ 2 h 3289735"/>
              <a:gd name="connsiteX84" fmla="*/ 7534317 w 8543357"/>
              <a:gd name="connsiteY84" fmla="*/ 681821 h 3289735"/>
              <a:gd name="connsiteX85" fmla="*/ 7688476 w 8543357"/>
              <a:gd name="connsiteY85" fmla="*/ 737879 h 3289735"/>
              <a:gd name="connsiteX86" fmla="*/ 8192996 w 8543357"/>
              <a:gd name="connsiteY86" fmla="*/ 737879 h 3289735"/>
              <a:gd name="connsiteX87" fmla="*/ 8305111 w 8543357"/>
              <a:gd name="connsiteY87" fmla="*/ 849994 h 3289735"/>
              <a:gd name="connsiteX88" fmla="*/ 8305111 w 8543357"/>
              <a:gd name="connsiteY88" fmla="*/ 1557727 h 3289735"/>
              <a:gd name="connsiteX89" fmla="*/ 8543357 w 8543357"/>
              <a:gd name="connsiteY89" fmla="*/ 1767944 h 3289735"/>
              <a:gd name="connsiteX90" fmla="*/ 8543357 w 8543357"/>
              <a:gd name="connsiteY90" fmla="*/ 2370565 h 3289735"/>
              <a:gd name="connsiteX91" fmla="*/ 7975776 w 8543357"/>
              <a:gd name="connsiteY91" fmla="*/ 2608811 h 3289735"/>
              <a:gd name="connsiteX92" fmla="*/ 7625415 w 8543357"/>
              <a:gd name="connsiteY92" fmla="*/ 2608811 h 3289735"/>
              <a:gd name="connsiteX93" fmla="*/ 6917682 w 8543357"/>
              <a:gd name="connsiteY93" fmla="*/ 1901078 h 3289735"/>
              <a:gd name="connsiteX94" fmla="*/ 6209949 w 8543357"/>
              <a:gd name="connsiteY94" fmla="*/ 2608811 h 3289735"/>
              <a:gd name="connsiteX95" fmla="*/ 2299928 w 8543357"/>
              <a:gd name="connsiteY95" fmla="*/ 2608811 h 3289735"/>
              <a:gd name="connsiteX96" fmla="*/ 2299928 w 8543357"/>
              <a:gd name="connsiteY96" fmla="*/ 2594796 h 3289735"/>
              <a:gd name="connsiteX97" fmla="*/ 1592193 w 8543357"/>
              <a:gd name="connsiteY97" fmla="*/ 1887063 h 3289735"/>
              <a:gd name="connsiteX98" fmla="*/ 884460 w 8543357"/>
              <a:gd name="connsiteY98" fmla="*/ 2594796 h 3289735"/>
              <a:gd name="connsiteX99" fmla="*/ 884460 w 8543357"/>
              <a:gd name="connsiteY99" fmla="*/ 2608811 h 3289735"/>
              <a:gd name="connsiteX100" fmla="*/ 225789 w 8543357"/>
              <a:gd name="connsiteY100" fmla="*/ 2608811 h 3289735"/>
              <a:gd name="connsiteX101" fmla="*/ 1558 w 8543357"/>
              <a:gd name="connsiteY101" fmla="*/ 2391583 h 3289735"/>
              <a:gd name="connsiteX102" fmla="*/ 1558 w 8543357"/>
              <a:gd name="connsiteY102" fmla="*/ 1774948 h 3289735"/>
              <a:gd name="connsiteX103" fmla="*/ 506078 w 8543357"/>
              <a:gd name="connsiteY103" fmla="*/ 1333496 h 3289735"/>
              <a:gd name="connsiteX104" fmla="*/ 1991609 w 8543357"/>
              <a:gd name="connsiteY104" fmla="*/ 990139 h 3289735"/>
              <a:gd name="connsiteX105" fmla="*/ 2306931 w 8543357"/>
              <a:gd name="connsiteY105" fmla="*/ 786933 h 3289735"/>
              <a:gd name="connsiteX106" fmla="*/ 4268952 w 8543357"/>
              <a:gd name="connsiteY106" fmla="*/ 2124 h 3289735"/>
              <a:gd name="connsiteX107" fmla="*/ 4770242 w 8543357"/>
              <a:gd name="connsiteY107" fmla="*/ 2 h 328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543357" h="3289735">
                <a:moveTo>
                  <a:pt x="6928458" y="2439007"/>
                </a:moveTo>
                <a:cubicBezTo>
                  <a:pt x="7028720" y="2439007"/>
                  <a:pt x="7109999" y="2520286"/>
                  <a:pt x="7109999" y="2620548"/>
                </a:cubicBezTo>
                <a:cubicBezTo>
                  <a:pt x="7109999" y="2720810"/>
                  <a:pt x="7028720" y="2802089"/>
                  <a:pt x="6928458" y="2802089"/>
                </a:cubicBezTo>
                <a:cubicBezTo>
                  <a:pt x="6828196" y="2802089"/>
                  <a:pt x="6746917" y="2720810"/>
                  <a:pt x="6746917" y="2620548"/>
                </a:cubicBezTo>
                <a:cubicBezTo>
                  <a:pt x="6746917" y="2520286"/>
                  <a:pt x="6828196" y="2439007"/>
                  <a:pt x="6928458" y="2439007"/>
                </a:cubicBezTo>
                <a:close/>
                <a:moveTo>
                  <a:pt x="1585190" y="2416754"/>
                </a:moveTo>
                <a:cubicBezTo>
                  <a:pt x="1685452" y="2416754"/>
                  <a:pt x="1766731" y="2498033"/>
                  <a:pt x="1766731" y="2598295"/>
                </a:cubicBezTo>
                <a:cubicBezTo>
                  <a:pt x="1766731" y="2698557"/>
                  <a:pt x="1685452" y="2779836"/>
                  <a:pt x="1585190" y="2779836"/>
                </a:cubicBezTo>
                <a:cubicBezTo>
                  <a:pt x="1484928" y="2779836"/>
                  <a:pt x="1403649" y="2698557"/>
                  <a:pt x="1403649" y="2598295"/>
                </a:cubicBezTo>
                <a:cubicBezTo>
                  <a:pt x="1403649" y="2498033"/>
                  <a:pt x="1484928" y="2416754"/>
                  <a:pt x="1585190" y="2416754"/>
                </a:cubicBezTo>
                <a:close/>
                <a:moveTo>
                  <a:pt x="6925340" y="2293671"/>
                </a:moveTo>
                <a:cubicBezTo>
                  <a:pt x="6842849" y="2293671"/>
                  <a:pt x="6760359" y="2325141"/>
                  <a:pt x="6697422" y="2388080"/>
                </a:cubicBezTo>
                <a:cubicBezTo>
                  <a:pt x="6571542" y="2513953"/>
                  <a:pt x="6571542" y="2718042"/>
                  <a:pt x="6697415" y="2843921"/>
                </a:cubicBezTo>
                <a:cubicBezTo>
                  <a:pt x="6823295" y="2969801"/>
                  <a:pt x="7027383" y="2969794"/>
                  <a:pt x="7153263" y="2843921"/>
                </a:cubicBezTo>
                <a:cubicBezTo>
                  <a:pt x="7279136" y="2718042"/>
                  <a:pt x="7279136" y="2513953"/>
                  <a:pt x="7153263" y="2388080"/>
                </a:cubicBezTo>
                <a:cubicBezTo>
                  <a:pt x="7090323" y="2325141"/>
                  <a:pt x="7007831" y="2293671"/>
                  <a:pt x="6925340" y="2293671"/>
                </a:cubicBezTo>
                <a:close/>
                <a:moveTo>
                  <a:pt x="1582072" y="2271418"/>
                </a:moveTo>
                <a:cubicBezTo>
                  <a:pt x="1499581" y="2271418"/>
                  <a:pt x="1417091" y="2302888"/>
                  <a:pt x="1354154" y="2365827"/>
                </a:cubicBezTo>
                <a:cubicBezTo>
                  <a:pt x="1228274" y="2491700"/>
                  <a:pt x="1228274" y="2695789"/>
                  <a:pt x="1354147" y="2821668"/>
                </a:cubicBezTo>
                <a:cubicBezTo>
                  <a:pt x="1480027" y="2947548"/>
                  <a:pt x="1684115" y="2947541"/>
                  <a:pt x="1809995" y="2821668"/>
                </a:cubicBezTo>
                <a:cubicBezTo>
                  <a:pt x="1935868" y="2695789"/>
                  <a:pt x="1935868" y="2491700"/>
                  <a:pt x="1809995" y="2365827"/>
                </a:cubicBezTo>
                <a:cubicBezTo>
                  <a:pt x="1747055" y="2302888"/>
                  <a:pt x="1664563" y="2271418"/>
                  <a:pt x="1582072" y="2271418"/>
                </a:cubicBezTo>
                <a:close/>
                <a:moveTo>
                  <a:pt x="6928457" y="1951359"/>
                </a:moveTo>
                <a:cubicBezTo>
                  <a:pt x="7292833" y="1951359"/>
                  <a:pt x="7594140" y="2252666"/>
                  <a:pt x="7601151" y="2624052"/>
                </a:cubicBezTo>
                <a:cubicBezTo>
                  <a:pt x="7601151" y="2624052"/>
                  <a:pt x="7601151" y="2631056"/>
                  <a:pt x="7601151" y="2638067"/>
                </a:cubicBezTo>
                <a:cubicBezTo>
                  <a:pt x="7587136" y="2995431"/>
                  <a:pt x="7292833" y="3289735"/>
                  <a:pt x="6928457" y="3289735"/>
                </a:cubicBezTo>
                <a:cubicBezTo>
                  <a:pt x="6564082" y="3289735"/>
                  <a:pt x="6262768" y="3002442"/>
                  <a:pt x="6255764" y="2638067"/>
                </a:cubicBezTo>
                <a:cubicBezTo>
                  <a:pt x="6255764" y="2638067"/>
                  <a:pt x="6255764" y="2631056"/>
                  <a:pt x="6255764" y="2624052"/>
                </a:cubicBezTo>
                <a:cubicBezTo>
                  <a:pt x="6255764" y="2252666"/>
                  <a:pt x="6557071" y="1951359"/>
                  <a:pt x="6928457" y="1951359"/>
                </a:cubicBezTo>
                <a:close/>
                <a:moveTo>
                  <a:pt x="1585189" y="1929106"/>
                </a:moveTo>
                <a:cubicBezTo>
                  <a:pt x="1949565" y="1929106"/>
                  <a:pt x="2250872" y="2230413"/>
                  <a:pt x="2257883" y="2601799"/>
                </a:cubicBezTo>
                <a:cubicBezTo>
                  <a:pt x="2257883" y="2601799"/>
                  <a:pt x="2257883" y="2608803"/>
                  <a:pt x="2257883" y="2615814"/>
                </a:cubicBezTo>
                <a:cubicBezTo>
                  <a:pt x="2243868" y="2973178"/>
                  <a:pt x="1949565" y="3267482"/>
                  <a:pt x="1585189" y="3267482"/>
                </a:cubicBezTo>
                <a:cubicBezTo>
                  <a:pt x="1220814" y="3267482"/>
                  <a:pt x="919500" y="2980189"/>
                  <a:pt x="912496" y="2615814"/>
                </a:cubicBezTo>
                <a:cubicBezTo>
                  <a:pt x="912496" y="2615814"/>
                  <a:pt x="912496" y="2608803"/>
                  <a:pt x="912496" y="2601799"/>
                </a:cubicBezTo>
                <a:cubicBezTo>
                  <a:pt x="912496" y="2230413"/>
                  <a:pt x="1213803" y="1929106"/>
                  <a:pt x="1585189" y="1929106"/>
                </a:cubicBezTo>
                <a:close/>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bg1"/>
          </a:solidFill>
          <a:ln w="9525" cap="flat">
            <a:noFill/>
            <a:prstDash val="solid"/>
            <a:miter/>
          </a:ln>
        </p:spPr>
        <p:txBody>
          <a:bodyPr rtlCol="0" anchor="ctr"/>
          <a:lstStyle/>
          <a:p>
            <a:endParaRPr lang="en-US"/>
          </a:p>
        </p:txBody>
      </p:sp>
      <p:grpSp>
        <p:nvGrpSpPr>
          <p:cNvPr id="68" name="Group 67"/>
          <p:cNvGrpSpPr/>
          <p:nvPr/>
        </p:nvGrpSpPr>
        <p:grpSpPr>
          <a:xfrm>
            <a:off x="6589585" y="691966"/>
            <a:ext cx="410301" cy="489714"/>
            <a:chOff x="3570" y="619306"/>
            <a:chExt cx="4703649" cy="5614032"/>
          </a:xfrm>
          <a:solidFill>
            <a:schemeClr val="bg1"/>
          </a:solidFill>
        </p:grpSpPr>
        <p:sp>
          <p:nvSpPr>
            <p:cNvPr id="69" name="Freeform: Shape 68"/>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70" name="Freeform: Shape 69"/>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71" name="Freeform: Shape 70"/>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72" name="Freeform: Shape 71"/>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73" name="Freeform: Shape 72"/>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Group 2"/>
          <p:cNvGrpSpPr/>
          <p:nvPr/>
        </p:nvGrpSpPr>
        <p:grpSpPr>
          <a:xfrm>
            <a:off x="4196676" y="1564259"/>
            <a:ext cx="3798650" cy="2992952"/>
            <a:chOff x="2862987" y="1731312"/>
            <a:chExt cx="3418025" cy="2693058"/>
          </a:xfrm>
        </p:grpSpPr>
        <p:grpSp>
          <p:nvGrpSpPr>
            <p:cNvPr id="4" name="Group 3"/>
            <p:cNvGrpSpPr/>
            <p:nvPr/>
          </p:nvGrpSpPr>
          <p:grpSpPr>
            <a:xfrm>
              <a:off x="4863456" y="1894632"/>
              <a:ext cx="1417556" cy="2448506"/>
              <a:chOff x="4863456" y="1894632"/>
              <a:chExt cx="1417556" cy="2448506"/>
            </a:xfrm>
          </p:grpSpPr>
          <p:sp>
            <p:nvSpPr>
              <p:cNvPr id="19" name="Rounded Rectangle 21"/>
              <p:cNvSpPr/>
              <p:nvPr userDrawn="1"/>
            </p:nvSpPr>
            <p:spPr>
              <a:xfrm>
                <a:off x="4863456"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ectangle 19"/>
              <p:cNvSpPr/>
              <p:nvPr userDrawn="1"/>
            </p:nvSpPr>
            <p:spPr>
              <a:xfrm>
                <a:off x="5479028" y="20000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1" name="Group 20"/>
              <p:cNvGrpSpPr/>
              <p:nvPr userDrawn="1"/>
            </p:nvGrpSpPr>
            <p:grpSpPr>
              <a:xfrm>
                <a:off x="5503568" y="4128564"/>
                <a:ext cx="137331" cy="151064"/>
                <a:chOff x="2453209" y="5151638"/>
                <a:chExt cx="191820" cy="211002"/>
              </a:xfrm>
            </p:grpSpPr>
            <p:sp>
              <p:nvSpPr>
                <p:cNvPr id="23" name="Oval 22"/>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ounded Rectangle 35"/>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Rectangle 21"/>
              <p:cNvSpPr/>
              <p:nvPr/>
            </p:nvSpPr>
            <p:spPr>
              <a:xfrm>
                <a:off x="5361788" y="2104137"/>
                <a:ext cx="839496" cy="19677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5" name="Group 4"/>
            <p:cNvGrpSpPr/>
            <p:nvPr/>
          </p:nvGrpSpPr>
          <p:grpSpPr>
            <a:xfrm>
              <a:off x="2862987" y="1894632"/>
              <a:ext cx="1417556" cy="2448506"/>
              <a:chOff x="2862987" y="1894632"/>
              <a:chExt cx="1417556" cy="2448506"/>
            </a:xfrm>
          </p:grpSpPr>
          <p:sp>
            <p:nvSpPr>
              <p:cNvPr id="13" name="Rounded Rectangle 24"/>
              <p:cNvSpPr/>
              <p:nvPr userDrawn="1"/>
            </p:nvSpPr>
            <p:spPr>
              <a:xfrm>
                <a:off x="2862987"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p:cNvSpPr/>
              <p:nvPr userDrawn="1"/>
            </p:nvSpPr>
            <p:spPr>
              <a:xfrm>
                <a:off x="3478559" y="2015923"/>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5" name="Group 14"/>
              <p:cNvGrpSpPr/>
              <p:nvPr userDrawn="1"/>
            </p:nvGrpSpPr>
            <p:grpSpPr>
              <a:xfrm>
                <a:off x="3503099" y="4128565"/>
                <a:ext cx="137331" cy="151064"/>
                <a:chOff x="2453209" y="5151638"/>
                <a:chExt cx="191820" cy="211002"/>
              </a:xfrm>
            </p:grpSpPr>
            <p:sp>
              <p:nvSpPr>
                <p:cNvPr id="17" name="Oval 16"/>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ounded Rectangle 33"/>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6" name="Rectangle 15"/>
              <p:cNvSpPr/>
              <p:nvPr/>
            </p:nvSpPr>
            <p:spPr>
              <a:xfrm>
                <a:off x="2958987" y="2104137"/>
                <a:ext cx="839496" cy="1967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 name="Group 5"/>
            <p:cNvGrpSpPr/>
            <p:nvPr/>
          </p:nvGrpSpPr>
          <p:grpSpPr>
            <a:xfrm>
              <a:off x="3789598" y="1731312"/>
              <a:ext cx="1559139" cy="2693058"/>
              <a:chOff x="3789598" y="1731312"/>
              <a:chExt cx="1559139" cy="2693058"/>
            </a:xfrm>
          </p:grpSpPr>
          <p:sp>
            <p:nvSpPr>
              <p:cNvPr id="7" name="Rounded Rectangle 27"/>
              <p:cNvSpPr/>
              <p:nvPr userDrawn="1"/>
            </p:nvSpPr>
            <p:spPr>
              <a:xfrm>
                <a:off x="3789598" y="1731312"/>
                <a:ext cx="1559139" cy="2693058"/>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7"/>
              <p:cNvSpPr/>
              <p:nvPr userDrawn="1"/>
            </p:nvSpPr>
            <p:spPr>
              <a:xfrm>
                <a:off x="4475963" y="18586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 name="Group 8"/>
              <p:cNvGrpSpPr/>
              <p:nvPr userDrawn="1"/>
            </p:nvGrpSpPr>
            <p:grpSpPr>
              <a:xfrm>
                <a:off x="4493644" y="4176986"/>
                <a:ext cx="151047" cy="166152"/>
                <a:chOff x="2453209" y="5151638"/>
                <a:chExt cx="191820" cy="211002"/>
              </a:xfrm>
            </p:grpSpPr>
            <p:sp>
              <p:nvSpPr>
                <p:cNvPr id="11" name="Oval 10"/>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ounded Rectangle 31"/>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0" name="Rectangle 9"/>
              <p:cNvSpPr/>
              <p:nvPr/>
            </p:nvSpPr>
            <p:spPr>
              <a:xfrm>
                <a:off x="3888524" y="1953447"/>
                <a:ext cx="1370057" cy="21625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5" name="TextBox 24"/>
          <p:cNvSpPr txBox="1"/>
          <p:nvPr/>
        </p:nvSpPr>
        <p:spPr>
          <a:xfrm>
            <a:off x="1463041" y="1988842"/>
            <a:ext cx="1079218" cy="584775"/>
          </a:xfrm>
          <a:prstGeom prst="rect">
            <a:avLst/>
          </a:prstGeom>
          <a:solidFill>
            <a:schemeClr val="bg1"/>
          </a:solidFill>
        </p:spPr>
        <p:txBody>
          <a:bodyPr wrap="square" rtlCol="0" anchor="ctr">
            <a:spAutoFit/>
          </a:bodyPr>
          <a:lstStyle/>
          <a:p>
            <a:pPr algn="ctr"/>
            <a:r>
              <a:rPr lang="en-US" altLang="ko-KR" sz="3200" b="1" dirty="0">
                <a:solidFill>
                  <a:schemeClr val="accent2"/>
                </a:solidFill>
                <a:latin typeface="Arial" panose="020B0604020202020204" pitchFamily="34" charset="0"/>
                <a:cs typeface="Arial" panose="020B0604020202020204" pitchFamily="34" charset="0"/>
              </a:rPr>
              <a:t>50</a:t>
            </a:r>
            <a:r>
              <a:rPr lang="en-US" altLang="ko-KR" sz="2700" b="1" dirty="0">
                <a:solidFill>
                  <a:schemeClr val="accent2"/>
                </a:solidFill>
                <a:latin typeface="Arial" panose="020B0604020202020204" pitchFamily="34" charset="0"/>
                <a:cs typeface="Arial" panose="020B0604020202020204" pitchFamily="34" charset="0"/>
              </a:rPr>
              <a:t>%</a:t>
            </a:r>
            <a:endParaRPr lang="ko-KR" altLang="en-US" sz="2700" b="1" dirty="0">
              <a:solidFill>
                <a:schemeClr val="accent2"/>
              </a:solidFill>
              <a:latin typeface="Arial" panose="020B0604020202020204" pitchFamily="34" charset="0"/>
              <a:cs typeface="Arial" panose="020B0604020202020204" pitchFamily="34" charset="0"/>
            </a:endParaRPr>
          </a:p>
        </p:txBody>
      </p:sp>
      <p:sp>
        <p:nvSpPr>
          <p:cNvPr id="26" name="TextBox 25"/>
          <p:cNvSpPr txBox="1"/>
          <p:nvPr/>
        </p:nvSpPr>
        <p:spPr>
          <a:xfrm>
            <a:off x="9642689" y="1988841"/>
            <a:ext cx="1018344" cy="584775"/>
          </a:xfrm>
          <a:prstGeom prst="rect">
            <a:avLst/>
          </a:prstGeom>
          <a:noFill/>
        </p:spPr>
        <p:txBody>
          <a:bodyPr wrap="square" rtlCol="0" anchor="ctr">
            <a:spAutoFit/>
          </a:bodyPr>
          <a:lstStyle/>
          <a:p>
            <a:pPr algn="ctr"/>
            <a:r>
              <a:rPr lang="en-US" altLang="ko-KR" sz="3200" b="1" dirty="0">
                <a:solidFill>
                  <a:schemeClr val="accent4"/>
                </a:solidFill>
                <a:latin typeface="Arial" panose="020B0604020202020204" pitchFamily="34" charset="0"/>
                <a:cs typeface="Arial" panose="020B0604020202020204" pitchFamily="34" charset="0"/>
              </a:rPr>
              <a:t>40</a:t>
            </a:r>
            <a:r>
              <a:rPr lang="en-US" altLang="ko-KR" sz="2700" b="1" dirty="0">
                <a:solidFill>
                  <a:schemeClr val="accent4"/>
                </a:solidFill>
                <a:latin typeface="Arial" panose="020B0604020202020204" pitchFamily="34" charset="0"/>
                <a:cs typeface="Arial" panose="020B0604020202020204" pitchFamily="34" charset="0"/>
              </a:rPr>
              <a:t>%</a:t>
            </a:r>
            <a:endParaRPr lang="ko-KR" altLang="en-US" sz="2700" b="1" dirty="0">
              <a:solidFill>
                <a:schemeClr val="accent4"/>
              </a:solidFill>
              <a:latin typeface="Arial" panose="020B0604020202020204" pitchFamily="34" charset="0"/>
              <a:cs typeface="Arial" panose="020B0604020202020204" pitchFamily="34" charset="0"/>
            </a:endParaRPr>
          </a:p>
        </p:txBody>
      </p:sp>
      <p:sp>
        <p:nvSpPr>
          <p:cNvPr id="27" name="TextBox 26"/>
          <p:cNvSpPr txBox="1"/>
          <p:nvPr/>
        </p:nvSpPr>
        <p:spPr>
          <a:xfrm>
            <a:off x="5586827" y="4674834"/>
            <a:ext cx="1018344" cy="584775"/>
          </a:xfrm>
          <a:prstGeom prst="rect">
            <a:avLst/>
          </a:prstGeom>
          <a:noFill/>
        </p:spPr>
        <p:txBody>
          <a:bodyPr wrap="square" rtlCol="0" anchor="ctr">
            <a:spAutoFit/>
          </a:bodyPr>
          <a:lstStyle/>
          <a:p>
            <a:r>
              <a:rPr lang="en-US" altLang="ko-KR" sz="3200" b="1" dirty="0">
                <a:solidFill>
                  <a:schemeClr val="accent1"/>
                </a:solidFill>
                <a:cs typeface="Arial" panose="020B0604020202020204" pitchFamily="34" charset="0"/>
              </a:rPr>
              <a:t>70</a:t>
            </a:r>
            <a:r>
              <a:rPr lang="en-US" altLang="ko-KR" sz="2700" b="1" dirty="0">
                <a:solidFill>
                  <a:schemeClr val="accent1"/>
                </a:solidFill>
                <a:cs typeface="Arial" panose="020B0604020202020204" pitchFamily="34" charset="0"/>
              </a:rPr>
              <a:t>%</a:t>
            </a:r>
            <a:endParaRPr lang="ko-KR" altLang="en-US" sz="2700" b="1" dirty="0">
              <a:solidFill>
                <a:schemeClr val="accent1"/>
              </a:solidFill>
              <a:cs typeface="Arial" panose="020B0604020202020204" pitchFamily="34" charset="0"/>
            </a:endParaRPr>
          </a:p>
        </p:txBody>
      </p:sp>
      <p:grpSp>
        <p:nvGrpSpPr>
          <p:cNvPr id="28" name="Group 27"/>
          <p:cNvGrpSpPr/>
          <p:nvPr/>
        </p:nvGrpSpPr>
        <p:grpSpPr>
          <a:xfrm>
            <a:off x="669529" y="2685627"/>
            <a:ext cx="2666241" cy="1661994"/>
            <a:chOff x="3017861" y="4283314"/>
            <a:chExt cx="2348073" cy="1661994"/>
          </a:xfrm>
        </p:grpSpPr>
        <p:sp>
          <p:nvSpPr>
            <p:cNvPr id="29" name="TextBox 28"/>
            <p:cNvSpPr txBox="1"/>
            <p:nvPr/>
          </p:nvSpPr>
          <p:spPr>
            <a:xfrm>
              <a:off x="3021853" y="4560313"/>
              <a:ext cx="2344081" cy="138499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a:t>
              </a:r>
              <a:r>
                <a:rPr lang="en-US" altLang="ko-KR" sz="1200" dirty="0">
                  <a:solidFill>
                    <a:schemeClr val="tx1">
                      <a:lumMod val="75000"/>
                      <a:lumOff val="25000"/>
                    </a:schemeClr>
                  </a:solidFill>
                </a:rPr>
                <a:t> Get a modern PowerPoint  Presentation that is beautifully designed.</a:t>
              </a:r>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sp>
          <p:nvSpPr>
            <p:cNvPr id="30" name="TextBox 29"/>
            <p:cNvSpPr txBox="1"/>
            <p:nvPr/>
          </p:nvSpPr>
          <p:spPr>
            <a:xfrm>
              <a:off x="3017861" y="4283314"/>
              <a:ext cx="232415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31" name="Group 30"/>
          <p:cNvGrpSpPr/>
          <p:nvPr/>
        </p:nvGrpSpPr>
        <p:grpSpPr>
          <a:xfrm>
            <a:off x="8818742" y="2685627"/>
            <a:ext cx="2666241" cy="1661994"/>
            <a:chOff x="3017861" y="4283314"/>
            <a:chExt cx="2348073" cy="1661994"/>
          </a:xfrm>
        </p:grpSpPr>
        <p:sp>
          <p:nvSpPr>
            <p:cNvPr id="32" name="TextBox 31"/>
            <p:cNvSpPr txBox="1"/>
            <p:nvPr/>
          </p:nvSpPr>
          <p:spPr>
            <a:xfrm>
              <a:off x="3021853" y="4560313"/>
              <a:ext cx="2344081" cy="138499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r>
                <a:rPr lang="en-US" altLang="ko-KR" sz="1200" dirty="0">
                  <a:solidFill>
                    <a:schemeClr val="tx1">
                      <a:lumMod val="75000"/>
                      <a:lumOff val="25000"/>
                    </a:schemeClr>
                  </a:solidFill>
                </a:rPr>
                <a:t>Get a modern PowerPoint  Presentation that is beautifully designed.</a:t>
              </a:r>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sp>
          <p:nvSpPr>
            <p:cNvPr id="33" name="TextBox 32"/>
            <p:cNvSpPr txBox="1"/>
            <p:nvPr/>
          </p:nvSpPr>
          <p:spPr>
            <a:xfrm>
              <a:off x="3017861" y="4283314"/>
              <a:ext cx="232415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34" name="Group 33"/>
          <p:cNvGrpSpPr/>
          <p:nvPr/>
        </p:nvGrpSpPr>
        <p:grpSpPr>
          <a:xfrm>
            <a:off x="3930162" y="5252132"/>
            <a:ext cx="4331676" cy="1107996"/>
            <a:chOff x="3017861" y="4283314"/>
            <a:chExt cx="2348073" cy="1107996"/>
          </a:xfrm>
        </p:grpSpPr>
        <p:sp>
          <p:nvSpPr>
            <p:cNvPr id="35" name="TextBox 34"/>
            <p:cNvSpPr txBox="1"/>
            <p:nvPr/>
          </p:nvSpPr>
          <p:spPr>
            <a:xfrm>
              <a:off x="3021853" y="4560313"/>
              <a:ext cx="2344081"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r>
                <a:rPr lang="en-US" altLang="ko-KR" sz="1200" dirty="0">
                  <a:solidFill>
                    <a:schemeClr val="tx1">
                      <a:lumMod val="75000"/>
                      <a:lumOff val="25000"/>
                    </a:schemeClr>
                  </a:solidFill>
                </a:rPr>
                <a:t>Get a modern PowerPoint  Presentation that is beautifully designed.</a:t>
              </a:r>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sp>
          <p:nvSpPr>
            <p:cNvPr id="36" name="TextBox 35"/>
            <p:cNvSpPr txBox="1"/>
            <p:nvPr/>
          </p:nvSpPr>
          <p:spPr>
            <a:xfrm>
              <a:off x="3017861" y="4283314"/>
              <a:ext cx="232415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sp>
        <p:nvSpPr>
          <p:cNvPr id="37" name="TextBox 36"/>
          <p:cNvSpPr txBox="1"/>
          <p:nvPr/>
        </p:nvSpPr>
        <p:spPr>
          <a:xfrm>
            <a:off x="5556434" y="3399213"/>
            <a:ext cx="1044903" cy="307777"/>
          </a:xfrm>
          <a:prstGeom prst="rect">
            <a:avLst/>
          </a:prstGeom>
          <a:solidFill>
            <a:schemeClr val="bg1"/>
          </a:solidFill>
          <a:ln w="19050">
            <a:noFill/>
          </a:ln>
        </p:spPr>
        <p:txBody>
          <a:bodyPr wrap="square" rtlCol="0" anchor="ctr">
            <a:spAutoFit/>
          </a:bodyPr>
          <a:lstStyle/>
          <a:p>
            <a:pPr algn="ctr"/>
            <a:r>
              <a:rPr lang="en-US" altLang="ko-KR" sz="1400" b="1" dirty="0">
                <a:solidFill>
                  <a:schemeClr val="accent1"/>
                </a:solidFill>
                <a:cs typeface="Arial" panose="020B0604020202020204" pitchFamily="34" charset="0"/>
              </a:rPr>
              <a:t>Content</a:t>
            </a:r>
            <a:endParaRPr lang="ko-KR" altLang="en-US" sz="1400" b="1" dirty="0">
              <a:solidFill>
                <a:schemeClr val="accent1"/>
              </a:solidFill>
              <a:cs typeface="Arial" panose="020B0604020202020204" pitchFamily="34" charset="0"/>
            </a:endParaRPr>
          </a:p>
        </p:txBody>
      </p:sp>
      <p:sp>
        <p:nvSpPr>
          <p:cNvPr id="38" name="Oval 21"/>
          <p:cNvSpPr>
            <a:spLocks noChangeAspect="1"/>
          </p:cNvSpPr>
          <p:nvPr/>
        </p:nvSpPr>
        <p:spPr>
          <a:xfrm>
            <a:off x="5865592" y="2215697"/>
            <a:ext cx="493077" cy="49719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39" name="Rounded Rectangle 27"/>
          <p:cNvSpPr/>
          <p:nvPr/>
        </p:nvSpPr>
        <p:spPr>
          <a:xfrm>
            <a:off x="7202362" y="2333208"/>
            <a:ext cx="433874" cy="33327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40" name="Rounded Rectangle 7"/>
          <p:cNvSpPr/>
          <p:nvPr/>
        </p:nvSpPr>
        <p:spPr>
          <a:xfrm>
            <a:off x="4578646" y="2285806"/>
            <a:ext cx="441114" cy="38067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그룹 52"/>
          <p:cNvGrpSpPr/>
          <p:nvPr/>
        </p:nvGrpSpPr>
        <p:grpSpPr>
          <a:xfrm>
            <a:off x="2422382" y="2753276"/>
            <a:ext cx="7342827" cy="2222804"/>
            <a:chOff x="2422381" y="2753276"/>
            <a:chExt cx="7342827" cy="2222804"/>
          </a:xfrm>
        </p:grpSpPr>
        <p:cxnSp>
          <p:nvCxnSpPr>
            <p:cNvPr id="4" name="Straight Connector 3"/>
            <p:cNvCxnSpPr/>
            <p:nvPr/>
          </p:nvCxnSpPr>
          <p:spPr>
            <a:xfrm>
              <a:off x="6060403" y="3494076"/>
              <a:ext cx="2743414" cy="228"/>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3337226" y="4251990"/>
              <a:ext cx="2758775" cy="1"/>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endCxn id="11" idx="6"/>
            </p:cNvCxnSpPr>
            <p:nvPr/>
          </p:nvCxnSpPr>
          <p:spPr>
            <a:xfrm flipH="1">
              <a:off x="2422381" y="4967817"/>
              <a:ext cx="988539"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4" idx="2"/>
            </p:cNvCxnSpPr>
            <p:nvPr/>
          </p:nvCxnSpPr>
          <p:spPr>
            <a:xfrm flipH="1">
              <a:off x="8770231" y="2753276"/>
              <a:ext cx="994977"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70599" y="4224928"/>
              <a:ext cx="10792" cy="75115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090438" y="3461161"/>
              <a:ext cx="974" cy="827175"/>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803817" y="2753276"/>
              <a:ext cx="0" cy="77417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a:off x="1630381" y="4571817"/>
            <a:ext cx="792000" cy="79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p:cNvSpPr/>
          <p:nvPr/>
        </p:nvSpPr>
        <p:spPr>
          <a:xfrm>
            <a:off x="4340402" y="3833636"/>
            <a:ext cx="792000" cy="7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p:cNvSpPr/>
          <p:nvPr/>
        </p:nvSpPr>
        <p:spPr>
          <a:xfrm>
            <a:off x="7052806" y="3095456"/>
            <a:ext cx="792000" cy="79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p:cNvSpPr/>
          <p:nvPr/>
        </p:nvSpPr>
        <p:spPr>
          <a:xfrm>
            <a:off x="9765208" y="2357276"/>
            <a:ext cx="792000" cy="79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5" name="Group 14"/>
          <p:cNvGrpSpPr/>
          <p:nvPr/>
        </p:nvGrpSpPr>
        <p:grpSpPr>
          <a:xfrm>
            <a:off x="886077" y="2571034"/>
            <a:ext cx="2280608" cy="1477328"/>
            <a:chOff x="6210996" y="1433695"/>
            <a:chExt cx="1712589" cy="1051006"/>
          </a:xfrm>
        </p:grpSpPr>
        <p:sp>
          <p:nvSpPr>
            <p:cNvPr id="16" name="TextBox 15"/>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17" name="TextBox 16"/>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18" name="Group 17"/>
          <p:cNvGrpSpPr/>
          <p:nvPr/>
        </p:nvGrpSpPr>
        <p:grpSpPr>
          <a:xfrm>
            <a:off x="3597686" y="1844825"/>
            <a:ext cx="2280608" cy="1477328"/>
            <a:chOff x="6210996" y="1433695"/>
            <a:chExt cx="1712589" cy="1051006"/>
          </a:xfrm>
        </p:grpSpPr>
        <p:sp>
          <p:nvSpPr>
            <p:cNvPr id="19" name="TextBox 18"/>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20" name="TextBox 19"/>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21" name="Group 20"/>
          <p:cNvGrpSpPr/>
          <p:nvPr/>
        </p:nvGrpSpPr>
        <p:grpSpPr>
          <a:xfrm>
            <a:off x="6309295" y="4570308"/>
            <a:ext cx="2280608" cy="1477328"/>
            <a:chOff x="6210996" y="1433695"/>
            <a:chExt cx="1712589" cy="1051006"/>
          </a:xfrm>
        </p:grpSpPr>
        <p:sp>
          <p:nvSpPr>
            <p:cNvPr id="22" name="TextBox 21"/>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23" name="TextBox 22"/>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24" name="Group 23"/>
          <p:cNvGrpSpPr/>
          <p:nvPr/>
        </p:nvGrpSpPr>
        <p:grpSpPr>
          <a:xfrm>
            <a:off x="9020904" y="3744708"/>
            <a:ext cx="2280608" cy="1477328"/>
            <a:chOff x="6210996" y="1433695"/>
            <a:chExt cx="1712589" cy="1051006"/>
          </a:xfrm>
        </p:grpSpPr>
        <p:sp>
          <p:nvSpPr>
            <p:cNvPr id="25" name="TextBox 24"/>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26" name="TextBox 25"/>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sp>
        <p:nvSpPr>
          <p:cNvPr id="27" name="TextBox 26"/>
          <p:cNvSpPr txBox="1"/>
          <p:nvPr/>
        </p:nvSpPr>
        <p:spPr>
          <a:xfrm>
            <a:off x="4169190" y="4683694"/>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2"/>
                </a:solidFill>
                <a:cs typeface="Calibri" pitchFamily="34" charset="0"/>
              </a:rPr>
              <a:t>43%</a:t>
            </a:r>
            <a:endParaRPr lang="ko-KR" altLang="en-US" sz="3200" b="1" dirty="0">
              <a:ln w="12700">
                <a:solidFill>
                  <a:schemeClr val="bg1"/>
                </a:solidFill>
              </a:ln>
              <a:solidFill>
                <a:schemeClr val="accent2"/>
              </a:solidFill>
              <a:cs typeface="Calibri" pitchFamily="34" charset="0"/>
            </a:endParaRPr>
          </a:p>
        </p:txBody>
      </p:sp>
      <p:sp>
        <p:nvSpPr>
          <p:cNvPr id="28" name="TextBox 27"/>
          <p:cNvSpPr txBox="1"/>
          <p:nvPr/>
        </p:nvSpPr>
        <p:spPr>
          <a:xfrm>
            <a:off x="1457581" y="55214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1"/>
                </a:solidFill>
                <a:cs typeface="Calibri" pitchFamily="34" charset="0"/>
              </a:rPr>
              <a:t>75%</a:t>
            </a:r>
            <a:endParaRPr lang="ko-KR" altLang="en-US" sz="3200" b="1" dirty="0">
              <a:ln w="12700">
                <a:solidFill>
                  <a:schemeClr val="bg1"/>
                </a:solidFill>
              </a:ln>
              <a:solidFill>
                <a:schemeClr val="accent1"/>
              </a:solidFill>
              <a:cs typeface="Calibri" pitchFamily="34" charset="0"/>
            </a:endParaRPr>
          </a:p>
        </p:txBody>
      </p:sp>
      <p:sp>
        <p:nvSpPr>
          <p:cNvPr id="29" name="TextBox 28"/>
          <p:cNvSpPr txBox="1"/>
          <p:nvPr/>
        </p:nvSpPr>
        <p:spPr>
          <a:xfrm>
            <a:off x="6880799" y="24099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3"/>
                </a:solidFill>
                <a:cs typeface="Calibri" pitchFamily="34" charset="0"/>
              </a:rPr>
              <a:t>65%</a:t>
            </a:r>
            <a:endParaRPr lang="ko-KR" altLang="en-US" sz="3200" b="1" dirty="0">
              <a:ln w="12700">
                <a:solidFill>
                  <a:schemeClr val="bg1"/>
                </a:solidFill>
              </a:ln>
              <a:solidFill>
                <a:schemeClr val="accent3"/>
              </a:solidFill>
              <a:cs typeface="Calibri" pitchFamily="34" charset="0"/>
            </a:endParaRPr>
          </a:p>
        </p:txBody>
      </p:sp>
      <p:sp>
        <p:nvSpPr>
          <p:cNvPr id="30" name="TextBox 29"/>
          <p:cNvSpPr txBox="1"/>
          <p:nvPr/>
        </p:nvSpPr>
        <p:spPr>
          <a:xfrm>
            <a:off x="9592408" y="1685522"/>
            <a:ext cx="1137600" cy="584775"/>
          </a:xfrm>
          <a:prstGeom prst="rect">
            <a:avLst/>
          </a:prstGeom>
          <a:noFill/>
        </p:spPr>
        <p:txBody>
          <a:bodyPr wrap="square" rtlCol="0">
            <a:spAutoFit/>
          </a:bodyPr>
          <a:lstStyle/>
          <a:p>
            <a:pPr algn="ctr"/>
            <a:r>
              <a:rPr lang="en-US" altLang="ko-KR" sz="3200" b="1" dirty="0">
                <a:ln w="12700">
                  <a:solidFill>
                    <a:schemeClr val="bg1"/>
                  </a:solidFill>
                </a:ln>
                <a:solidFill>
                  <a:srgbClr val="FAB117"/>
                </a:solidFill>
                <a:cs typeface="Calibri" pitchFamily="34" charset="0"/>
              </a:rPr>
              <a:t>83%</a:t>
            </a:r>
            <a:endParaRPr lang="ko-KR" altLang="en-US" sz="3200" b="1" dirty="0">
              <a:ln w="12700">
                <a:solidFill>
                  <a:schemeClr val="bg1"/>
                </a:solidFill>
              </a:ln>
              <a:solidFill>
                <a:srgbClr val="FAB117"/>
              </a:solidFill>
              <a:cs typeface="Calibri" pitchFamily="34" charset="0"/>
            </a:endParaRPr>
          </a:p>
        </p:txBody>
      </p:sp>
      <p:grpSp>
        <p:nvGrpSpPr>
          <p:cNvPr id="35" name="Group 34"/>
          <p:cNvGrpSpPr/>
          <p:nvPr/>
        </p:nvGrpSpPr>
        <p:grpSpPr>
          <a:xfrm>
            <a:off x="7087737" y="3315401"/>
            <a:ext cx="666282" cy="282177"/>
            <a:chOff x="113572" y="3059144"/>
            <a:chExt cx="2324346" cy="984385"/>
          </a:xfrm>
          <a:solidFill>
            <a:schemeClr val="bg1"/>
          </a:solidFill>
        </p:grpSpPr>
        <p:sp>
          <p:nvSpPr>
            <p:cNvPr id="36" name="Freeform: Shape 35"/>
            <p:cNvSpPr/>
            <p:nvPr/>
          </p:nvSpPr>
          <p:spPr>
            <a:xfrm>
              <a:off x="327442" y="3059144"/>
              <a:ext cx="1805774" cy="551413"/>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grpFill/>
            <a:ln w="9525" cap="flat">
              <a:noFill/>
              <a:prstDash val="solid"/>
              <a:miter/>
            </a:ln>
          </p:spPr>
          <p:txBody>
            <a:bodyPr rtlCol="0" anchor="ctr"/>
            <a:lstStyle/>
            <a:p>
              <a:endParaRPr lang="en-US"/>
            </a:p>
          </p:txBody>
        </p:sp>
        <p:sp>
          <p:nvSpPr>
            <p:cNvPr id="37" name="Freeform: Shape 36"/>
            <p:cNvSpPr/>
            <p:nvPr/>
          </p:nvSpPr>
          <p:spPr>
            <a:xfrm>
              <a:off x="113572" y="3679475"/>
              <a:ext cx="2324346" cy="364054"/>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8" name="Group 37"/>
          <p:cNvGrpSpPr/>
          <p:nvPr/>
        </p:nvGrpSpPr>
        <p:grpSpPr>
          <a:xfrm>
            <a:off x="9828550" y="2540828"/>
            <a:ext cx="633274" cy="412626"/>
            <a:chOff x="9418332" y="2951963"/>
            <a:chExt cx="1418527" cy="924278"/>
          </a:xfrm>
          <a:solidFill>
            <a:schemeClr val="bg1"/>
          </a:solidFill>
        </p:grpSpPr>
        <p:grpSp>
          <p:nvGrpSpPr>
            <p:cNvPr id="39" name="Group 38"/>
            <p:cNvGrpSpPr/>
            <p:nvPr/>
          </p:nvGrpSpPr>
          <p:grpSpPr>
            <a:xfrm>
              <a:off x="9418332" y="2965177"/>
              <a:ext cx="1377929" cy="911064"/>
              <a:chOff x="9418332" y="2965177"/>
              <a:chExt cx="1377929" cy="911064"/>
            </a:xfrm>
            <a:grpFill/>
          </p:grpSpPr>
          <p:grpSp>
            <p:nvGrpSpPr>
              <p:cNvPr id="41" name="Group 40"/>
              <p:cNvGrpSpPr/>
              <p:nvPr/>
            </p:nvGrpSpPr>
            <p:grpSpPr>
              <a:xfrm>
                <a:off x="9418332" y="2965177"/>
                <a:ext cx="1377929" cy="911064"/>
                <a:chOff x="330241" y="1526834"/>
                <a:chExt cx="2145289" cy="1418430"/>
              </a:xfrm>
              <a:grpFill/>
            </p:grpSpPr>
            <p:sp>
              <p:nvSpPr>
                <p:cNvPr id="45" name="Freeform: Shape 44"/>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46" name="Freeform: Shape 45"/>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
            <p:nvSpPr>
              <p:cNvPr id="42" name="Freeform: Shape 41"/>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Freeform: Shape 39"/>
            <p:cNvSpPr/>
            <p:nvPr/>
          </p:nvSpPr>
          <p:spPr>
            <a:xfrm>
              <a:off x="10331070" y="2951963"/>
              <a:ext cx="505789" cy="37233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Shape 46"/>
          <p:cNvSpPr/>
          <p:nvPr/>
        </p:nvSpPr>
        <p:spPr>
          <a:xfrm>
            <a:off x="4382362" y="4097482"/>
            <a:ext cx="669577" cy="257830"/>
          </a:xfrm>
          <a:custGeom>
            <a:avLst/>
            <a:gdLst>
              <a:gd name="connsiteX0" fmla="*/ 6928458 w 8543357"/>
              <a:gd name="connsiteY0" fmla="*/ 2439007 h 3289735"/>
              <a:gd name="connsiteX1" fmla="*/ 7109999 w 8543357"/>
              <a:gd name="connsiteY1" fmla="*/ 2620548 h 3289735"/>
              <a:gd name="connsiteX2" fmla="*/ 6928458 w 8543357"/>
              <a:gd name="connsiteY2" fmla="*/ 2802089 h 3289735"/>
              <a:gd name="connsiteX3" fmla="*/ 6746917 w 8543357"/>
              <a:gd name="connsiteY3" fmla="*/ 2620548 h 3289735"/>
              <a:gd name="connsiteX4" fmla="*/ 6928458 w 8543357"/>
              <a:gd name="connsiteY4" fmla="*/ 2439007 h 3289735"/>
              <a:gd name="connsiteX5" fmla="*/ 1585190 w 8543357"/>
              <a:gd name="connsiteY5" fmla="*/ 2416754 h 3289735"/>
              <a:gd name="connsiteX6" fmla="*/ 1766731 w 8543357"/>
              <a:gd name="connsiteY6" fmla="*/ 2598295 h 3289735"/>
              <a:gd name="connsiteX7" fmla="*/ 1585190 w 8543357"/>
              <a:gd name="connsiteY7" fmla="*/ 2779836 h 3289735"/>
              <a:gd name="connsiteX8" fmla="*/ 1403649 w 8543357"/>
              <a:gd name="connsiteY8" fmla="*/ 2598295 h 3289735"/>
              <a:gd name="connsiteX9" fmla="*/ 1585190 w 8543357"/>
              <a:gd name="connsiteY9" fmla="*/ 2416754 h 3289735"/>
              <a:gd name="connsiteX10" fmla="*/ 6925340 w 8543357"/>
              <a:gd name="connsiteY10" fmla="*/ 2293671 h 3289735"/>
              <a:gd name="connsiteX11" fmla="*/ 6697422 w 8543357"/>
              <a:gd name="connsiteY11" fmla="*/ 2388080 h 3289735"/>
              <a:gd name="connsiteX12" fmla="*/ 6697415 w 8543357"/>
              <a:gd name="connsiteY12" fmla="*/ 2843921 h 3289735"/>
              <a:gd name="connsiteX13" fmla="*/ 7153263 w 8543357"/>
              <a:gd name="connsiteY13" fmla="*/ 2843921 h 3289735"/>
              <a:gd name="connsiteX14" fmla="*/ 7153263 w 8543357"/>
              <a:gd name="connsiteY14" fmla="*/ 2388080 h 3289735"/>
              <a:gd name="connsiteX15" fmla="*/ 6925340 w 8543357"/>
              <a:gd name="connsiteY15" fmla="*/ 2293671 h 3289735"/>
              <a:gd name="connsiteX16" fmla="*/ 1582072 w 8543357"/>
              <a:gd name="connsiteY16" fmla="*/ 2271418 h 3289735"/>
              <a:gd name="connsiteX17" fmla="*/ 1354154 w 8543357"/>
              <a:gd name="connsiteY17" fmla="*/ 2365827 h 3289735"/>
              <a:gd name="connsiteX18" fmla="*/ 1354147 w 8543357"/>
              <a:gd name="connsiteY18" fmla="*/ 2821668 h 3289735"/>
              <a:gd name="connsiteX19" fmla="*/ 1809995 w 8543357"/>
              <a:gd name="connsiteY19" fmla="*/ 2821668 h 3289735"/>
              <a:gd name="connsiteX20" fmla="*/ 1809995 w 8543357"/>
              <a:gd name="connsiteY20" fmla="*/ 2365827 h 3289735"/>
              <a:gd name="connsiteX21" fmla="*/ 1582072 w 8543357"/>
              <a:gd name="connsiteY21" fmla="*/ 2271418 h 3289735"/>
              <a:gd name="connsiteX22" fmla="*/ 6928457 w 8543357"/>
              <a:gd name="connsiteY22" fmla="*/ 1951359 h 3289735"/>
              <a:gd name="connsiteX23" fmla="*/ 7601151 w 8543357"/>
              <a:gd name="connsiteY23" fmla="*/ 2624052 h 3289735"/>
              <a:gd name="connsiteX24" fmla="*/ 7601151 w 8543357"/>
              <a:gd name="connsiteY24" fmla="*/ 2638067 h 3289735"/>
              <a:gd name="connsiteX25" fmla="*/ 6928457 w 8543357"/>
              <a:gd name="connsiteY25" fmla="*/ 3289735 h 3289735"/>
              <a:gd name="connsiteX26" fmla="*/ 6255764 w 8543357"/>
              <a:gd name="connsiteY26" fmla="*/ 2638067 h 3289735"/>
              <a:gd name="connsiteX27" fmla="*/ 6255764 w 8543357"/>
              <a:gd name="connsiteY27" fmla="*/ 2624052 h 3289735"/>
              <a:gd name="connsiteX28" fmla="*/ 6928457 w 8543357"/>
              <a:gd name="connsiteY28" fmla="*/ 1951359 h 3289735"/>
              <a:gd name="connsiteX29" fmla="*/ 1585189 w 8543357"/>
              <a:gd name="connsiteY29" fmla="*/ 1929106 h 3289735"/>
              <a:gd name="connsiteX30" fmla="*/ 2257883 w 8543357"/>
              <a:gd name="connsiteY30" fmla="*/ 2601799 h 3289735"/>
              <a:gd name="connsiteX31" fmla="*/ 2257883 w 8543357"/>
              <a:gd name="connsiteY31" fmla="*/ 2615814 h 3289735"/>
              <a:gd name="connsiteX32" fmla="*/ 1585189 w 8543357"/>
              <a:gd name="connsiteY32" fmla="*/ 3267482 h 3289735"/>
              <a:gd name="connsiteX33" fmla="*/ 912496 w 8543357"/>
              <a:gd name="connsiteY33" fmla="*/ 2615814 h 3289735"/>
              <a:gd name="connsiteX34" fmla="*/ 912496 w 8543357"/>
              <a:gd name="connsiteY34" fmla="*/ 2601799 h 3289735"/>
              <a:gd name="connsiteX35" fmla="*/ 1585189 w 8543357"/>
              <a:gd name="connsiteY35" fmla="*/ 1929106 h 3289735"/>
              <a:gd name="connsiteX36" fmla="*/ 64619 w 8543357"/>
              <a:gd name="connsiteY36" fmla="*/ 1683850 h 3289735"/>
              <a:gd name="connsiteX37" fmla="*/ 64619 w 8543357"/>
              <a:gd name="connsiteY37" fmla="*/ 1922096 h 3289735"/>
              <a:gd name="connsiteX38" fmla="*/ 148706 w 8543357"/>
              <a:gd name="connsiteY38" fmla="*/ 2006183 h 3289735"/>
              <a:gd name="connsiteX39" fmla="*/ 520093 w 8543357"/>
              <a:gd name="connsiteY39" fmla="*/ 2006183 h 3289735"/>
              <a:gd name="connsiteX40" fmla="*/ 562136 w 8543357"/>
              <a:gd name="connsiteY40" fmla="*/ 1978154 h 3289735"/>
              <a:gd name="connsiteX41" fmla="*/ 667241 w 8543357"/>
              <a:gd name="connsiteY41" fmla="*/ 1831006 h 3289735"/>
              <a:gd name="connsiteX42" fmla="*/ 625197 w 8543357"/>
              <a:gd name="connsiteY42" fmla="*/ 1683850 h 3289735"/>
              <a:gd name="connsiteX43" fmla="*/ 64619 w 8543357"/>
              <a:gd name="connsiteY43" fmla="*/ 1683850 h 3289735"/>
              <a:gd name="connsiteX44" fmla="*/ 4556251 w 8543357"/>
              <a:gd name="connsiteY44" fmla="*/ 1270428 h 3289735"/>
              <a:gd name="connsiteX45" fmla="*/ 4514208 w 8543357"/>
              <a:gd name="connsiteY45" fmla="*/ 1284443 h 3289735"/>
              <a:gd name="connsiteX46" fmla="*/ 4514208 w 8543357"/>
              <a:gd name="connsiteY46" fmla="*/ 2195382 h 3289735"/>
              <a:gd name="connsiteX47" fmla="*/ 4556251 w 8543357"/>
              <a:gd name="connsiteY47" fmla="*/ 2209396 h 3289735"/>
              <a:gd name="connsiteX48" fmla="*/ 4598295 w 8543357"/>
              <a:gd name="connsiteY48" fmla="*/ 2195382 h 3289735"/>
              <a:gd name="connsiteX49" fmla="*/ 4598295 w 8543357"/>
              <a:gd name="connsiteY49" fmla="*/ 1284443 h 3289735"/>
              <a:gd name="connsiteX50" fmla="*/ 4556251 w 8543357"/>
              <a:gd name="connsiteY50" fmla="*/ 1270428 h 3289735"/>
              <a:gd name="connsiteX51" fmla="*/ 8153579 w 8543357"/>
              <a:gd name="connsiteY51" fmla="*/ 1033056 h 3289735"/>
              <a:gd name="connsiteX52" fmla="*/ 8038838 w 8543357"/>
              <a:gd name="connsiteY52" fmla="*/ 1067215 h 3289735"/>
              <a:gd name="connsiteX53" fmla="*/ 7814607 w 8543357"/>
              <a:gd name="connsiteY53" fmla="*/ 1417576 h 3289735"/>
              <a:gd name="connsiteX54" fmla="*/ 7912708 w 8543357"/>
              <a:gd name="connsiteY54" fmla="*/ 1557721 h 3289735"/>
              <a:gd name="connsiteX55" fmla="*/ 8087884 w 8543357"/>
              <a:gd name="connsiteY55" fmla="*/ 1557721 h 3289735"/>
              <a:gd name="connsiteX56" fmla="*/ 8221025 w 8543357"/>
              <a:gd name="connsiteY56" fmla="*/ 1403562 h 3289735"/>
              <a:gd name="connsiteX57" fmla="*/ 8221025 w 8543357"/>
              <a:gd name="connsiteY57" fmla="*/ 1109258 h 3289735"/>
              <a:gd name="connsiteX58" fmla="*/ 8153579 w 8543357"/>
              <a:gd name="connsiteY58" fmla="*/ 1033056 h 3289735"/>
              <a:gd name="connsiteX59" fmla="*/ 2916554 w 8543357"/>
              <a:gd name="connsiteY59" fmla="*/ 587330 h 3289735"/>
              <a:gd name="connsiteX60" fmla="*/ 2866084 w 8543357"/>
              <a:gd name="connsiteY60" fmla="*/ 616567 h 3289735"/>
              <a:gd name="connsiteX61" fmla="*/ 2580210 w 8543357"/>
              <a:gd name="connsiteY61" fmla="*/ 807951 h 3289735"/>
              <a:gd name="connsiteX62" fmla="*/ 2545176 w 8543357"/>
              <a:gd name="connsiteY62" fmla="*/ 955106 h 3289735"/>
              <a:gd name="connsiteX63" fmla="*/ 2916554 w 8543357"/>
              <a:gd name="connsiteY63" fmla="*/ 955106 h 3289735"/>
              <a:gd name="connsiteX64" fmla="*/ 6483234 w 8543357"/>
              <a:gd name="connsiteY64" fmla="*/ 379721 h 3289735"/>
              <a:gd name="connsiteX65" fmla="*/ 6483234 w 8543357"/>
              <a:gd name="connsiteY65" fmla="*/ 955106 h 3289735"/>
              <a:gd name="connsiteX66" fmla="*/ 7169941 w 8543357"/>
              <a:gd name="connsiteY66" fmla="*/ 955106 h 3289735"/>
              <a:gd name="connsiteX67" fmla="*/ 7120887 w 8543357"/>
              <a:gd name="connsiteY67" fmla="*/ 674818 h 3289735"/>
              <a:gd name="connsiteX68" fmla="*/ 6653454 w 8543357"/>
              <a:gd name="connsiteY68" fmla="*/ 426535 h 3289735"/>
              <a:gd name="connsiteX69" fmla="*/ 4514208 w 8543357"/>
              <a:gd name="connsiteY69" fmla="*/ 213698 h 3289735"/>
              <a:gd name="connsiteX70" fmla="*/ 4374787 w 8543357"/>
              <a:gd name="connsiteY70" fmla="*/ 218539 h 3289735"/>
              <a:gd name="connsiteX71" fmla="*/ 4226908 w 8543357"/>
              <a:gd name="connsiteY71" fmla="*/ 226355 h 3289735"/>
              <a:gd name="connsiteX72" fmla="*/ 3034107 w 8543357"/>
              <a:gd name="connsiteY72" fmla="*/ 519233 h 3289735"/>
              <a:gd name="connsiteX73" fmla="*/ 3000641 w 8543357"/>
              <a:gd name="connsiteY73" fmla="*/ 538620 h 3289735"/>
              <a:gd name="connsiteX74" fmla="*/ 3000641 w 8543357"/>
              <a:gd name="connsiteY74" fmla="*/ 955106 h 3289735"/>
              <a:gd name="connsiteX75" fmla="*/ 4514208 w 8543357"/>
              <a:gd name="connsiteY75" fmla="*/ 955106 h 3289735"/>
              <a:gd name="connsiteX76" fmla="*/ 4761218 w 8543357"/>
              <a:gd name="connsiteY76" fmla="*/ 208991 h 3289735"/>
              <a:gd name="connsiteX77" fmla="*/ 4598295 w 8543357"/>
              <a:gd name="connsiteY77" fmla="*/ 211751 h 3289735"/>
              <a:gd name="connsiteX78" fmla="*/ 4598295 w 8543357"/>
              <a:gd name="connsiteY78" fmla="*/ 955106 h 3289735"/>
              <a:gd name="connsiteX79" fmla="*/ 6399147 w 8543357"/>
              <a:gd name="connsiteY79" fmla="*/ 955106 h 3289735"/>
              <a:gd name="connsiteX80" fmla="*/ 6399147 w 8543357"/>
              <a:gd name="connsiteY80" fmla="*/ 356596 h 3289735"/>
              <a:gd name="connsiteX81" fmla="*/ 6353426 w 8543357"/>
              <a:gd name="connsiteY81" fmla="*/ 344022 h 3289735"/>
              <a:gd name="connsiteX82" fmla="*/ 4761218 w 8543357"/>
              <a:gd name="connsiteY82" fmla="*/ 208991 h 3289735"/>
              <a:gd name="connsiteX83" fmla="*/ 4770242 w 8543357"/>
              <a:gd name="connsiteY83" fmla="*/ 2 h 3289735"/>
              <a:gd name="connsiteX84" fmla="*/ 7534317 w 8543357"/>
              <a:gd name="connsiteY84" fmla="*/ 681821 h 3289735"/>
              <a:gd name="connsiteX85" fmla="*/ 7688476 w 8543357"/>
              <a:gd name="connsiteY85" fmla="*/ 737879 h 3289735"/>
              <a:gd name="connsiteX86" fmla="*/ 8192996 w 8543357"/>
              <a:gd name="connsiteY86" fmla="*/ 737879 h 3289735"/>
              <a:gd name="connsiteX87" fmla="*/ 8305111 w 8543357"/>
              <a:gd name="connsiteY87" fmla="*/ 849994 h 3289735"/>
              <a:gd name="connsiteX88" fmla="*/ 8305111 w 8543357"/>
              <a:gd name="connsiteY88" fmla="*/ 1557727 h 3289735"/>
              <a:gd name="connsiteX89" fmla="*/ 8543357 w 8543357"/>
              <a:gd name="connsiteY89" fmla="*/ 1767944 h 3289735"/>
              <a:gd name="connsiteX90" fmla="*/ 8543357 w 8543357"/>
              <a:gd name="connsiteY90" fmla="*/ 2370565 h 3289735"/>
              <a:gd name="connsiteX91" fmla="*/ 7975776 w 8543357"/>
              <a:gd name="connsiteY91" fmla="*/ 2608811 h 3289735"/>
              <a:gd name="connsiteX92" fmla="*/ 7625415 w 8543357"/>
              <a:gd name="connsiteY92" fmla="*/ 2608811 h 3289735"/>
              <a:gd name="connsiteX93" fmla="*/ 6917682 w 8543357"/>
              <a:gd name="connsiteY93" fmla="*/ 1901078 h 3289735"/>
              <a:gd name="connsiteX94" fmla="*/ 6209949 w 8543357"/>
              <a:gd name="connsiteY94" fmla="*/ 2608811 h 3289735"/>
              <a:gd name="connsiteX95" fmla="*/ 2299928 w 8543357"/>
              <a:gd name="connsiteY95" fmla="*/ 2608811 h 3289735"/>
              <a:gd name="connsiteX96" fmla="*/ 2299928 w 8543357"/>
              <a:gd name="connsiteY96" fmla="*/ 2594796 h 3289735"/>
              <a:gd name="connsiteX97" fmla="*/ 1592193 w 8543357"/>
              <a:gd name="connsiteY97" fmla="*/ 1887063 h 3289735"/>
              <a:gd name="connsiteX98" fmla="*/ 884460 w 8543357"/>
              <a:gd name="connsiteY98" fmla="*/ 2594796 h 3289735"/>
              <a:gd name="connsiteX99" fmla="*/ 884460 w 8543357"/>
              <a:gd name="connsiteY99" fmla="*/ 2608811 h 3289735"/>
              <a:gd name="connsiteX100" fmla="*/ 225789 w 8543357"/>
              <a:gd name="connsiteY100" fmla="*/ 2608811 h 3289735"/>
              <a:gd name="connsiteX101" fmla="*/ 1558 w 8543357"/>
              <a:gd name="connsiteY101" fmla="*/ 2391583 h 3289735"/>
              <a:gd name="connsiteX102" fmla="*/ 1558 w 8543357"/>
              <a:gd name="connsiteY102" fmla="*/ 1774948 h 3289735"/>
              <a:gd name="connsiteX103" fmla="*/ 506078 w 8543357"/>
              <a:gd name="connsiteY103" fmla="*/ 1333496 h 3289735"/>
              <a:gd name="connsiteX104" fmla="*/ 1991609 w 8543357"/>
              <a:gd name="connsiteY104" fmla="*/ 990139 h 3289735"/>
              <a:gd name="connsiteX105" fmla="*/ 2306931 w 8543357"/>
              <a:gd name="connsiteY105" fmla="*/ 786933 h 3289735"/>
              <a:gd name="connsiteX106" fmla="*/ 4268952 w 8543357"/>
              <a:gd name="connsiteY106" fmla="*/ 2124 h 3289735"/>
              <a:gd name="connsiteX107" fmla="*/ 4770242 w 8543357"/>
              <a:gd name="connsiteY107" fmla="*/ 2 h 328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543357" h="3289735">
                <a:moveTo>
                  <a:pt x="6928458" y="2439007"/>
                </a:moveTo>
                <a:cubicBezTo>
                  <a:pt x="7028720" y="2439007"/>
                  <a:pt x="7109999" y="2520286"/>
                  <a:pt x="7109999" y="2620548"/>
                </a:cubicBezTo>
                <a:cubicBezTo>
                  <a:pt x="7109999" y="2720810"/>
                  <a:pt x="7028720" y="2802089"/>
                  <a:pt x="6928458" y="2802089"/>
                </a:cubicBezTo>
                <a:cubicBezTo>
                  <a:pt x="6828196" y="2802089"/>
                  <a:pt x="6746917" y="2720810"/>
                  <a:pt x="6746917" y="2620548"/>
                </a:cubicBezTo>
                <a:cubicBezTo>
                  <a:pt x="6746917" y="2520286"/>
                  <a:pt x="6828196" y="2439007"/>
                  <a:pt x="6928458" y="2439007"/>
                </a:cubicBezTo>
                <a:close/>
                <a:moveTo>
                  <a:pt x="1585190" y="2416754"/>
                </a:moveTo>
                <a:cubicBezTo>
                  <a:pt x="1685452" y="2416754"/>
                  <a:pt x="1766731" y="2498033"/>
                  <a:pt x="1766731" y="2598295"/>
                </a:cubicBezTo>
                <a:cubicBezTo>
                  <a:pt x="1766731" y="2698557"/>
                  <a:pt x="1685452" y="2779836"/>
                  <a:pt x="1585190" y="2779836"/>
                </a:cubicBezTo>
                <a:cubicBezTo>
                  <a:pt x="1484928" y="2779836"/>
                  <a:pt x="1403649" y="2698557"/>
                  <a:pt x="1403649" y="2598295"/>
                </a:cubicBezTo>
                <a:cubicBezTo>
                  <a:pt x="1403649" y="2498033"/>
                  <a:pt x="1484928" y="2416754"/>
                  <a:pt x="1585190" y="2416754"/>
                </a:cubicBezTo>
                <a:close/>
                <a:moveTo>
                  <a:pt x="6925340" y="2293671"/>
                </a:moveTo>
                <a:cubicBezTo>
                  <a:pt x="6842849" y="2293671"/>
                  <a:pt x="6760359" y="2325141"/>
                  <a:pt x="6697422" y="2388080"/>
                </a:cubicBezTo>
                <a:cubicBezTo>
                  <a:pt x="6571542" y="2513953"/>
                  <a:pt x="6571542" y="2718042"/>
                  <a:pt x="6697415" y="2843921"/>
                </a:cubicBezTo>
                <a:cubicBezTo>
                  <a:pt x="6823295" y="2969801"/>
                  <a:pt x="7027383" y="2969794"/>
                  <a:pt x="7153263" y="2843921"/>
                </a:cubicBezTo>
                <a:cubicBezTo>
                  <a:pt x="7279136" y="2718042"/>
                  <a:pt x="7279136" y="2513953"/>
                  <a:pt x="7153263" y="2388080"/>
                </a:cubicBezTo>
                <a:cubicBezTo>
                  <a:pt x="7090323" y="2325141"/>
                  <a:pt x="7007831" y="2293671"/>
                  <a:pt x="6925340" y="2293671"/>
                </a:cubicBezTo>
                <a:close/>
                <a:moveTo>
                  <a:pt x="1582072" y="2271418"/>
                </a:moveTo>
                <a:cubicBezTo>
                  <a:pt x="1499581" y="2271418"/>
                  <a:pt x="1417091" y="2302888"/>
                  <a:pt x="1354154" y="2365827"/>
                </a:cubicBezTo>
                <a:cubicBezTo>
                  <a:pt x="1228274" y="2491700"/>
                  <a:pt x="1228274" y="2695789"/>
                  <a:pt x="1354147" y="2821668"/>
                </a:cubicBezTo>
                <a:cubicBezTo>
                  <a:pt x="1480027" y="2947548"/>
                  <a:pt x="1684115" y="2947541"/>
                  <a:pt x="1809995" y="2821668"/>
                </a:cubicBezTo>
                <a:cubicBezTo>
                  <a:pt x="1935868" y="2695789"/>
                  <a:pt x="1935868" y="2491700"/>
                  <a:pt x="1809995" y="2365827"/>
                </a:cubicBezTo>
                <a:cubicBezTo>
                  <a:pt x="1747055" y="2302888"/>
                  <a:pt x="1664563" y="2271418"/>
                  <a:pt x="1582072" y="2271418"/>
                </a:cubicBezTo>
                <a:close/>
                <a:moveTo>
                  <a:pt x="6928457" y="1951359"/>
                </a:moveTo>
                <a:cubicBezTo>
                  <a:pt x="7292833" y="1951359"/>
                  <a:pt x="7594140" y="2252666"/>
                  <a:pt x="7601151" y="2624052"/>
                </a:cubicBezTo>
                <a:cubicBezTo>
                  <a:pt x="7601151" y="2624052"/>
                  <a:pt x="7601151" y="2631056"/>
                  <a:pt x="7601151" y="2638067"/>
                </a:cubicBezTo>
                <a:cubicBezTo>
                  <a:pt x="7587136" y="2995431"/>
                  <a:pt x="7292833" y="3289735"/>
                  <a:pt x="6928457" y="3289735"/>
                </a:cubicBezTo>
                <a:cubicBezTo>
                  <a:pt x="6564082" y="3289735"/>
                  <a:pt x="6262768" y="3002442"/>
                  <a:pt x="6255764" y="2638067"/>
                </a:cubicBezTo>
                <a:cubicBezTo>
                  <a:pt x="6255764" y="2638067"/>
                  <a:pt x="6255764" y="2631056"/>
                  <a:pt x="6255764" y="2624052"/>
                </a:cubicBezTo>
                <a:cubicBezTo>
                  <a:pt x="6255764" y="2252666"/>
                  <a:pt x="6557071" y="1951359"/>
                  <a:pt x="6928457" y="1951359"/>
                </a:cubicBezTo>
                <a:close/>
                <a:moveTo>
                  <a:pt x="1585189" y="1929106"/>
                </a:moveTo>
                <a:cubicBezTo>
                  <a:pt x="1949565" y="1929106"/>
                  <a:pt x="2250872" y="2230413"/>
                  <a:pt x="2257883" y="2601799"/>
                </a:cubicBezTo>
                <a:cubicBezTo>
                  <a:pt x="2257883" y="2601799"/>
                  <a:pt x="2257883" y="2608803"/>
                  <a:pt x="2257883" y="2615814"/>
                </a:cubicBezTo>
                <a:cubicBezTo>
                  <a:pt x="2243868" y="2973178"/>
                  <a:pt x="1949565" y="3267482"/>
                  <a:pt x="1585189" y="3267482"/>
                </a:cubicBezTo>
                <a:cubicBezTo>
                  <a:pt x="1220814" y="3267482"/>
                  <a:pt x="919500" y="2980189"/>
                  <a:pt x="912496" y="2615814"/>
                </a:cubicBezTo>
                <a:cubicBezTo>
                  <a:pt x="912496" y="2615814"/>
                  <a:pt x="912496" y="2608803"/>
                  <a:pt x="912496" y="2601799"/>
                </a:cubicBezTo>
                <a:cubicBezTo>
                  <a:pt x="912496" y="2230413"/>
                  <a:pt x="1213803" y="1929106"/>
                  <a:pt x="1585189" y="1929106"/>
                </a:cubicBezTo>
                <a:close/>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chemeClr val="bg1"/>
          </a:solidFill>
          <a:ln w="9525" cap="flat">
            <a:noFill/>
            <a:prstDash val="solid"/>
            <a:miter/>
          </a:ln>
        </p:spPr>
        <p:txBody>
          <a:bodyPr rtlCol="0" anchor="ctr"/>
          <a:lstStyle/>
          <a:p>
            <a:endParaRPr lang="en-US"/>
          </a:p>
        </p:txBody>
      </p:sp>
      <p:grpSp>
        <p:nvGrpSpPr>
          <p:cNvPr id="48" name="Group 47"/>
          <p:cNvGrpSpPr/>
          <p:nvPr/>
        </p:nvGrpSpPr>
        <p:grpSpPr>
          <a:xfrm>
            <a:off x="1838485" y="4671795"/>
            <a:ext cx="409525" cy="488788"/>
            <a:chOff x="3570" y="619306"/>
            <a:chExt cx="4703649" cy="5614032"/>
          </a:xfrm>
          <a:solidFill>
            <a:schemeClr val="bg1"/>
          </a:solidFill>
        </p:grpSpPr>
        <p:sp>
          <p:nvSpPr>
            <p:cNvPr id="49" name="Freeform: Shape 48"/>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a:p>
          </p:txBody>
        </p:sp>
        <p:sp>
          <p:nvSpPr>
            <p:cNvPr id="50" name="Freeform: Shape 49"/>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51" name="Freeform: Shape 50"/>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52" name="Freeform: Shape 51"/>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53" name="Freeform: Shape 52"/>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 name="Group 24"/>
          <p:cNvGrpSpPr/>
          <p:nvPr/>
        </p:nvGrpSpPr>
        <p:grpSpPr>
          <a:xfrm>
            <a:off x="588057" y="1808151"/>
            <a:ext cx="3856005" cy="3241698"/>
            <a:chOff x="588057" y="489291"/>
            <a:chExt cx="7012893" cy="5895657"/>
          </a:xfrm>
        </p:grpSpPr>
        <p:grpSp>
          <p:nvGrpSpPr>
            <p:cNvPr id="18" name="Group 17"/>
            <p:cNvGrpSpPr/>
            <p:nvPr/>
          </p:nvGrpSpPr>
          <p:grpSpPr>
            <a:xfrm>
              <a:off x="588057" y="489291"/>
              <a:ext cx="7012893" cy="5895657"/>
              <a:chOff x="588057" y="489291"/>
              <a:chExt cx="7012893" cy="5895657"/>
            </a:xfrm>
          </p:grpSpPr>
          <p:sp>
            <p:nvSpPr>
              <p:cNvPr id="15" name="Freeform: Shape 14"/>
              <p:cNvSpPr/>
              <p:nvPr/>
            </p:nvSpPr>
            <p:spPr>
              <a:xfrm>
                <a:off x="588057" y="489291"/>
                <a:ext cx="5731815" cy="5895657"/>
              </a:xfrm>
              <a:custGeom>
                <a:avLst/>
                <a:gdLst>
                  <a:gd name="connsiteX0" fmla="*/ 2900635 w 5731815"/>
                  <a:gd name="connsiteY0" fmla="*/ 0 h 5895657"/>
                  <a:gd name="connsiteX1" fmla="*/ 2939708 w 5731815"/>
                  <a:gd name="connsiteY1" fmla="*/ 611 h 5895657"/>
                  <a:gd name="connsiteX2" fmla="*/ 2939708 w 5731815"/>
                  <a:gd name="connsiteY2" fmla="*/ 1068227 h 5895657"/>
                  <a:gd name="connsiteX3" fmla="*/ 2919437 w 5731815"/>
                  <a:gd name="connsiteY3" fmla="*/ 1067354 h 5895657"/>
                  <a:gd name="connsiteX4" fmla="*/ 1061610 w 5731815"/>
                  <a:gd name="connsiteY4" fmla="*/ 2959366 h 5895657"/>
                  <a:gd name="connsiteX5" fmla="*/ 2950199 w 5731815"/>
                  <a:gd name="connsiteY5" fmla="*/ 4818902 h 5895657"/>
                  <a:gd name="connsiteX6" fmla="*/ 4729170 w 5731815"/>
                  <a:gd name="connsiteY6" fmla="*/ 3499518 h 5895657"/>
                  <a:gd name="connsiteX7" fmla="*/ 4747685 w 5731815"/>
                  <a:gd name="connsiteY7" fmla="*/ 3425483 h 5895657"/>
                  <a:gd name="connsiteX8" fmla="*/ 5338746 w 5731815"/>
                  <a:gd name="connsiteY8" fmla="*/ 3425483 h 5895657"/>
                  <a:gd name="connsiteX9" fmla="*/ 5303677 w 5731815"/>
                  <a:gd name="connsiteY9" fmla="*/ 3583197 h 5895657"/>
                  <a:gd name="connsiteX10" fmla="*/ 5334442 w 5731815"/>
                  <a:gd name="connsiteY10" fmla="*/ 3636182 h 5895657"/>
                  <a:gd name="connsiteX11" fmla="*/ 5717289 w 5731815"/>
                  <a:gd name="connsiteY11" fmla="*/ 3848114 h 5895657"/>
                  <a:gd name="connsiteX12" fmla="*/ 5727544 w 5731815"/>
                  <a:gd name="connsiteY12" fmla="*/ 3889135 h 5895657"/>
                  <a:gd name="connsiteX13" fmla="*/ 5609612 w 5731815"/>
                  <a:gd name="connsiteY13" fmla="*/ 4186524 h 5895657"/>
                  <a:gd name="connsiteX14" fmla="*/ 5568594 w 5731815"/>
                  <a:gd name="connsiteY14" fmla="*/ 4207032 h 5895657"/>
                  <a:gd name="connsiteX15" fmla="*/ 5238730 w 5731815"/>
                  <a:gd name="connsiteY15" fmla="*/ 4140376 h 5895657"/>
                  <a:gd name="connsiteX16" fmla="*/ 5143018 w 5731815"/>
                  <a:gd name="connsiteY16" fmla="*/ 4094230 h 5895657"/>
                  <a:gd name="connsiteX17" fmla="*/ 5095163 w 5731815"/>
                  <a:gd name="connsiteY17" fmla="*/ 4107904 h 5895657"/>
                  <a:gd name="connsiteX18" fmla="*/ 4879813 w 5731815"/>
                  <a:gd name="connsiteY18" fmla="*/ 4441183 h 5895657"/>
                  <a:gd name="connsiteX19" fmla="*/ 4886650 w 5731815"/>
                  <a:gd name="connsiteY19" fmla="*/ 4499293 h 5895657"/>
                  <a:gd name="connsiteX20" fmla="*/ 5084908 w 5731815"/>
                  <a:gd name="connsiteY20" fmla="*/ 4736863 h 5895657"/>
                  <a:gd name="connsiteX21" fmla="*/ 5119092 w 5731815"/>
                  <a:gd name="connsiteY21" fmla="*/ 4786430 h 5895657"/>
                  <a:gd name="connsiteX22" fmla="*/ 5110546 w 5731815"/>
                  <a:gd name="connsiteY22" fmla="*/ 4935125 h 5895657"/>
                  <a:gd name="connsiteX23" fmla="*/ 4939632 w 5731815"/>
                  <a:gd name="connsiteY23" fmla="*/ 5109454 h 5895657"/>
                  <a:gd name="connsiteX24" fmla="*/ 4876394 w 5731815"/>
                  <a:gd name="connsiteY24" fmla="*/ 5114582 h 5895657"/>
                  <a:gd name="connsiteX25" fmla="*/ 4616605 w 5731815"/>
                  <a:gd name="connsiteY25" fmla="*/ 4941958 h 5895657"/>
                  <a:gd name="connsiteX26" fmla="*/ 4537988 w 5731815"/>
                  <a:gd name="connsiteY26" fmla="*/ 4858214 h 5895657"/>
                  <a:gd name="connsiteX27" fmla="*/ 4481584 w 5731815"/>
                  <a:gd name="connsiteY27" fmla="*/ 4851377 h 5895657"/>
                  <a:gd name="connsiteX28" fmla="*/ 4155141 w 5731815"/>
                  <a:gd name="connsiteY28" fmla="*/ 5076982 h 5895657"/>
                  <a:gd name="connsiteX29" fmla="*/ 4136340 w 5731815"/>
                  <a:gd name="connsiteY29" fmla="*/ 5116291 h 5895657"/>
                  <a:gd name="connsiteX30" fmla="*/ 4254269 w 5731815"/>
                  <a:gd name="connsiteY30" fmla="*/ 5505974 h 5895657"/>
                  <a:gd name="connsiteX31" fmla="*/ 4202996 w 5731815"/>
                  <a:gd name="connsiteY31" fmla="*/ 5608523 h 5895657"/>
                  <a:gd name="connsiteX32" fmla="*/ 3960298 w 5731815"/>
                  <a:gd name="connsiteY32" fmla="*/ 5712778 h 5895657"/>
                  <a:gd name="connsiteX33" fmla="*/ 3903898 w 5731815"/>
                  <a:gd name="connsiteY33" fmla="*/ 5695689 h 5895657"/>
                  <a:gd name="connsiteX34" fmla="*/ 3727856 w 5731815"/>
                  <a:gd name="connsiteY34" fmla="*/ 5432481 h 5895657"/>
                  <a:gd name="connsiteX35" fmla="*/ 3686838 w 5731815"/>
                  <a:gd name="connsiteY35" fmla="*/ 5321389 h 5895657"/>
                  <a:gd name="connsiteX36" fmla="*/ 3642399 w 5731815"/>
                  <a:gd name="connsiteY36" fmla="*/ 5297460 h 5895657"/>
                  <a:gd name="connsiteX37" fmla="*/ 3245882 w 5731815"/>
                  <a:gd name="connsiteY37" fmla="*/ 5381208 h 5895657"/>
                  <a:gd name="connsiteX38" fmla="*/ 3220244 w 5731815"/>
                  <a:gd name="connsiteY38" fmla="*/ 5415389 h 5895657"/>
                  <a:gd name="connsiteX39" fmla="*/ 3172390 w 5731815"/>
                  <a:gd name="connsiteY39" fmla="*/ 5854639 h 5895657"/>
                  <a:gd name="connsiteX40" fmla="*/ 3133078 w 5731815"/>
                  <a:gd name="connsiteY40" fmla="*/ 5888820 h 5895657"/>
                  <a:gd name="connsiteX41" fmla="*/ 2967291 w 5731815"/>
                  <a:gd name="connsiteY41" fmla="*/ 5895657 h 5895657"/>
                  <a:gd name="connsiteX42" fmla="*/ 2963873 w 5731815"/>
                  <a:gd name="connsiteY42" fmla="*/ 5881983 h 5895657"/>
                  <a:gd name="connsiteX43" fmla="*/ 2823724 w 5731815"/>
                  <a:gd name="connsiteY43" fmla="*/ 5881983 h 5895657"/>
                  <a:gd name="connsiteX44" fmla="*/ 2780997 w 5731815"/>
                  <a:gd name="connsiteY44" fmla="*/ 5846093 h 5895657"/>
                  <a:gd name="connsiteX45" fmla="*/ 2716051 w 5731815"/>
                  <a:gd name="connsiteY45" fmla="*/ 5519647 h 5895657"/>
                  <a:gd name="connsiteX46" fmla="*/ 2722888 w 5731815"/>
                  <a:gd name="connsiteY46" fmla="*/ 5422226 h 5895657"/>
                  <a:gd name="connsiteX47" fmla="*/ 2688703 w 5731815"/>
                  <a:gd name="connsiteY47" fmla="*/ 5377790 h 5895657"/>
                  <a:gd name="connsiteX48" fmla="*/ 2302439 w 5731815"/>
                  <a:gd name="connsiteY48" fmla="*/ 5306006 h 5895657"/>
                  <a:gd name="connsiteX49" fmla="*/ 2252875 w 5731815"/>
                  <a:gd name="connsiteY49" fmla="*/ 5335060 h 5895657"/>
                  <a:gd name="connsiteX50" fmla="*/ 2037522 w 5731815"/>
                  <a:gd name="connsiteY50" fmla="*/ 5721324 h 5895657"/>
                  <a:gd name="connsiteX51" fmla="*/ 1999922 w 5731815"/>
                  <a:gd name="connsiteY51" fmla="*/ 5731579 h 5895657"/>
                  <a:gd name="connsiteX52" fmla="*/ 1699115 w 5731815"/>
                  <a:gd name="connsiteY52" fmla="*/ 5611941 h 5895657"/>
                  <a:gd name="connsiteX53" fmla="*/ 1680314 w 5731815"/>
                  <a:gd name="connsiteY53" fmla="*/ 5570920 h 5895657"/>
                  <a:gd name="connsiteX54" fmla="*/ 1746969 w 5731815"/>
                  <a:gd name="connsiteY54" fmla="*/ 5244478 h 5895657"/>
                  <a:gd name="connsiteX55" fmla="*/ 1794827 w 5731815"/>
                  <a:gd name="connsiteY55" fmla="*/ 5143638 h 5895657"/>
                  <a:gd name="connsiteX56" fmla="*/ 1781153 w 5731815"/>
                  <a:gd name="connsiteY56" fmla="*/ 5099199 h 5895657"/>
                  <a:gd name="connsiteX57" fmla="*/ 1441038 w 5731815"/>
                  <a:gd name="connsiteY57" fmla="*/ 4878721 h 5895657"/>
                  <a:gd name="connsiteX58" fmla="*/ 1393180 w 5731815"/>
                  <a:gd name="connsiteY58" fmla="*/ 4885558 h 5895657"/>
                  <a:gd name="connsiteX59" fmla="*/ 1044518 w 5731815"/>
                  <a:gd name="connsiteY59" fmla="*/ 5164149 h 5895657"/>
                  <a:gd name="connsiteX60" fmla="*/ 1003497 w 5731815"/>
                  <a:gd name="connsiteY60" fmla="*/ 5159021 h 5895657"/>
                  <a:gd name="connsiteX61" fmla="*/ 774473 w 5731815"/>
                  <a:gd name="connsiteY61" fmla="*/ 4936834 h 5895657"/>
                  <a:gd name="connsiteX62" fmla="*/ 771054 w 5731815"/>
                  <a:gd name="connsiteY62" fmla="*/ 4892394 h 5895657"/>
                  <a:gd name="connsiteX63" fmla="*/ 957351 w 5731815"/>
                  <a:gd name="connsiteY63" fmla="*/ 4615516 h 5895657"/>
                  <a:gd name="connsiteX64" fmla="*/ 1035972 w 5731815"/>
                  <a:gd name="connsiteY64" fmla="*/ 4543732 h 5895657"/>
                  <a:gd name="connsiteX65" fmla="*/ 1042808 w 5731815"/>
                  <a:gd name="connsiteY65" fmla="*/ 4490750 h 5895657"/>
                  <a:gd name="connsiteX66" fmla="*/ 815494 w 5731815"/>
                  <a:gd name="connsiteY66" fmla="*/ 4159177 h 5895657"/>
                  <a:gd name="connsiteX67" fmla="*/ 764217 w 5731815"/>
                  <a:gd name="connsiteY67" fmla="*/ 4150631 h 5895657"/>
                  <a:gd name="connsiteX68" fmla="*/ 340354 w 5731815"/>
                  <a:gd name="connsiteY68" fmla="*/ 4271978 h 5895657"/>
                  <a:gd name="connsiteX69" fmla="*/ 304464 w 5731815"/>
                  <a:gd name="connsiteY69" fmla="*/ 4249762 h 5895657"/>
                  <a:gd name="connsiteX70" fmla="*/ 177985 w 5731815"/>
                  <a:gd name="connsiteY70" fmla="*/ 3955791 h 5895657"/>
                  <a:gd name="connsiteX71" fmla="*/ 193368 w 5731815"/>
                  <a:gd name="connsiteY71" fmla="*/ 3913061 h 5895657"/>
                  <a:gd name="connsiteX72" fmla="*/ 471956 w 5731815"/>
                  <a:gd name="connsiteY72" fmla="*/ 3728476 h 5895657"/>
                  <a:gd name="connsiteX73" fmla="*/ 576214 w 5731815"/>
                  <a:gd name="connsiteY73" fmla="*/ 3690874 h 5895657"/>
                  <a:gd name="connsiteX74" fmla="*/ 598434 w 5731815"/>
                  <a:gd name="connsiteY74" fmla="*/ 3649856 h 5895657"/>
                  <a:gd name="connsiteX75" fmla="*/ 512977 w 5731815"/>
                  <a:gd name="connsiteY75" fmla="*/ 3249918 h 5895657"/>
                  <a:gd name="connsiteX76" fmla="*/ 477084 w 5731815"/>
                  <a:gd name="connsiteY76" fmla="*/ 3224280 h 5895657"/>
                  <a:gd name="connsiteX77" fmla="*/ 34418 w 5731815"/>
                  <a:gd name="connsiteY77" fmla="*/ 3174716 h 5895657"/>
                  <a:gd name="connsiteX78" fmla="*/ 7071 w 5731815"/>
                  <a:gd name="connsiteY78" fmla="*/ 3142241 h 5895657"/>
                  <a:gd name="connsiteX79" fmla="*/ 1947 w 5731815"/>
                  <a:gd name="connsiteY79" fmla="*/ 2817508 h 5895657"/>
                  <a:gd name="connsiteX80" fmla="*/ 34418 w 5731815"/>
                  <a:gd name="connsiteY80" fmla="*/ 2785033 h 5895657"/>
                  <a:gd name="connsiteX81" fmla="*/ 365992 w 5731815"/>
                  <a:gd name="connsiteY81" fmla="*/ 2718377 h 5895657"/>
                  <a:gd name="connsiteX82" fmla="*/ 463410 w 5731815"/>
                  <a:gd name="connsiteY82" fmla="*/ 2725214 h 5895657"/>
                  <a:gd name="connsiteX83" fmla="*/ 507849 w 5731815"/>
                  <a:gd name="connsiteY83" fmla="*/ 2689321 h 5895657"/>
                  <a:gd name="connsiteX84" fmla="*/ 577924 w 5731815"/>
                  <a:gd name="connsiteY84" fmla="*/ 2308184 h 5895657"/>
                  <a:gd name="connsiteX85" fmla="*/ 543739 w 5731815"/>
                  <a:gd name="connsiteY85" fmla="*/ 2253492 h 5895657"/>
                  <a:gd name="connsiteX86" fmla="*/ 162606 w 5731815"/>
                  <a:gd name="connsiteY86" fmla="*/ 2039851 h 5895657"/>
                  <a:gd name="connsiteX87" fmla="*/ 152347 w 5731815"/>
                  <a:gd name="connsiteY87" fmla="*/ 2007376 h 5895657"/>
                  <a:gd name="connsiteX88" fmla="*/ 273698 w 5731815"/>
                  <a:gd name="connsiteY88" fmla="*/ 1701441 h 5895657"/>
                  <a:gd name="connsiteX89" fmla="*/ 311297 w 5731815"/>
                  <a:gd name="connsiteY89" fmla="*/ 1684352 h 5895657"/>
                  <a:gd name="connsiteX90" fmla="*/ 742001 w 5731815"/>
                  <a:gd name="connsiteY90" fmla="*/ 1798863 h 5895657"/>
                  <a:gd name="connsiteX91" fmla="*/ 784728 w 5731815"/>
                  <a:gd name="connsiteY91" fmla="*/ 1785189 h 5895657"/>
                  <a:gd name="connsiteX92" fmla="*/ 1001787 w 5731815"/>
                  <a:gd name="connsiteY92" fmla="*/ 1448491 h 5895657"/>
                  <a:gd name="connsiteX93" fmla="*/ 1003497 w 5731815"/>
                  <a:gd name="connsiteY93" fmla="*/ 1402343 h 5895657"/>
                  <a:gd name="connsiteX94" fmla="*/ 789856 w 5731815"/>
                  <a:gd name="connsiteY94" fmla="*/ 1149393 h 5895657"/>
                  <a:gd name="connsiteX95" fmla="*/ 757384 w 5731815"/>
                  <a:gd name="connsiteY95" fmla="*/ 1103245 h 5895657"/>
                  <a:gd name="connsiteX96" fmla="*/ 764217 w 5731815"/>
                  <a:gd name="connsiteY96" fmla="*/ 961387 h 5895657"/>
                  <a:gd name="connsiteX97" fmla="*/ 940259 w 5731815"/>
                  <a:gd name="connsiteY97" fmla="*/ 781930 h 5895657"/>
                  <a:gd name="connsiteX98" fmla="*/ 994951 w 5731815"/>
                  <a:gd name="connsiteY98" fmla="*/ 776802 h 5895657"/>
                  <a:gd name="connsiteX99" fmla="*/ 1261577 w 5731815"/>
                  <a:gd name="connsiteY99" fmla="*/ 954550 h 5895657"/>
                  <a:gd name="connsiteX100" fmla="*/ 1335070 w 5731815"/>
                  <a:gd name="connsiteY100" fmla="*/ 1031461 h 5895657"/>
                  <a:gd name="connsiteX101" fmla="*/ 1398307 w 5731815"/>
                  <a:gd name="connsiteY101" fmla="*/ 1040007 h 5895657"/>
                  <a:gd name="connsiteX102" fmla="*/ 1721335 w 5731815"/>
                  <a:gd name="connsiteY102" fmla="*/ 817820 h 5895657"/>
                  <a:gd name="connsiteX103" fmla="*/ 1738423 w 5731815"/>
                  <a:gd name="connsiteY103" fmla="*/ 775093 h 5895657"/>
                  <a:gd name="connsiteX104" fmla="*/ 1630750 w 5731815"/>
                  <a:gd name="connsiteY104" fmla="*/ 423009 h 5895657"/>
                  <a:gd name="connsiteX105" fmla="*/ 1704242 w 5731815"/>
                  <a:gd name="connsiteY105" fmla="*/ 272606 h 5895657"/>
                  <a:gd name="connsiteX106" fmla="*/ 1916174 w 5731815"/>
                  <a:gd name="connsiteY106" fmla="*/ 183733 h 5895657"/>
                  <a:gd name="connsiteX107" fmla="*/ 1972575 w 5731815"/>
                  <a:gd name="connsiteY107" fmla="*/ 199113 h 5895657"/>
                  <a:gd name="connsiteX108" fmla="*/ 2148617 w 5731815"/>
                  <a:gd name="connsiteY108" fmla="*/ 462321 h 5895657"/>
                  <a:gd name="connsiteX109" fmla="*/ 2189638 w 5731815"/>
                  <a:gd name="connsiteY109" fmla="*/ 569995 h 5895657"/>
                  <a:gd name="connsiteX110" fmla="*/ 2237492 w 5731815"/>
                  <a:gd name="connsiteY110" fmla="*/ 597342 h 5895657"/>
                  <a:gd name="connsiteX111" fmla="*/ 2625466 w 5731815"/>
                  <a:gd name="connsiteY111" fmla="*/ 515303 h 5895657"/>
                  <a:gd name="connsiteX112" fmla="*/ 2656228 w 5731815"/>
                  <a:gd name="connsiteY112" fmla="*/ 475995 h 5895657"/>
                  <a:gd name="connsiteX113" fmla="*/ 2705795 w 5731815"/>
                  <a:gd name="connsiteY113" fmla="*/ 36748 h 5895657"/>
                  <a:gd name="connsiteX114" fmla="*/ 2736558 w 5731815"/>
                  <a:gd name="connsiteY114" fmla="*/ 7692 h 5895657"/>
                  <a:gd name="connsiteX115" fmla="*/ 2900635 w 5731815"/>
                  <a:gd name="connsiteY115" fmla="*/ 0 h 589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731815" h="5895657">
                    <a:moveTo>
                      <a:pt x="2900635" y="0"/>
                    </a:moveTo>
                    <a:lnTo>
                      <a:pt x="2939708" y="611"/>
                    </a:lnTo>
                    <a:lnTo>
                      <a:pt x="2939708" y="1068227"/>
                    </a:lnTo>
                    <a:lnTo>
                      <a:pt x="2919437" y="1067354"/>
                    </a:lnTo>
                    <a:cubicBezTo>
                      <a:pt x="1893958" y="1074191"/>
                      <a:pt x="1054770" y="1891157"/>
                      <a:pt x="1061610" y="2959366"/>
                    </a:cubicBezTo>
                    <a:cubicBezTo>
                      <a:pt x="1070152" y="3983135"/>
                      <a:pt x="1885412" y="4810356"/>
                      <a:pt x="2950199" y="4818902"/>
                    </a:cubicBezTo>
                    <a:cubicBezTo>
                      <a:pt x="3780626" y="4805015"/>
                      <a:pt x="4493709" y="4273241"/>
                      <a:pt x="4729170" y="3499518"/>
                    </a:cubicBezTo>
                    <a:lnTo>
                      <a:pt x="4747685" y="3425483"/>
                    </a:lnTo>
                    <a:lnTo>
                      <a:pt x="5338746" y="3425483"/>
                    </a:lnTo>
                    <a:lnTo>
                      <a:pt x="5303677" y="3583197"/>
                    </a:lnTo>
                    <a:cubicBezTo>
                      <a:pt x="5295131" y="3613963"/>
                      <a:pt x="5305386" y="3629345"/>
                      <a:pt x="5334442" y="3636182"/>
                    </a:cubicBezTo>
                    <a:cubicBezTo>
                      <a:pt x="5481428" y="3672072"/>
                      <a:pt x="5589105" y="3778040"/>
                      <a:pt x="5717289" y="3848114"/>
                    </a:cubicBezTo>
                    <a:cubicBezTo>
                      <a:pt x="5734381" y="3858369"/>
                      <a:pt x="5734381" y="3872043"/>
                      <a:pt x="5727544" y="3889135"/>
                    </a:cubicBezTo>
                    <a:cubicBezTo>
                      <a:pt x="5693360" y="3989972"/>
                      <a:pt x="5652342" y="4089103"/>
                      <a:pt x="5609612" y="4186524"/>
                    </a:cubicBezTo>
                    <a:cubicBezTo>
                      <a:pt x="5601066" y="4205322"/>
                      <a:pt x="5589105" y="4212159"/>
                      <a:pt x="5568594" y="4207032"/>
                    </a:cubicBezTo>
                    <a:cubicBezTo>
                      <a:pt x="5459208" y="4184815"/>
                      <a:pt x="5348116" y="4164305"/>
                      <a:pt x="5238730" y="4140376"/>
                    </a:cubicBezTo>
                    <a:cubicBezTo>
                      <a:pt x="5204549" y="4131830"/>
                      <a:pt x="5173783" y="4111322"/>
                      <a:pt x="5143018" y="4094230"/>
                    </a:cubicBezTo>
                    <a:cubicBezTo>
                      <a:pt x="5120801" y="4082266"/>
                      <a:pt x="5108837" y="4083975"/>
                      <a:pt x="5095163" y="4107904"/>
                    </a:cubicBezTo>
                    <a:cubicBezTo>
                      <a:pt x="5031926" y="4224124"/>
                      <a:pt x="4961852" y="4336928"/>
                      <a:pt x="4879813" y="4441183"/>
                    </a:cubicBezTo>
                    <a:cubicBezTo>
                      <a:pt x="4861012" y="4465112"/>
                      <a:pt x="4857593" y="4480495"/>
                      <a:pt x="4886650" y="4499293"/>
                    </a:cubicBezTo>
                    <a:cubicBezTo>
                      <a:pt x="4977234" y="4557406"/>
                      <a:pt x="5021670" y="4654824"/>
                      <a:pt x="5084908" y="4736863"/>
                    </a:cubicBezTo>
                    <a:cubicBezTo>
                      <a:pt x="5096872" y="4752246"/>
                      <a:pt x="5107128" y="4769338"/>
                      <a:pt x="5119092" y="4786430"/>
                    </a:cubicBezTo>
                    <a:cubicBezTo>
                      <a:pt x="5187457" y="4885558"/>
                      <a:pt x="5184039" y="4851377"/>
                      <a:pt x="5110546" y="4935125"/>
                    </a:cubicBezTo>
                    <a:cubicBezTo>
                      <a:pt x="5057564" y="4996653"/>
                      <a:pt x="4996032" y="5051344"/>
                      <a:pt x="4939632" y="5109454"/>
                    </a:cubicBezTo>
                    <a:cubicBezTo>
                      <a:pt x="4919121" y="5131674"/>
                      <a:pt x="4902033" y="5131674"/>
                      <a:pt x="4876394" y="5114582"/>
                    </a:cubicBezTo>
                    <a:cubicBezTo>
                      <a:pt x="4790937" y="5056472"/>
                      <a:pt x="4703771" y="4998362"/>
                      <a:pt x="4616605" y="4941958"/>
                    </a:cubicBezTo>
                    <a:cubicBezTo>
                      <a:pt x="4584133" y="4919742"/>
                      <a:pt x="4561913" y="4887267"/>
                      <a:pt x="4537988" y="4858214"/>
                    </a:cubicBezTo>
                    <a:cubicBezTo>
                      <a:pt x="4519186" y="4835994"/>
                      <a:pt x="4503803" y="4832575"/>
                      <a:pt x="4481584" y="4851377"/>
                    </a:cubicBezTo>
                    <a:cubicBezTo>
                      <a:pt x="4379035" y="4935125"/>
                      <a:pt x="4269652" y="5010326"/>
                      <a:pt x="4155141" y="5076982"/>
                    </a:cubicBezTo>
                    <a:cubicBezTo>
                      <a:pt x="4139759" y="5085528"/>
                      <a:pt x="4122666" y="5094074"/>
                      <a:pt x="4136340" y="5116291"/>
                    </a:cubicBezTo>
                    <a:cubicBezTo>
                      <a:pt x="4214961" y="5234223"/>
                      <a:pt x="4220088" y="5374371"/>
                      <a:pt x="4254269" y="5505974"/>
                    </a:cubicBezTo>
                    <a:cubicBezTo>
                      <a:pt x="4274779" y="5582885"/>
                      <a:pt x="4279907" y="5572630"/>
                      <a:pt x="4202996" y="5608523"/>
                    </a:cubicBezTo>
                    <a:cubicBezTo>
                      <a:pt x="4122666" y="5646122"/>
                      <a:pt x="4040628" y="5678597"/>
                      <a:pt x="3960298" y="5712778"/>
                    </a:cubicBezTo>
                    <a:cubicBezTo>
                      <a:pt x="3934660" y="5723033"/>
                      <a:pt x="3919281" y="5719615"/>
                      <a:pt x="3903898" y="5695689"/>
                    </a:cubicBezTo>
                    <a:cubicBezTo>
                      <a:pt x="3845788" y="5606814"/>
                      <a:pt x="3785969" y="5521357"/>
                      <a:pt x="3727856" y="5432481"/>
                    </a:cubicBezTo>
                    <a:cubicBezTo>
                      <a:pt x="3705639" y="5398300"/>
                      <a:pt x="3697093" y="5358988"/>
                      <a:pt x="3686838" y="5321389"/>
                    </a:cubicBezTo>
                    <a:cubicBezTo>
                      <a:pt x="3680001" y="5297460"/>
                      <a:pt x="3668037" y="5290623"/>
                      <a:pt x="3642399" y="5297460"/>
                    </a:cubicBezTo>
                    <a:cubicBezTo>
                      <a:pt x="3512505" y="5336769"/>
                      <a:pt x="3380903" y="5364116"/>
                      <a:pt x="3245882" y="5381208"/>
                    </a:cubicBezTo>
                    <a:cubicBezTo>
                      <a:pt x="3223662" y="5384627"/>
                      <a:pt x="3216826" y="5394879"/>
                      <a:pt x="3220244" y="5415389"/>
                    </a:cubicBezTo>
                    <a:cubicBezTo>
                      <a:pt x="3244173" y="5565793"/>
                      <a:pt x="3189479" y="5707650"/>
                      <a:pt x="3172390" y="5854639"/>
                    </a:cubicBezTo>
                    <a:cubicBezTo>
                      <a:pt x="3168971" y="5880274"/>
                      <a:pt x="3155297" y="5888820"/>
                      <a:pt x="3133078" y="5888820"/>
                    </a:cubicBezTo>
                    <a:cubicBezTo>
                      <a:pt x="3078387" y="5890529"/>
                      <a:pt x="3021986" y="5893948"/>
                      <a:pt x="2967291" y="5895657"/>
                    </a:cubicBezTo>
                    <a:cubicBezTo>
                      <a:pt x="2963873" y="5883692"/>
                      <a:pt x="2963873" y="5883692"/>
                      <a:pt x="2963873" y="5881983"/>
                    </a:cubicBezTo>
                    <a:cubicBezTo>
                      <a:pt x="2917728" y="5881983"/>
                      <a:pt x="2869870" y="5881983"/>
                      <a:pt x="2823724" y="5881983"/>
                    </a:cubicBezTo>
                    <a:cubicBezTo>
                      <a:pt x="2798086" y="5881983"/>
                      <a:pt x="2784416" y="5871728"/>
                      <a:pt x="2780997" y="5846093"/>
                    </a:cubicBezTo>
                    <a:cubicBezTo>
                      <a:pt x="2760487" y="5736707"/>
                      <a:pt x="2736558" y="5629030"/>
                      <a:pt x="2716051" y="5519647"/>
                    </a:cubicBezTo>
                    <a:cubicBezTo>
                      <a:pt x="2709214" y="5487172"/>
                      <a:pt x="2719469" y="5454701"/>
                      <a:pt x="2722888" y="5422226"/>
                    </a:cubicBezTo>
                    <a:cubicBezTo>
                      <a:pt x="2726306" y="5394879"/>
                      <a:pt x="2719469" y="5381208"/>
                      <a:pt x="2688703" y="5377790"/>
                    </a:cubicBezTo>
                    <a:cubicBezTo>
                      <a:pt x="2558810" y="5364116"/>
                      <a:pt x="2428914" y="5340187"/>
                      <a:pt x="2302439" y="5306006"/>
                    </a:cubicBezTo>
                    <a:cubicBezTo>
                      <a:pt x="2275091" y="5299169"/>
                      <a:pt x="2259712" y="5307715"/>
                      <a:pt x="2252875" y="5335060"/>
                    </a:cubicBezTo>
                    <a:cubicBezTo>
                      <a:pt x="2216982" y="5483754"/>
                      <a:pt x="2109308" y="5591431"/>
                      <a:pt x="2037522" y="5721324"/>
                    </a:cubicBezTo>
                    <a:cubicBezTo>
                      <a:pt x="2028979" y="5736707"/>
                      <a:pt x="2015305" y="5736707"/>
                      <a:pt x="1999922" y="5731579"/>
                    </a:cubicBezTo>
                    <a:cubicBezTo>
                      <a:pt x="1897376" y="5697398"/>
                      <a:pt x="1796536" y="5656377"/>
                      <a:pt x="1699115" y="5611941"/>
                    </a:cubicBezTo>
                    <a:cubicBezTo>
                      <a:pt x="1678604" y="5603395"/>
                      <a:pt x="1676895" y="5588012"/>
                      <a:pt x="1680314" y="5570920"/>
                    </a:cubicBezTo>
                    <a:cubicBezTo>
                      <a:pt x="1702533" y="5461538"/>
                      <a:pt x="1721335" y="5352152"/>
                      <a:pt x="1746969" y="5244478"/>
                    </a:cubicBezTo>
                    <a:cubicBezTo>
                      <a:pt x="1755515" y="5208585"/>
                      <a:pt x="1776026" y="5176110"/>
                      <a:pt x="1794827" y="5143638"/>
                    </a:cubicBezTo>
                    <a:cubicBezTo>
                      <a:pt x="1806792" y="5123128"/>
                      <a:pt x="1803373" y="5111163"/>
                      <a:pt x="1781153" y="5099199"/>
                    </a:cubicBezTo>
                    <a:cubicBezTo>
                      <a:pt x="1661512" y="5035961"/>
                      <a:pt x="1548711" y="4960759"/>
                      <a:pt x="1441038" y="4878721"/>
                    </a:cubicBezTo>
                    <a:cubicBezTo>
                      <a:pt x="1422236" y="4863341"/>
                      <a:pt x="1408563" y="4863341"/>
                      <a:pt x="1393180" y="4885558"/>
                    </a:cubicBezTo>
                    <a:cubicBezTo>
                      <a:pt x="1304304" y="5010326"/>
                      <a:pt x="1162446" y="5071855"/>
                      <a:pt x="1044518" y="5164149"/>
                    </a:cubicBezTo>
                    <a:cubicBezTo>
                      <a:pt x="1029135" y="5176110"/>
                      <a:pt x="1017170" y="5170985"/>
                      <a:pt x="1003497" y="5159021"/>
                    </a:cubicBezTo>
                    <a:cubicBezTo>
                      <a:pt x="923167" y="5088947"/>
                      <a:pt x="847965" y="5012036"/>
                      <a:pt x="774473" y="4936834"/>
                    </a:cubicBezTo>
                    <a:cubicBezTo>
                      <a:pt x="760802" y="4921451"/>
                      <a:pt x="759090" y="4909486"/>
                      <a:pt x="771054" y="4892394"/>
                    </a:cubicBezTo>
                    <a:cubicBezTo>
                      <a:pt x="832582" y="4800100"/>
                      <a:pt x="894114" y="4707810"/>
                      <a:pt x="957351" y="4615516"/>
                    </a:cubicBezTo>
                    <a:cubicBezTo>
                      <a:pt x="977859" y="4586459"/>
                      <a:pt x="1008624" y="4567658"/>
                      <a:pt x="1035972" y="4543732"/>
                    </a:cubicBezTo>
                    <a:cubicBezTo>
                      <a:pt x="1056482" y="4526640"/>
                      <a:pt x="1059901" y="4511257"/>
                      <a:pt x="1042808" y="4490750"/>
                    </a:cubicBezTo>
                    <a:cubicBezTo>
                      <a:pt x="959061" y="4386492"/>
                      <a:pt x="882150" y="4277106"/>
                      <a:pt x="815494" y="4159177"/>
                    </a:cubicBezTo>
                    <a:cubicBezTo>
                      <a:pt x="800111" y="4131830"/>
                      <a:pt x="784728" y="4136957"/>
                      <a:pt x="764217" y="4150631"/>
                    </a:cubicBezTo>
                    <a:cubicBezTo>
                      <a:pt x="634324" y="4230960"/>
                      <a:pt x="482211" y="4232670"/>
                      <a:pt x="340354" y="4271978"/>
                    </a:cubicBezTo>
                    <a:cubicBezTo>
                      <a:pt x="321552" y="4277106"/>
                      <a:pt x="311297" y="4266851"/>
                      <a:pt x="304464" y="4249762"/>
                    </a:cubicBezTo>
                    <a:cubicBezTo>
                      <a:pt x="258315" y="4154049"/>
                      <a:pt x="215588" y="4054919"/>
                      <a:pt x="177985" y="3955791"/>
                    </a:cubicBezTo>
                    <a:cubicBezTo>
                      <a:pt x="171148" y="3935281"/>
                      <a:pt x="176276" y="3923316"/>
                      <a:pt x="193368" y="3913061"/>
                    </a:cubicBezTo>
                    <a:cubicBezTo>
                      <a:pt x="285662" y="3851533"/>
                      <a:pt x="376247" y="3788295"/>
                      <a:pt x="471956" y="3728476"/>
                    </a:cubicBezTo>
                    <a:cubicBezTo>
                      <a:pt x="502722" y="3709675"/>
                      <a:pt x="540321" y="3701129"/>
                      <a:pt x="576214" y="3690874"/>
                    </a:cubicBezTo>
                    <a:cubicBezTo>
                      <a:pt x="598434" y="3684037"/>
                      <a:pt x="605268" y="3673782"/>
                      <a:pt x="598434" y="3649856"/>
                    </a:cubicBezTo>
                    <a:cubicBezTo>
                      <a:pt x="559122" y="3518250"/>
                      <a:pt x="531778" y="3384939"/>
                      <a:pt x="512977" y="3249918"/>
                    </a:cubicBezTo>
                    <a:cubicBezTo>
                      <a:pt x="509559" y="3227698"/>
                      <a:pt x="499303" y="3220861"/>
                      <a:pt x="477084" y="3224280"/>
                    </a:cubicBezTo>
                    <a:cubicBezTo>
                      <a:pt x="324971" y="3249918"/>
                      <a:pt x="181404" y="3191808"/>
                      <a:pt x="34418" y="3174716"/>
                    </a:cubicBezTo>
                    <a:cubicBezTo>
                      <a:pt x="15617" y="3173007"/>
                      <a:pt x="8784" y="3161042"/>
                      <a:pt x="7071" y="3142241"/>
                    </a:cubicBezTo>
                    <a:cubicBezTo>
                      <a:pt x="-3181" y="3034567"/>
                      <a:pt x="238" y="2926891"/>
                      <a:pt x="1947" y="2817508"/>
                    </a:cubicBezTo>
                    <a:cubicBezTo>
                      <a:pt x="1947" y="2796997"/>
                      <a:pt x="15617" y="2788451"/>
                      <a:pt x="34418" y="2785033"/>
                    </a:cubicBezTo>
                    <a:cubicBezTo>
                      <a:pt x="145514" y="2762813"/>
                      <a:pt x="254896" y="2740597"/>
                      <a:pt x="365992" y="2718377"/>
                    </a:cubicBezTo>
                    <a:cubicBezTo>
                      <a:pt x="398463" y="2711540"/>
                      <a:pt x="430938" y="2721795"/>
                      <a:pt x="463410" y="2725214"/>
                    </a:cubicBezTo>
                    <a:cubicBezTo>
                      <a:pt x="490757" y="2728633"/>
                      <a:pt x="504431" y="2718377"/>
                      <a:pt x="507849" y="2689321"/>
                    </a:cubicBezTo>
                    <a:cubicBezTo>
                      <a:pt x="521523" y="2561136"/>
                      <a:pt x="545449" y="2432952"/>
                      <a:pt x="577924" y="2308184"/>
                    </a:cubicBezTo>
                    <a:cubicBezTo>
                      <a:pt x="586470" y="2275712"/>
                      <a:pt x="574505" y="2260329"/>
                      <a:pt x="543739" y="2253492"/>
                    </a:cubicBezTo>
                    <a:cubicBezTo>
                      <a:pt x="398463" y="2215893"/>
                      <a:pt x="289081" y="2109925"/>
                      <a:pt x="162606" y="2039851"/>
                    </a:cubicBezTo>
                    <a:cubicBezTo>
                      <a:pt x="148929" y="2033014"/>
                      <a:pt x="148929" y="2021050"/>
                      <a:pt x="152347" y="2007376"/>
                    </a:cubicBezTo>
                    <a:cubicBezTo>
                      <a:pt x="186531" y="1903121"/>
                      <a:pt x="229258" y="1802281"/>
                      <a:pt x="273698" y="1701441"/>
                    </a:cubicBezTo>
                    <a:cubicBezTo>
                      <a:pt x="282244" y="1682643"/>
                      <a:pt x="295917" y="1679225"/>
                      <a:pt x="311297" y="1684352"/>
                    </a:cubicBezTo>
                    <a:cubicBezTo>
                      <a:pt x="454867" y="1721952"/>
                      <a:pt x="608689" y="1718533"/>
                      <a:pt x="742001" y="1798863"/>
                    </a:cubicBezTo>
                    <a:cubicBezTo>
                      <a:pt x="764217" y="1812536"/>
                      <a:pt x="774473" y="1803990"/>
                      <a:pt x="784728" y="1785189"/>
                    </a:cubicBezTo>
                    <a:cubicBezTo>
                      <a:pt x="847965" y="1667260"/>
                      <a:pt x="921458" y="1554456"/>
                      <a:pt x="1001787" y="1448491"/>
                    </a:cubicBezTo>
                    <a:cubicBezTo>
                      <a:pt x="1012043" y="1434818"/>
                      <a:pt x="1029135" y="1419435"/>
                      <a:pt x="1003497" y="1402343"/>
                    </a:cubicBezTo>
                    <a:cubicBezTo>
                      <a:pt x="906078" y="1339105"/>
                      <a:pt x="856511" y="1238269"/>
                      <a:pt x="789856" y="1149393"/>
                    </a:cubicBezTo>
                    <a:cubicBezTo>
                      <a:pt x="777891" y="1134010"/>
                      <a:pt x="769348" y="1118627"/>
                      <a:pt x="757384" y="1103245"/>
                    </a:cubicBezTo>
                    <a:cubicBezTo>
                      <a:pt x="704398" y="1028043"/>
                      <a:pt x="702689" y="1026333"/>
                      <a:pt x="764217" y="961387"/>
                    </a:cubicBezTo>
                    <a:cubicBezTo>
                      <a:pt x="822331" y="899859"/>
                      <a:pt x="882150" y="841749"/>
                      <a:pt x="940259" y="781930"/>
                    </a:cubicBezTo>
                    <a:cubicBezTo>
                      <a:pt x="959061" y="763129"/>
                      <a:pt x="974443" y="761419"/>
                      <a:pt x="994951" y="776802"/>
                    </a:cubicBezTo>
                    <a:cubicBezTo>
                      <a:pt x="1083826" y="836621"/>
                      <a:pt x="1172702" y="894731"/>
                      <a:pt x="1261577" y="954550"/>
                    </a:cubicBezTo>
                    <a:cubicBezTo>
                      <a:pt x="1292340" y="975061"/>
                      <a:pt x="1312850" y="1004117"/>
                      <a:pt x="1335070" y="1031461"/>
                    </a:cubicBezTo>
                    <a:cubicBezTo>
                      <a:pt x="1353871" y="1057099"/>
                      <a:pt x="1370960" y="1062227"/>
                      <a:pt x="1398307" y="1040007"/>
                    </a:cubicBezTo>
                    <a:cubicBezTo>
                      <a:pt x="1499147" y="956259"/>
                      <a:pt x="1608530" y="882767"/>
                      <a:pt x="1721335" y="817820"/>
                    </a:cubicBezTo>
                    <a:cubicBezTo>
                      <a:pt x="1738423" y="807565"/>
                      <a:pt x="1753806" y="797310"/>
                      <a:pt x="1738423" y="775093"/>
                    </a:cubicBezTo>
                    <a:cubicBezTo>
                      <a:pt x="1664931" y="669125"/>
                      <a:pt x="1659806" y="542651"/>
                      <a:pt x="1630750" y="423009"/>
                    </a:cubicBezTo>
                    <a:cubicBezTo>
                      <a:pt x="1605112" y="318754"/>
                      <a:pt x="1608530" y="320464"/>
                      <a:pt x="1704242" y="272606"/>
                    </a:cubicBezTo>
                    <a:cubicBezTo>
                      <a:pt x="1772607" y="238425"/>
                      <a:pt x="1846100" y="212787"/>
                      <a:pt x="1916174" y="183733"/>
                    </a:cubicBezTo>
                    <a:cubicBezTo>
                      <a:pt x="1941812" y="173478"/>
                      <a:pt x="1957195" y="175187"/>
                      <a:pt x="1972575" y="199113"/>
                    </a:cubicBezTo>
                    <a:cubicBezTo>
                      <a:pt x="2030688" y="287989"/>
                      <a:pt x="2088798" y="375155"/>
                      <a:pt x="2148617" y="462321"/>
                    </a:cubicBezTo>
                    <a:cubicBezTo>
                      <a:pt x="2170836" y="494793"/>
                      <a:pt x="2177673" y="532395"/>
                      <a:pt x="2189638" y="569995"/>
                    </a:cubicBezTo>
                    <a:cubicBezTo>
                      <a:pt x="2198180" y="597342"/>
                      <a:pt x="2210145" y="605888"/>
                      <a:pt x="2237492" y="597342"/>
                    </a:cubicBezTo>
                    <a:cubicBezTo>
                      <a:pt x="2363967" y="559743"/>
                      <a:pt x="2493861" y="532395"/>
                      <a:pt x="2625466" y="515303"/>
                    </a:cubicBezTo>
                    <a:cubicBezTo>
                      <a:pt x="2651101" y="511885"/>
                      <a:pt x="2659647" y="501630"/>
                      <a:pt x="2656228" y="475995"/>
                    </a:cubicBezTo>
                    <a:cubicBezTo>
                      <a:pt x="2634012" y="325591"/>
                      <a:pt x="2688703" y="183733"/>
                      <a:pt x="2705795" y="36748"/>
                    </a:cubicBezTo>
                    <a:cubicBezTo>
                      <a:pt x="2707505" y="19656"/>
                      <a:pt x="2717760" y="9401"/>
                      <a:pt x="2736558" y="7692"/>
                    </a:cubicBezTo>
                    <a:cubicBezTo>
                      <a:pt x="2791251" y="1709"/>
                      <a:pt x="2845943" y="0"/>
                      <a:pt x="2900635" y="0"/>
                    </a:cubicBezTo>
                    <a:close/>
                  </a:path>
                </a:pathLst>
              </a:custGeom>
              <a:solidFill>
                <a:schemeClr val="bg1"/>
              </a:solidFill>
              <a:ln w="5155" cap="flat">
                <a:noFill/>
                <a:prstDash val="solid"/>
                <a:miter/>
              </a:ln>
            </p:spPr>
            <p:txBody>
              <a:bodyPr wrap="square" rtlCol="0" anchor="ctr">
                <a:noAutofit/>
              </a:bodyPr>
              <a:lstStyle/>
              <a:p>
                <a:endParaRPr lang="en-US"/>
              </a:p>
            </p:txBody>
          </p:sp>
          <p:sp>
            <p:nvSpPr>
              <p:cNvPr id="17" name="Freeform: Shape 16"/>
              <p:cNvSpPr/>
              <p:nvPr/>
            </p:nvSpPr>
            <p:spPr>
              <a:xfrm flipH="1">
                <a:off x="1635010" y="971550"/>
                <a:ext cx="5965940" cy="2951634"/>
              </a:xfrm>
              <a:custGeom>
                <a:avLst/>
                <a:gdLst>
                  <a:gd name="connsiteX0" fmla="*/ 5965877 w 5965940"/>
                  <a:gd name="connsiteY0" fmla="*/ 2951052 h 2951634"/>
                  <a:gd name="connsiteX1" fmla="*/ 5965874 w 5965940"/>
                  <a:gd name="connsiteY1" fmla="*/ 2951052 h 2951634"/>
                  <a:gd name="connsiteX2" fmla="*/ 5965877 w 5965940"/>
                  <a:gd name="connsiteY2" fmla="*/ 2951634 h 2951634"/>
                  <a:gd name="connsiteX3" fmla="*/ 2224803 w 5965940"/>
                  <a:gd name="connsiteY3" fmla="*/ 1672633 h 2951634"/>
                  <a:gd name="connsiteX4" fmla="*/ 2252320 w 5965940"/>
                  <a:gd name="connsiteY4" fmla="*/ 1702545 h 2951634"/>
                  <a:gd name="connsiteX5" fmla="*/ 2252320 w 5965940"/>
                  <a:gd name="connsiteY5" fmla="*/ 1866318 h 2951634"/>
                  <a:gd name="connsiteX6" fmla="*/ 2193129 w 5965940"/>
                  <a:gd name="connsiteY6" fmla="*/ 1866318 h 2951634"/>
                  <a:gd name="connsiteX7" fmla="*/ 2193695 w 5965940"/>
                  <a:gd name="connsiteY7" fmla="*/ 1701348 h 2951634"/>
                  <a:gd name="connsiteX8" fmla="*/ 2224803 w 5965940"/>
                  <a:gd name="connsiteY8" fmla="*/ 1672633 h 2951634"/>
                  <a:gd name="connsiteX9" fmla="*/ 2547842 w 5965940"/>
                  <a:gd name="connsiteY9" fmla="*/ 1574524 h 2951634"/>
                  <a:gd name="connsiteX10" fmla="*/ 2572969 w 5965940"/>
                  <a:gd name="connsiteY10" fmla="*/ 1600847 h 2951634"/>
                  <a:gd name="connsiteX11" fmla="*/ 2572969 w 5965940"/>
                  <a:gd name="connsiteY11" fmla="*/ 1671436 h 2951634"/>
                  <a:gd name="connsiteX12" fmla="*/ 2574165 w 5965940"/>
                  <a:gd name="connsiteY12" fmla="*/ 1671436 h 2951634"/>
                  <a:gd name="connsiteX13" fmla="*/ 2574165 w 5965940"/>
                  <a:gd name="connsiteY13" fmla="*/ 1738437 h 2951634"/>
                  <a:gd name="connsiteX14" fmla="*/ 2614844 w 5965940"/>
                  <a:gd name="connsiteY14" fmla="*/ 1777919 h 2951634"/>
                  <a:gd name="connsiteX15" fmla="*/ 2700989 w 5965940"/>
                  <a:gd name="connsiteY15" fmla="*/ 1777919 h 2951634"/>
                  <a:gd name="connsiteX16" fmla="*/ 2727310 w 5965940"/>
                  <a:gd name="connsiteY16" fmla="*/ 1801849 h 2951634"/>
                  <a:gd name="connsiteX17" fmla="*/ 2691417 w 5965940"/>
                  <a:gd name="connsiteY17" fmla="*/ 1856885 h 2951634"/>
                  <a:gd name="connsiteX18" fmla="*/ 2680232 w 5965940"/>
                  <a:gd name="connsiteY18" fmla="*/ 1866318 h 2951634"/>
                  <a:gd name="connsiteX19" fmla="*/ 2525808 w 5965940"/>
                  <a:gd name="connsiteY19" fmla="*/ 1866318 h 2951634"/>
                  <a:gd name="connsiteX20" fmla="*/ 2525112 w 5965940"/>
                  <a:gd name="connsiteY20" fmla="*/ 1599648 h 2951634"/>
                  <a:gd name="connsiteX21" fmla="*/ 2547842 w 5965940"/>
                  <a:gd name="connsiteY21" fmla="*/ 1574524 h 2951634"/>
                  <a:gd name="connsiteX22" fmla="*/ 2607665 w 5965940"/>
                  <a:gd name="connsiteY22" fmla="*/ 1231144 h 2951634"/>
                  <a:gd name="connsiteX23" fmla="*/ 2639969 w 5965940"/>
                  <a:gd name="connsiteY23" fmla="*/ 1264645 h 2951634"/>
                  <a:gd name="connsiteX24" fmla="*/ 2639969 w 5965940"/>
                  <a:gd name="connsiteY24" fmla="*/ 1429754 h 2951634"/>
                  <a:gd name="connsiteX25" fmla="*/ 2641166 w 5965940"/>
                  <a:gd name="connsiteY25" fmla="*/ 1429754 h 2951634"/>
                  <a:gd name="connsiteX26" fmla="*/ 2641166 w 5965940"/>
                  <a:gd name="connsiteY26" fmla="*/ 1592472 h 2951634"/>
                  <a:gd name="connsiteX27" fmla="*/ 2690220 w 5965940"/>
                  <a:gd name="connsiteY27" fmla="*/ 1642722 h 2951634"/>
                  <a:gd name="connsiteX28" fmla="*/ 2727310 w 5965940"/>
                  <a:gd name="connsiteY28" fmla="*/ 1706132 h 2951634"/>
                  <a:gd name="connsiteX29" fmla="*/ 2684237 w 5965940"/>
                  <a:gd name="connsiteY29" fmla="*/ 1731258 h 2951634"/>
                  <a:gd name="connsiteX30" fmla="*/ 2674666 w 5965940"/>
                  <a:gd name="connsiteY30" fmla="*/ 1730063 h 2951634"/>
                  <a:gd name="connsiteX31" fmla="*/ 2619628 w 5965940"/>
                  <a:gd name="connsiteY31" fmla="*/ 1670240 h 2951634"/>
                  <a:gd name="connsiteX32" fmla="*/ 2620827 w 5965940"/>
                  <a:gd name="connsiteY32" fmla="*/ 1556577 h 2951634"/>
                  <a:gd name="connsiteX33" fmla="*/ 2599290 w 5965940"/>
                  <a:gd name="connsiteY33" fmla="*/ 1531453 h 2951634"/>
                  <a:gd name="connsiteX34" fmla="*/ 2583736 w 5965940"/>
                  <a:gd name="connsiteY34" fmla="*/ 1530255 h 2951634"/>
                  <a:gd name="connsiteX35" fmla="*/ 2526306 w 5965940"/>
                  <a:gd name="connsiteY35" fmla="*/ 1468040 h 2951634"/>
                  <a:gd name="connsiteX36" fmla="*/ 2432984 w 5965940"/>
                  <a:gd name="connsiteY36" fmla="*/ 1308912 h 2951634"/>
                  <a:gd name="connsiteX37" fmla="*/ 2417431 w 5965940"/>
                  <a:gd name="connsiteY37" fmla="*/ 1246697 h 2951634"/>
                  <a:gd name="connsiteX38" fmla="*/ 2448538 w 5965940"/>
                  <a:gd name="connsiteY38" fmla="*/ 1231144 h 2951634"/>
                  <a:gd name="connsiteX39" fmla="*/ 2607665 w 5965940"/>
                  <a:gd name="connsiteY39" fmla="*/ 1231144 h 2951634"/>
                  <a:gd name="connsiteX40" fmla="*/ 1542988 w 5965940"/>
                  <a:gd name="connsiteY40" fmla="*/ 1125838 h 2951634"/>
                  <a:gd name="connsiteX41" fmla="*/ 1542988 w 5965940"/>
                  <a:gd name="connsiteY41" fmla="*/ 1264073 h 2951634"/>
                  <a:gd name="connsiteX42" fmla="*/ 1489378 w 5965940"/>
                  <a:gd name="connsiteY42" fmla="*/ 1274897 h 2951634"/>
                  <a:gd name="connsiteX43" fmla="*/ 1383569 w 5965940"/>
                  <a:gd name="connsiteY43" fmla="*/ 1434522 h 2951634"/>
                  <a:gd name="connsiteX44" fmla="*/ 1383569 w 5965940"/>
                  <a:gd name="connsiteY44" fmla="*/ 1866318 h 2951634"/>
                  <a:gd name="connsiteX45" fmla="*/ 1323073 w 5965940"/>
                  <a:gd name="connsiteY45" fmla="*/ 1866318 h 2951634"/>
                  <a:gd name="connsiteX46" fmla="*/ 1323073 w 5965940"/>
                  <a:gd name="connsiteY46" fmla="*/ 1125838 h 2951634"/>
                  <a:gd name="connsiteX47" fmla="*/ 2002911 w 5965940"/>
                  <a:gd name="connsiteY47" fmla="*/ 1125838 h 2951634"/>
                  <a:gd name="connsiteX48" fmla="*/ 2002911 w 5965940"/>
                  <a:gd name="connsiteY48" fmla="*/ 1263591 h 2951634"/>
                  <a:gd name="connsiteX49" fmla="*/ 1947459 w 5965940"/>
                  <a:gd name="connsiteY49" fmla="*/ 1274786 h 2951634"/>
                  <a:gd name="connsiteX50" fmla="*/ 1841653 w 5965940"/>
                  <a:gd name="connsiteY50" fmla="*/ 1434414 h 2951634"/>
                  <a:gd name="connsiteX51" fmla="*/ 1841653 w 5965940"/>
                  <a:gd name="connsiteY51" fmla="*/ 1866318 h 2951634"/>
                  <a:gd name="connsiteX52" fmla="*/ 1730051 w 5965940"/>
                  <a:gd name="connsiteY52" fmla="*/ 1866318 h 2951634"/>
                  <a:gd name="connsiteX53" fmla="*/ 1730052 w 5965940"/>
                  <a:gd name="connsiteY53" fmla="*/ 1434522 h 2951634"/>
                  <a:gd name="connsiteX54" fmla="*/ 1730051 w 5965940"/>
                  <a:gd name="connsiteY54" fmla="*/ 1434519 h 2951634"/>
                  <a:gd name="connsiteX55" fmla="*/ 1730051 w 5965940"/>
                  <a:gd name="connsiteY55" fmla="*/ 1420568 h 2951634"/>
                  <a:gd name="connsiteX56" fmla="*/ 1727234 w 5965940"/>
                  <a:gd name="connsiteY56" fmla="*/ 1420568 h 2951634"/>
                  <a:gd name="connsiteX57" fmla="*/ 1716437 w 5965940"/>
                  <a:gd name="connsiteY57" fmla="*/ 1367090 h 2951634"/>
                  <a:gd name="connsiteX58" fmla="*/ 1608327 w 5965940"/>
                  <a:gd name="connsiteY58" fmla="*/ 1269071 h 2951634"/>
                  <a:gd name="connsiteX59" fmla="*/ 1586325 w 5965940"/>
                  <a:gd name="connsiteY59" fmla="*/ 1265744 h 2951634"/>
                  <a:gd name="connsiteX60" fmla="*/ 1586325 w 5965940"/>
                  <a:gd name="connsiteY60" fmla="*/ 1125838 h 2951634"/>
                  <a:gd name="connsiteX61" fmla="*/ 3907006 w 5965940"/>
                  <a:gd name="connsiteY61" fmla="*/ 0 h 2951634"/>
                  <a:gd name="connsiteX62" fmla="*/ 3732325 w 5965940"/>
                  <a:gd name="connsiteY62" fmla="*/ 0 h 2951634"/>
                  <a:gd name="connsiteX63" fmla="*/ 3654557 w 5965940"/>
                  <a:gd name="connsiteY63" fmla="*/ 1648703 h 2951634"/>
                  <a:gd name="connsiteX64" fmla="*/ 3552858 w 5965940"/>
                  <a:gd name="connsiteY64" fmla="*/ 1652295 h 2951634"/>
                  <a:gd name="connsiteX65" fmla="*/ 3472697 w 5965940"/>
                  <a:gd name="connsiteY65" fmla="*/ 338595 h 2951634"/>
                  <a:gd name="connsiteX66" fmla="*/ 3294425 w 5965940"/>
                  <a:gd name="connsiteY66" fmla="*/ 338595 h 2951634"/>
                  <a:gd name="connsiteX67" fmla="*/ 3217853 w 5965940"/>
                  <a:gd name="connsiteY67" fmla="*/ 1658274 h 2951634"/>
                  <a:gd name="connsiteX68" fmla="*/ 3071887 w 5965940"/>
                  <a:gd name="connsiteY68" fmla="*/ 1665454 h 2951634"/>
                  <a:gd name="connsiteX69" fmla="*/ 3071887 w 5965940"/>
                  <a:gd name="connsiteY69" fmla="*/ 1448897 h 2951634"/>
                  <a:gd name="connsiteX70" fmla="*/ 2998904 w 5965940"/>
                  <a:gd name="connsiteY70" fmla="*/ 1319681 h 2951634"/>
                  <a:gd name="connsiteX71" fmla="*/ 2979760 w 5965940"/>
                  <a:gd name="connsiteY71" fmla="*/ 1301735 h 2951634"/>
                  <a:gd name="connsiteX72" fmla="*/ 2896009 w 5965940"/>
                  <a:gd name="connsiteY72" fmla="*/ 1293360 h 2951634"/>
                  <a:gd name="connsiteX73" fmla="*/ 2854133 w 5965940"/>
                  <a:gd name="connsiteY73" fmla="*/ 1331645 h 2951634"/>
                  <a:gd name="connsiteX74" fmla="*/ 2800293 w 5965940"/>
                  <a:gd name="connsiteY74" fmla="*/ 1433343 h 2951634"/>
                  <a:gd name="connsiteX75" fmla="*/ 2762007 w 5965940"/>
                  <a:gd name="connsiteY75" fmla="*/ 1468040 h 2951634"/>
                  <a:gd name="connsiteX76" fmla="*/ 2726114 w 5965940"/>
                  <a:gd name="connsiteY76" fmla="*/ 1503935 h 2951634"/>
                  <a:gd name="connsiteX77" fmla="*/ 2726114 w 5965940"/>
                  <a:gd name="connsiteY77" fmla="*/ 1562559 h 2951634"/>
                  <a:gd name="connsiteX78" fmla="*/ 2715346 w 5965940"/>
                  <a:gd name="connsiteY78" fmla="*/ 1581703 h 2951634"/>
                  <a:gd name="connsiteX79" fmla="*/ 2702184 w 5965940"/>
                  <a:gd name="connsiteY79" fmla="*/ 1561362 h 2951634"/>
                  <a:gd name="connsiteX80" fmla="*/ 2698595 w 5965940"/>
                  <a:gd name="connsiteY80" fmla="*/ 1466843 h 2951634"/>
                  <a:gd name="connsiteX81" fmla="*/ 2698595 w 5965940"/>
                  <a:gd name="connsiteY81" fmla="*/ 1215590 h 2951634"/>
                  <a:gd name="connsiteX82" fmla="*/ 2661505 w 5965940"/>
                  <a:gd name="connsiteY82" fmla="*/ 1173716 h 2951634"/>
                  <a:gd name="connsiteX83" fmla="*/ 2388716 w 5965940"/>
                  <a:gd name="connsiteY83" fmla="*/ 1173716 h 2951634"/>
                  <a:gd name="connsiteX84" fmla="*/ 2356411 w 5965940"/>
                  <a:gd name="connsiteY84" fmla="*/ 1208411 h 2951634"/>
                  <a:gd name="connsiteX85" fmla="*/ 2357608 w 5965940"/>
                  <a:gd name="connsiteY85" fmla="*/ 1273020 h 2951634"/>
                  <a:gd name="connsiteX86" fmla="*/ 2328893 w 5965940"/>
                  <a:gd name="connsiteY86" fmla="*/ 1319681 h 2951634"/>
                  <a:gd name="connsiteX87" fmla="*/ 2253518 w 5965940"/>
                  <a:gd name="connsiteY87" fmla="*/ 1439325 h 2951634"/>
                  <a:gd name="connsiteX88" fmla="*/ 2253518 w 5965940"/>
                  <a:gd name="connsiteY88" fmla="*/ 1555380 h 2951634"/>
                  <a:gd name="connsiteX89" fmla="*/ 2192497 w 5965940"/>
                  <a:gd name="connsiteY89" fmla="*/ 1615203 h 2951634"/>
                  <a:gd name="connsiteX90" fmla="*/ 2188133 w 5965940"/>
                  <a:gd name="connsiteY90" fmla="*/ 1615952 h 2951634"/>
                  <a:gd name="connsiteX91" fmla="*/ 2188133 w 5965940"/>
                  <a:gd name="connsiteY91" fmla="*/ 1434414 h 2951634"/>
                  <a:gd name="connsiteX92" fmla="*/ 2188133 w 5965940"/>
                  <a:gd name="connsiteY92" fmla="*/ 1434408 h 2951634"/>
                  <a:gd name="connsiteX93" fmla="*/ 2188133 w 5965940"/>
                  <a:gd name="connsiteY93" fmla="*/ 1420459 h 2951634"/>
                  <a:gd name="connsiteX94" fmla="*/ 2186024 w 5965940"/>
                  <a:gd name="connsiteY94" fmla="*/ 1420459 h 2951634"/>
                  <a:gd name="connsiteX95" fmla="*/ 2180346 w 5965940"/>
                  <a:gd name="connsiteY95" fmla="*/ 1382898 h 2951634"/>
                  <a:gd name="connsiteX96" fmla="*/ 2082327 w 5965940"/>
                  <a:gd name="connsiteY96" fmla="*/ 1274786 h 2951634"/>
                  <a:gd name="connsiteX97" fmla="*/ 2046247 w 5965940"/>
                  <a:gd name="connsiteY97" fmla="*/ 1267503 h 2951634"/>
                  <a:gd name="connsiteX98" fmla="*/ 2046247 w 5965940"/>
                  <a:gd name="connsiteY98" fmla="*/ 1060383 h 2951634"/>
                  <a:gd name="connsiteX99" fmla="*/ 2002911 w 5965940"/>
                  <a:gd name="connsiteY99" fmla="*/ 1060383 h 2951634"/>
                  <a:gd name="connsiteX100" fmla="*/ 2002911 w 5965940"/>
                  <a:gd name="connsiteY100" fmla="*/ 1060832 h 2951634"/>
                  <a:gd name="connsiteX101" fmla="*/ 1323073 w 5965940"/>
                  <a:gd name="connsiteY101" fmla="*/ 1060832 h 2951634"/>
                  <a:gd name="connsiteX102" fmla="*/ 1323073 w 5965940"/>
                  <a:gd name="connsiteY102" fmla="*/ 974326 h 2951634"/>
                  <a:gd name="connsiteX103" fmla="*/ 1323073 w 5965940"/>
                  <a:gd name="connsiteY103" fmla="*/ 938000 h 2951634"/>
                  <a:gd name="connsiteX104" fmla="*/ 1323073 w 5965940"/>
                  <a:gd name="connsiteY104" fmla="*/ 937995 h 2951634"/>
                  <a:gd name="connsiteX105" fmla="*/ 1323073 w 5965940"/>
                  <a:gd name="connsiteY105" fmla="*/ 781004 h 2951634"/>
                  <a:gd name="connsiteX106" fmla="*/ 1323073 w 5965940"/>
                  <a:gd name="connsiteY106" fmla="*/ 781003 h 2951634"/>
                  <a:gd name="connsiteX107" fmla="*/ 1217309 w 5965940"/>
                  <a:gd name="connsiteY107" fmla="*/ 781003 h 2951634"/>
                  <a:gd name="connsiteX108" fmla="*/ 1217309 w 5965940"/>
                  <a:gd name="connsiteY108" fmla="*/ 781004 h 2951634"/>
                  <a:gd name="connsiteX109" fmla="*/ 1121686 w 5965940"/>
                  <a:gd name="connsiteY109" fmla="*/ 781004 h 2951634"/>
                  <a:gd name="connsiteX110" fmla="*/ 1121686 w 5965940"/>
                  <a:gd name="connsiteY110" fmla="*/ 938000 h 2951634"/>
                  <a:gd name="connsiteX111" fmla="*/ 1121686 w 5965940"/>
                  <a:gd name="connsiteY111" fmla="*/ 974326 h 2951634"/>
                  <a:gd name="connsiteX112" fmla="*/ 1121686 w 5965940"/>
                  <a:gd name="connsiteY112" fmla="*/ 1866318 h 2951634"/>
                  <a:gd name="connsiteX113" fmla="*/ 1025040 w 5965940"/>
                  <a:gd name="connsiteY113" fmla="*/ 1866318 h 2951634"/>
                  <a:gd name="connsiteX114" fmla="*/ 1025040 w 5965940"/>
                  <a:gd name="connsiteY114" fmla="*/ 1777911 h 2951634"/>
                  <a:gd name="connsiteX115" fmla="*/ 1025040 w 5965940"/>
                  <a:gd name="connsiteY115" fmla="*/ 1776407 h 2951634"/>
                  <a:gd name="connsiteX116" fmla="*/ 904032 w 5965940"/>
                  <a:gd name="connsiteY116" fmla="*/ 1776407 h 2951634"/>
                  <a:gd name="connsiteX117" fmla="*/ 904032 w 5965940"/>
                  <a:gd name="connsiteY117" fmla="*/ 1132629 h 2951634"/>
                  <a:gd name="connsiteX118" fmla="*/ 904032 w 5965940"/>
                  <a:gd name="connsiteY118" fmla="*/ 1132626 h 2951634"/>
                  <a:gd name="connsiteX119" fmla="*/ 904031 w 5965940"/>
                  <a:gd name="connsiteY119" fmla="*/ 1132626 h 2951634"/>
                  <a:gd name="connsiteX120" fmla="*/ 904031 w 5965940"/>
                  <a:gd name="connsiteY120" fmla="*/ 974323 h 2951634"/>
                  <a:gd name="connsiteX121" fmla="*/ 904030 w 5965940"/>
                  <a:gd name="connsiteY121" fmla="*/ 974323 h 2951634"/>
                  <a:gd name="connsiteX122" fmla="*/ 752351 w 5965940"/>
                  <a:gd name="connsiteY122" fmla="*/ 974323 h 2951634"/>
                  <a:gd name="connsiteX123" fmla="*/ 600673 w 5965940"/>
                  <a:gd name="connsiteY123" fmla="*/ 974323 h 2951634"/>
                  <a:gd name="connsiteX124" fmla="*/ 600673 w 5965940"/>
                  <a:gd name="connsiteY124" fmla="*/ 1147341 h 2951634"/>
                  <a:gd name="connsiteX125" fmla="*/ 600674 w 5965940"/>
                  <a:gd name="connsiteY125" fmla="*/ 1147341 h 2951634"/>
                  <a:gd name="connsiteX126" fmla="*/ 600674 w 5965940"/>
                  <a:gd name="connsiteY126" fmla="*/ 1778187 h 2951634"/>
                  <a:gd name="connsiteX127" fmla="*/ 505978 w 5965940"/>
                  <a:gd name="connsiteY127" fmla="*/ 1778187 h 2951634"/>
                  <a:gd name="connsiteX128" fmla="*/ 505978 w 5965940"/>
                  <a:gd name="connsiteY128" fmla="*/ 1775522 h 2951634"/>
                  <a:gd name="connsiteX129" fmla="*/ 505978 w 5965940"/>
                  <a:gd name="connsiteY129" fmla="*/ 1450932 h 2951634"/>
                  <a:gd name="connsiteX130" fmla="*/ 0 w 5965940"/>
                  <a:gd name="connsiteY130" fmla="*/ 1750841 h 2951634"/>
                  <a:gd name="connsiteX131" fmla="*/ 0 w 5965940"/>
                  <a:gd name="connsiteY131" fmla="*/ 2951634 h 2951634"/>
                  <a:gd name="connsiteX132" fmla="*/ 505978 w 5965940"/>
                  <a:gd name="connsiteY132" fmla="*/ 2951634 h 2951634"/>
                  <a:gd name="connsiteX133" fmla="*/ 1339431 w 5965940"/>
                  <a:gd name="connsiteY133" fmla="*/ 2951634 h 2951634"/>
                  <a:gd name="connsiteX134" fmla="*/ 3384619 w 5965940"/>
                  <a:gd name="connsiteY134" fmla="*/ 2951634 h 2951634"/>
                  <a:gd name="connsiteX135" fmla="*/ 4172617 w 5965940"/>
                  <a:gd name="connsiteY135" fmla="*/ 2951634 h 2951634"/>
                  <a:gd name="connsiteX136" fmla="*/ 4172620 w 5965940"/>
                  <a:gd name="connsiteY136" fmla="*/ 2951052 h 2951634"/>
                  <a:gd name="connsiteX137" fmla="*/ 5965874 w 5965940"/>
                  <a:gd name="connsiteY137" fmla="*/ 2951052 h 2951634"/>
                  <a:gd name="connsiteX138" fmla="*/ 5965208 w 5965940"/>
                  <a:gd name="connsiteY138" fmla="*/ 2865948 h 2951634"/>
                  <a:gd name="connsiteX139" fmla="*/ 5965877 w 5965940"/>
                  <a:gd name="connsiteY139" fmla="*/ 2857204 h 2951634"/>
                  <a:gd name="connsiteX140" fmla="*/ 5965877 w 5965940"/>
                  <a:gd name="connsiteY140" fmla="*/ 2309858 h 2951634"/>
                  <a:gd name="connsiteX141" fmla="*/ 5965877 w 5965940"/>
                  <a:gd name="connsiteY141" fmla="*/ 2302863 h 2951634"/>
                  <a:gd name="connsiteX142" fmla="*/ 5953806 w 5965940"/>
                  <a:gd name="connsiteY142" fmla="*/ 2292370 h 2951634"/>
                  <a:gd name="connsiteX143" fmla="*/ 5924966 w 5965940"/>
                  <a:gd name="connsiteY143" fmla="*/ 2291786 h 2951634"/>
                  <a:gd name="connsiteX144" fmla="*/ 5924295 w 5965940"/>
                  <a:gd name="connsiteY144" fmla="*/ 2167629 h 2951634"/>
                  <a:gd name="connsiteX145" fmla="*/ 5890762 w 5965940"/>
                  <a:gd name="connsiteY145" fmla="*/ 2132072 h 2951634"/>
                  <a:gd name="connsiteX146" fmla="*/ 5879361 w 5965940"/>
                  <a:gd name="connsiteY146" fmla="*/ 2127993 h 2951634"/>
                  <a:gd name="connsiteX147" fmla="*/ 5849180 w 5965940"/>
                  <a:gd name="connsiteY147" fmla="*/ 2055714 h 2951634"/>
                  <a:gd name="connsiteX148" fmla="*/ 5363604 w 5965940"/>
                  <a:gd name="connsiteY148" fmla="*/ 1753185 h 2951634"/>
                  <a:gd name="connsiteX149" fmla="*/ 5137584 w 5965940"/>
                  <a:gd name="connsiteY149" fmla="*/ 1770090 h 2951634"/>
                  <a:gd name="connsiteX150" fmla="*/ 5126181 w 5965940"/>
                  <a:gd name="connsiteY150" fmla="*/ 1763096 h 2951634"/>
                  <a:gd name="connsiteX151" fmla="*/ 5126181 w 5965940"/>
                  <a:gd name="connsiteY151" fmla="*/ 1746774 h 2951634"/>
                  <a:gd name="connsiteX152" fmla="*/ 5126181 w 5965940"/>
                  <a:gd name="connsiteY152" fmla="*/ 1209917 h 2951634"/>
                  <a:gd name="connsiteX153" fmla="*/ 4964547 w 5965940"/>
                  <a:gd name="connsiteY153" fmla="*/ 1075267 h 2951634"/>
                  <a:gd name="connsiteX154" fmla="*/ 4935706 w 5965940"/>
                  <a:gd name="connsiteY154" fmla="*/ 1075848 h 2951634"/>
                  <a:gd name="connsiteX155" fmla="*/ 4798887 w 5965940"/>
                  <a:gd name="connsiteY155" fmla="*/ 1216330 h 2951634"/>
                  <a:gd name="connsiteX156" fmla="*/ 4798887 w 5965940"/>
                  <a:gd name="connsiteY156" fmla="*/ 1364968 h 2951634"/>
                  <a:gd name="connsiteX157" fmla="*/ 4798887 w 5965940"/>
                  <a:gd name="connsiteY157" fmla="*/ 1968276 h 2951634"/>
                  <a:gd name="connsiteX158" fmla="*/ 4788156 w 5965940"/>
                  <a:gd name="connsiteY158" fmla="*/ 2002086 h 2951634"/>
                  <a:gd name="connsiteX159" fmla="*/ 4745232 w 5965940"/>
                  <a:gd name="connsiteY159" fmla="*/ 2077280 h 2951634"/>
                  <a:gd name="connsiteX160" fmla="*/ 4738526 w 5965940"/>
                  <a:gd name="connsiteY160" fmla="*/ 2056877 h 2951634"/>
                  <a:gd name="connsiteX161" fmla="*/ 4738526 w 5965940"/>
                  <a:gd name="connsiteY161" fmla="*/ 1648846 h 2951634"/>
                  <a:gd name="connsiteX162" fmla="*/ 4738526 w 5965940"/>
                  <a:gd name="connsiteY162" fmla="*/ 1210501 h 2951634"/>
                  <a:gd name="connsiteX163" fmla="*/ 4576891 w 5965940"/>
                  <a:gd name="connsiteY163" fmla="*/ 1075848 h 2951634"/>
                  <a:gd name="connsiteX164" fmla="*/ 4411904 w 5965940"/>
                  <a:gd name="connsiteY164" fmla="*/ 1200591 h 2951634"/>
                  <a:gd name="connsiteX165" fmla="*/ 4410563 w 5965940"/>
                  <a:gd name="connsiteY165" fmla="*/ 1211083 h 2951634"/>
                  <a:gd name="connsiteX166" fmla="*/ 4410563 w 5965940"/>
                  <a:gd name="connsiteY166" fmla="*/ 1786995 h 2951634"/>
                  <a:gd name="connsiteX167" fmla="*/ 4411231 w 5965940"/>
                  <a:gd name="connsiteY167" fmla="*/ 1787577 h 2951634"/>
                  <a:gd name="connsiteX168" fmla="*/ 4408550 w 5965940"/>
                  <a:gd name="connsiteY168" fmla="*/ 1787577 h 2951634"/>
                  <a:gd name="connsiteX169" fmla="*/ 4409220 w 5965940"/>
                  <a:gd name="connsiteY169" fmla="*/ 1762513 h 2951634"/>
                  <a:gd name="connsiteX170" fmla="*/ 4409220 w 5965940"/>
                  <a:gd name="connsiteY170" fmla="*/ 1225656 h 2951634"/>
                  <a:gd name="connsiteX171" fmla="*/ 4408550 w 5965940"/>
                  <a:gd name="connsiteY171" fmla="*/ 1200591 h 2951634"/>
                  <a:gd name="connsiteX172" fmla="*/ 4405197 w 5965940"/>
                  <a:gd name="connsiteY172" fmla="*/ 1221575 h 2951634"/>
                  <a:gd name="connsiteX173" fmla="*/ 4405197 w 5965940"/>
                  <a:gd name="connsiteY173" fmla="*/ 1423843 h 2951634"/>
                  <a:gd name="connsiteX174" fmla="*/ 4405197 w 5965940"/>
                  <a:gd name="connsiteY174" fmla="*/ 1767758 h 2951634"/>
                  <a:gd name="connsiteX175" fmla="*/ 4387758 w 5965940"/>
                  <a:gd name="connsiteY175" fmla="*/ 1785246 h 2951634"/>
                  <a:gd name="connsiteX176" fmla="*/ 4176908 w 5965940"/>
                  <a:gd name="connsiteY176" fmla="*/ 1785246 h 2951634"/>
                  <a:gd name="connsiteX177" fmla="*/ 4177402 w 5965940"/>
                  <a:gd name="connsiteY177" fmla="*/ 1651098 h 2951634"/>
                  <a:gd name="connsiteX178" fmla="*/ 3987168 w 5965940"/>
                  <a:gd name="connsiteY178" fmla="*/ 1647507 h 295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965940" h="2951634">
                    <a:moveTo>
                      <a:pt x="5965877" y="2951052"/>
                    </a:moveTo>
                    <a:lnTo>
                      <a:pt x="5965874" y="2951052"/>
                    </a:lnTo>
                    <a:lnTo>
                      <a:pt x="5965877" y="2951634"/>
                    </a:lnTo>
                    <a:close/>
                    <a:moveTo>
                      <a:pt x="2224803" y="1672633"/>
                    </a:moveTo>
                    <a:cubicBezTo>
                      <a:pt x="2247536" y="1672633"/>
                      <a:pt x="2252320" y="1682204"/>
                      <a:pt x="2252320" y="1702545"/>
                    </a:cubicBezTo>
                    <a:lnTo>
                      <a:pt x="2252320" y="1866318"/>
                    </a:lnTo>
                    <a:lnTo>
                      <a:pt x="2193129" y="1866318"/>
                    </a:lnTo>
                    <a:lnTo>
                      <a:pt x="2193695" y="1701348"/>
                    </a:lnTo>
                    <a:cubicBezTo>
                      <a:pt x="2193695" y="1677417"/>
                      <a:pt x="2204464" y="1672633"/>
                      <a:pt x="2224803" y="1672633"/>
                    </a:cubicBezTo>
                    <a:close/>
                    <a:moveTo>
                      <a:pt x="2547842" y="1574524"/>
                    </a:moveTo>
                    <a:cubicBezTo>
                      <a:pt x="2566986" y="1574524"/>
                      <a:pt x="2572969" y="1582900"/>
                      <a:pt x="2572969" y="1600847"/>
                    </a:cubicBezTo>
                    <a:cubicBezTo>
                      <a:pt x="2572969" y="1624774"/>
                      <a:pt x="2572969" y="1647507"/>
                      <a:pt x="2572969" y="1671436"/>
                    </a:cubicBezTo>
                    <a:cubicBezTo>
                      <a:pt x="2572969" y="1671436"/>
                      <a:pt x="2572969" y="1671436"/>
                      <a:pt x="2574165" y="1671436"/>
                    </a:cubicBezTo>
                    <a:cubicBezTo>
                      <a:pt x="2574165" y="1694169"/>
                      <a:pt x="2574165" y="1716902"/>
                      <a:pt x="2574165" y="1738437"/>
                    </a:cubicBezTo>
                    <a:cubicBezTo>
                      <a:pt x="2574165" y="1765955"/>
                      <a:pt x="2586129" y="1779116"/>
                      <a:pt x="2614844" y="1777919"/>
                    </a:cubicBezTo>
                    <a:cubicBezTo>
                      <a:pt x="2643559" y="1776723"/>
                      <a:pt x="2672274" y="1777919"/>
                      <a:pt x="2700989" y="1777919"/>
                    </a:cubicBezTo>
                    <a:cubicBezTo>
                      <a:pt x="2718935" y="1777919"/>
                      <a:pt x="2727310" y="1782706"/>
                      <a:pt x="2727310" y="1801849"/>
                    </a:cubicBezTo>
                    <a:cubicBezTo>
                      <a:pt x="2726114" y="1826974"/>
                      <a:pt x="2734488" y="1856885"/>
                      <a:pt x="2691417" y="1856885"/>
                    </a:cubicBezTo>
                    <a:lnTo>
                      <a:pt x="2680232" y="1866318"/>
                    </a:lnTo>
                    <a:lnTo>
                      <a:pt x="2525808" y="1866318"/>
                    </a:lnTo>
                    <a:lnTo>
                      <a:pt x="2525112" y="1599648"/>
                    </a:lnTo>
                    <a:cubicBezTo>
                      <a:pt x="2525112" y="1584095"/>
                      <a:pt x="2529896" y="1574524"/>
                      <a:pt x="2547842" y="1574524"/>
                    </a:cubicBezTo>
                    <a:close/>
                    <a:moveTo>
                      <a:pt x="2607665" y="1231144"/>
                    </a:moveTo>
                    <a:cubicBezTo>
                      <a:pt x="2633987" y="1229947"/>
                      <a:pt x="2641166" y="1240715"/>
                      <a:pt x="2639969" y="1264645"/>
                    </a:cubicBezTo>
                    <a:cubicBezTo>
                      <a:pt x="2638772" y="1319681"/>
                      <a:pt x="2639969" y="1374719"/>
                      <a:pt x="2639969" y="1429754"/>
                    </a:cubicBezTo>
                    <a:cubicBezTo>
                      <a:pt x="2639969" y="1429754"/>
                      <a:pt x="2639969" y="1429754"/>
                      <a:pt x="2641166" y="1429754"/>
                    </a:cubicBezTo>
                    <a:cubicBezTo>
                      <a:pt x="2641166" y="1483594"/>
                      <a:pt x="2641166" y="1537435"/>
                      <a:pt x="2641166" y="1592472"/>
                    </a:cubicBezTo>
                    <a:cubicBezTo>
                      <a:pt x="2641166" y="1631954"/>
                      <a:pt x="2650739" y="1640328"/>
                      <a:pt x="2690220" y="1642722"/>
                    </a:cubicBezTo>
                    <a:cubicBezTo>
                      <a:pt x="2729702" y="1643918"/>
                      <a:pt x="2729702" y="1647507"/>
                      <a:pt x="2727310" y="1706132"/>
                    </a:cubicBezTo>
                    <a:cubicBezTo>
                      <a:pt x="2726114" y="1739634"/>
                      <a:pt x="2704578" y="1732455"/>
                      <a:pt x="2684237" y="1731258"/>
                    </a:cubicBezTo>
                    <a:cubicBezTo>
                      <a:pt x="2680648" y="1731258"/>
                      <a:pt x="2678257" y="1730063"/>
                      <a:pt x="2674666" y="1730063"/>
                    </a:cubicBezTo>
                    <a:cubicBezTo>
                      <a:pt x="2619628" y="1727669"/>
                      <a:pt x="2619628" y="1727669"/>
                      <a:pt x="2619628" y="1670240"/>
                    </a:cubicBezTo>
                    <a:cubicBezTo>
                      <a:pt x="2619628" y="1631954"/>
                      <a:pt x="2617236" y="1594865"/>
                      <a:pt x="2620827" y="1556577"/>
                    </a:cubicBezTo>
                    <a:cubicBezTo>
                      <a:pt x="2622024" y="1537435"/>
                      <a:pt x="2612451" y="1533844"/>
                      <a:pt x="2599290" y="1531453"/>
                    </a:cubicBezTo>
                    <a:cubicBezTo>
                      <a:pt x="2594506" y="1530255"/>
                      <a:pt x="2589718" y="1530255"/>
                      <a:pt x="2583736" y="1530255"/>
                    </a:cubicBezTo>
                    <a:cubicBezTo>
                      <a:pt x="2521521" y="1530255"/>
                      <a:pt x="2525112" y="1536238"/>
                      <a:pt x="2526306" y="1468040"/>
                    </a:cubicBezTo>
                    <a:cubicBezTo>
                      <a:pt x="2528699" y="1395057"/>
                      <a:pt x="2503576" y="1338824"/>
                      <a:pt x="2432984" y="1308912"/>
                    </a:cubicBezTo>
                    <a:cubicBezTo>
                      <a:pt x="2401878" y="1295753"/>
                      <a:pt x="2417431" y="1268233"/>
                      <a:pt x="2417431" y="1246697"/>
                    </a:cubicBezTo>
                    <a:cubicBezTo>
                      <a:pt x="2417431" y="1227553"/>
                      <a:pt x="2435376" y="1231144"/>
                      <a:pt x="2448538" y="1231144"/>
                    </a:cubicBezTo>
                    <a:cubicBezTo>
                      <a:pt x="2501182" y="1231144"/>
                      <a:pt x="2555021" y="1232341"/>
                      <a:pt x="2607665" y="1231144"/>
                    </a:cubicBezTo>
                    <a:close/>
                    <a:moveTo>
                      <a:pt x="1542988" y="1125838"/>
                    </a:moveTo>
                    <a:lnTo>
                      <a:pt x="1542988" y="1264073"/>
                    </a:lnTo>
                    <a:lnTo>
                      <a:pt x="1489378" y="1274897"/>
                    </a:lnTo>
                    <a:cubicBezTo>
                      <a:pt x="1427198" y="1301196"/>
                      <a:pt x="1383569" y="1362765"/>
                      <a:pt x="1383569" y="1434522"/>
                    </a:cubicBezTo>
                    <a:lnTo>
                      <a:pt x="1383569" y="1866318"/>
                    </a:lnTo>
                    <a:lnTo>
                      <a:pt x="1323073" y="1866318"/>
                    </a:lnTo>
                    <a:lnTo>
                      <a:pt x="1323073" y="1125838"/>
                    </a:lnTo>
                    <a:close/>
                    <a:moveTo>
                      <a:pt x="2002911" y="1125838"/>
                    </a:moveTo>
                    <a:lnTo>
                      <a:pt x="2002911" y="1263591"/>
                    </a:lnTo>
                    <a:lnTo>
                      <a:pt x="1947459" y="1274786"/>
                    </a:lnTo>
                    <a:cubicBezTo>
                      <a:pt x="1885280" y="1301086"/>
                      <a:pt x="1841653" y="1362655"/>
                      <a:pt x="1841653" y="1434414"/>
                    </a:cubicBezTo>
                    <a:lnTo>
                      <a:pt x="1841653" y="1866318"/>
                    </a:lnTo>
                    <a:lnTo>
                      <a:pt x="1730051" y="1866318"/>
                    </a:lnTo>
                    <a:lnTo>
                      <a:pt x="1730052" y="1434522"/>
                    </a:lnTo>
                    <a:lnTo>
                      <a:pt x="1730051" y="1434519"/>
                    </a:lnTo>
                    <a:lnTo>
                      <a:pt x="1730051" y="1420568"/>
                    </a:lnTo>
                    <a:lnTo>
                      <a:pt x="1727234" y="1420568"/>
                    </a:lnTo>
                    <a:lnTo>
                      <a:pt x="1716437" y="1367090"/>
                    </a:lnTo>
                    <a:cubicBezTo>
                      <a:pt x="1696714" y="1320455"/>
                      <a:pt x="1657149" y="1284256"/>
                      <a:pt x="1608327" y="1269071"/>
                    </a:cubicBezTo>
                    <a:lnTo>
                      <a:pt x="1586325" y="1265744"/>
                    </a:lnTo>
                    <a:lnTo>
                      <a:pt x="1586325" y="1125838"/>
                    </a:lnTo>
                    <a:close/>
                    <a:moveTo>
                      <a:pt x="3907006" y="0"/>
                    </a:moveTo>
                    <a:lnTo>
                      <a:pt x="3732325" y="0"/>
                    </a:lnTo>
                    <a:lnTo>
                      <a:pt x="3654557" y="1648703"/>
                    </a:lnTo>
                    <a:lnTo>
                      <a:pt x="3552858" y="1652295"/>
                    </a:lnTo>
                    <a:lnTo>
                      <a:pt x="3472697" y="338595"/>
                    </a:lnTo>
                    <a:lnTo>
                      <a:pt x="3294425" y="338595"/>
                    </a:lnTo>
                    <a:lnTo>
                      <a:pt x="3217853" y="1658274"/>
                    </a:lnTo>
                    <a:lnTo>
                      <a:pt x="3071887" y="1665454"/>
                    </a:lnTo>
                    <a:cubicBezTo>
                      <a:pt x="3071887" y="1593668"/>
                      <a:pt x="3071887" y="1520683"/>
                      <a:pt x="3071887" y="1448897"/>
                    </a:cubicBezTo>
                    <a:cubicBezTo>
                      <a:pt x="3071887" y="1392664"/>
                      <a:pt x="3049154" y="1348396"/>
                      <a:pt x="2998904" y="1319681"/>
                    </a:cubicBezTo>
                    <a:cubicBezTo>
                      <a:pt x="2990528" y="1314896"/>
                      <a:pt x="2984548" y="1310109"/>
                      <a:pt x="2979760" y="1301735"/>
                    </a:cubicBezTo>
                    <a:cubicBezTo>
                      <a:pt x="2968992" y="1281394"/>
                      <a:pt x="2906777" y="1274218"/>
                      <a:pt x="2896009" y="1293360"/>
                    </a:cubicBezTo>
                    <a:cubicBezTo>
                      <a:pt x="2885241" y="1312501"/>
                      <a:pt x="2868490" y="1319681"/>
                      <a:pt x="2854133" y="1331645"/>
                    </a:cubicBezTo>
                    <a:cubicBezTo>
                      <a:pt x="2820633" y="1357968"/>
                      <a:pt x="2800293" y="1391467"/>
                      <a:pt x="2800293" y="1433343"/>
                    </a:cubicBezTo>
                    <a:cubicBezTo>
                      <a:pt x="2800293" y="1463256"/>
                      <a:pt x="2788329" y="1471630"/>
                      <a:pt x="2762007" y="1468040"/>
                    </a:cubicBezTo>
                    <a:cubicBezTo>
                      <a:pt x="2735686" y="1464451"/>
                      <a:pt x="2724917" y="1478808"/>
                      <a:pt x="2726114" y="1503935"/>
                    </a:cubicBezTo>
                    <a:cubicBezTo>
                      <a:pt x="2727310" y="1523079"/>
                      <a:pt x="2726114" y="1542221"/>
                      <a:pt x="2726114" y="1562559"/>
                    </a:cubicBezTo>
                    <a:cubicBezTo>
                      <a:pt x="2726114" y="1570933"/>
                      <a:pt x="2727310" y="1580506"/>
                      <a:pt x="2715346" y="1581703"/>
                    </a:cubicBezTo>
                    <a:cubicBezTo>
                      <a:pt x="2702184" y="1582900"/>
                      <a:pt x="2702184" y="1570933"/>
                      <a:pt x="2702184" y="1561362"/>
                    </a:cubicBezTo>
                    <a:cubicBezTo>
                      <a:pt x="2700989" y="1530255"/>
                      <a:pt x="2698595" y="1497950"/>
                      <a:pt x="2698595" y="1466843"/>
                    </a:cubicBezTo>
                    <a:cubicBezTo>
                      <a:pt x="2697399" y="1383093"/>
                      <a:pt x="2697399" y="1299341"/>
                      <a:pt x="2698595" y="1215590"/>
                    </a:cubicBezTo>
                    <a:cubicBezTo>
                      <a:pt x="2698595" y="1190464"/>
                      <a:pt x="2690220" y="1173716"/>
                      <a:pt x="2661505" y="1173716"/>
                    </a:cubicBezTo>
                    <a:cubicBezTo>
                      <a:pt x="2570575" y="1173716"/>
                      <a:pt x="2479646" y="1173716"/>
                      <a:pt x="2388716" y="1173716"/>
                    </a:cubicBezTo>
                    <a:cubicBezTo>
                      <a:pt x="2365983" y="1173716"/>
                      <a:pt x="2355216" y="1185679"/>
                      <a:pt x="2356411" y="1208411"/>
                    </a:cubicBezTo>
                    <a:cubicBezTo>
                      <a:pt x="2356411" y="1229947"/>
                      <a:pt x="2355216" y="1251485"/>
                      <a:pt x="2357608" y="1273020"/>
                    </a:cubicBezTo>
                    <a:cubicBezTo>
                      <a:pt x="2360001" y="1296948"/>
                      <a:pt x="2351626" y="1310109"/>
                      <a:pt x="2328893" y="1319681"/>
                    </a:cubicBezTo>
                    <a:cubicBezTo>
                      <a:pt x="2278642" y="1342413"/>
                      <a:pt x="2254715" y="1384290"/>
                      <a:pt x="2253518" y="1439325"/>
                    </a:cubicBezTo>
                    <a:cubicBezTo>
                      <a:pt x="2253518" y="1477612"/>
                      <a:pt x="2253518" y="1517094"/>
                      <a:pt x="2253518" y="1555380"/>
                    </a:cubicBezTo>
                    <a:cubicBezTo>
                      <a:pt x="2253518" y="1623580"/>
                      <a:pt x="2260697" y="1615203"/>
                      <a:pt x="2192497" y="1615203"/>
                    </a:cubicBezTo>
                    <a:lnTo>
                      <a:pt x="2188133" y="1615952"/>
                    </a:lnTo>
                    <a:lnTo>
                      <a:pt x="2188133" y="1434414"/>
                    </a:lnTo>
                    <a:lnTo>
                      <a:pt x="2188133" y="1434408"/>
                    </a:lnTo>
                    <a:lnTo>
                      <a:pt x="2188133" y="1420459"/>
                    </a:lnTo>
                    <a:lnTo>
                      <a:pt x="2186024" y="1420459"/>
                    </a:lnTo>
                    <a:lnTo>
                      <a:pt x="2180346" y="1382898"/>
                    </a:lnTo>
                    <a:cubicBezTo>
                      <a:pt x="2165160" y="1334076"/>
                      <a:pt x="2128961" y="1294511"/>
                      <a:pt x="2082327" y="1274786"/>
                    </a:cubicBezTo>
                    <a:lnTo>
                      <a:pt x="2046247" y="1267503"/>
                    </a:lnTo>
                    <a:lnTo>
                      <a:pt x="2046247" y="1060383"/>
                    </a:lnTo>
                    <a:lnTo>
                      <a:pt x="2002911" y="1060383"/>
                    </a:lnTo>
                    <a:lnTo>
                      <a:pt x="2002911" y="1060832"/>
                    </a:lnTo>
                    <a:lnTo>
                      <a:pt x="1323073" y="1060832"/>
                    </a:lnTo>
                    <a:lnTo>
                      <a:pt x="1323073" y="974326"/>
                    </a:lnTo>
                    <a:lnTo>
                      <a:pt x="1323073" y="938000"/>
                    </a:lnTo>
                    <a:lnTo>
                      <a:pt x="1323073" y="937995"/>
                    </a:lnTo>
                    <a:lnTo>
                      <a:pt x="1323073" y="781004"/>
                    </a:lnTo>
                    <a:lnTo>
                      <a:pt x="1323073" y="781003"/>
                    </a:lnTo>
                    <a:lnTo>
                      <a:pt x="1217309" y="781003"/>
                    </a:lnTo>
                    <a:lnTo>
                      <a:pt x="1217309" y="781004"/>
                    </a:lnTo>
                    <a:lnTo>
                      <a:pt x="1121686" y="781004"/>
                    </a:lnTo>
                    <a:lnTo>
                      <a:pt x="1121686" y="938000"/>
                    </a:lnTo>
                    <a:lnTo>
                      <a:pt x="1121686" y="974326"/>
                    </a:lnTo>
                    <a:lnTo>
                      <a:pt x="1121686" y="1866318"/>
                    </a:lnTo>
                    <a:lnTo>
                      <a:pt x="1025040" y="1866318"/>
                    </a:lnTo>
                    <a:lnTo>
                      <a:pt x="1025040" y="1777911"/>
                    </a:lnTo>
                    <a:lnTo>
                      <a:pt x="1025040" y="1776407"/>
                    </a:lnTo>
                    <a:lnTo>
                      <a:pt x="904032" y="1776407"/>
                    </a:lnTo>
                    <a:lnTo>
                      <a:pt x="904032" y="1132629"/>
                    </a:lnTo>
                    <a:lnTo>
                      <a:pt x="904032" y="1132626"/>
                    </a:lnTo>
                    <a:lnTo>
                      <a:pt x="904031" y="1132626"/>
                    </a:lnTo>
                    <a:lnTo>
                      <a:pt x="904031" y="974323"/>
                    </a:lnTo>
                    <a:lnTo>
                      <a:pt x="904030" y="974323"/>
                    </a:lnTo>
                    <a:lnTo>
                      <a:pt x="752351" y="974323"/>
                    </a:lnTo>
                    <a:lnTo>
                      <a:pt x="600673" y="974323"/>
                    </a:lnTo>
                    <a:lnTo>
                      <a:pt x="600673" y="1147341"/>
                    </a:lnTo>
                    <a:lnTo>
                      <a:pt x="600674" y="1147341"/>
                    </a:lnTo>
                    <a:lnTo>
                      <a:pt x="600674" y="1778187"/>
                    </a:lnTo>
                    <a:lnTo>
                      <a:pt x="505978" y="1778187"/>
                    </a:lnTo>
                    <a:lnTo>
                      <a:pt x="505978" y="1775522"/>
                    </a:lnTo>
                    <a:lnTo>
                      <a:pt x="505978" y="1450932"/>
                    </a:lnTo>
                    <a:lnTo>
                      <a:pt x="0" y="1750841"/>
                    </a:lnTo>
                    <a:lnTo>
                      <a:pt x="0" y="2951634"/>
                    </a:lnTo>
                    <a:lnTo>
                      <a:pt x="505978" y="2951634"/>
                    </a:lnTo>
                    <a:lnTo>
                      <a:pt x="1339431" y="2951634"/>
                    </a:lnTo>
                    <a:lnTo>
                      <a:pt x="3384619" y="2951634"/>
                    </a:lnTo>
                    <a:lnTo>
                      <a:pt x="4172617" y="2951634"/>
                    </a:lnTo>
                    <a:lnTo>
                      <a:pt x="4172620" y="2951052"/>
                    </a:lnTo>
                    <a:lnTo>
                      <a:pt x="5965874" y="2951052"/>
                    </a:lnTo>
                    <a:lnTo>
                      <a:pt x="5965208" y="2865948"/>
                    </a:lnTo>
                    <a:cubicBezTo>
                      <a:pt x="5965208" y="2863033"/>
                      <a:pt x="5965877" y="2860118"/>
                      <a:pt x="5965877" y="2857204"/>
                    </a:cubicBezTo>
                    <a:cubicBezTo>
                      <a:pt x="5965877" y="2674754"/>
                      <a:pt x="5965877" y="2492307"/>
                      <a:pt x="5965877" y="2309858"/>
                    </a:cubicBezTo>
                    <a:cubicBezTo>
                      <a:pt x="5965877" y="2307526"/>
                      <a:pt x="5965877" y="2305193"/>
                      <a:pt x="5965877" y="2302863"/>
                    </a:cubicBezTo>
                    <a:cubicBezTo>
                      <a:pt x="5966548" y="2295285"/>
                      <a:pt x="5961854" y="2292370"/>
                      <a:pt x="5953806" y="2292370"/>
                    </a:cubicBezTo>
                    <a:cubicBezTo>
                      <a:pt x="5944417" y="2292370"/>
                      <a:pt x="5934356" y="2292370"/>
                      <a:pt x="5924966" y="2291786"/>
                    </a:cubicBezTo>
                    <a:cubicBezTo>
                      <a:pt x="5924966" y="2250402"/>
                      <a:pt x="5924966" y="2209015"/>
                      <a:pt x="5924295" y="2167629"/>
                    </a:cubicBezTo>
                    <a:cubicBezTo>
                      <a:pt x="5924295" y="2146062"/>
                      <a:pt x="5914908" y="2136735"/>
                      <a:pt x="5890762" y="2132072"/>
                    </a:cubicBezTo>
                    <a:cubicBezTo>
                      <a:pt x="5886739" y="2131489"/>
                      <a:pt x="5883385" y="2129742"/>
                      <a:pt x="5879361" y="2127993"/>
                    </a:cubicBezTo>
                    <a:cubicBezTo>
                      <a:pt x="5873324" y="2102928"/>
                      <a:pt x="5861923" y="2079028"/>
                      <a:pt x="5849180" y="2055714"/>
                    </a:cubicBezTo>
                    <a:cubicBezTo>
                      <a:pt x="5749920" y="1879092"/>
                      <a:pt x="5587613" y="1777669"/>
                      <a:pt x="5363604" y="1753185"/>
                    </a:cubicBezTo>
                    <a:cubicBezTo>
                      <a:pt x="5287817" y="1745025"/>
                      <a:pt x="5211359" y="1750270"/>
                      <a:pt x="5137584" y="1770090"/>
                    </a:cubicBezTo>
                    <a:cubicBezTo>
                      <a:pt x="5132217" y="1770090"/>
                      <a:pt x="5126181" y="1769506"/>
                      <a:pt x="5126181" y="1763096"/>
                    </a:cubicBezTo>
                    <a:cubicBezTo>
                      <a:pt x="5126181" y="1757848"/>
                      <a:pt x="5126181" y="1752602"/>
                      <a:pt x="5126181" y="1746774"/>
                    </a:cubicBezTo>
                    <a:cubicBezTo>
                      <a:pt x="5126181" y="1567822"/>
                      <a:pt x="5125511" y="1388867"/>
                      <a:pt x="5126181" y="1209917"/>
                    </a:cubicBezTo>
                    <a:cubicBezTo>
                      <a:pt x="5126181" y="1141136"/>
                      <a:pt x="5052407" y="1071769"/>
                      <a:pt x="4964547" y="1075267"/>
                    </a:cubicBezTo>
                    <a:cubicBezTo>
                      <a:pt x="4955158" y="1074101"/>
                      <a:pt x="4945097" y="1074101"/>
                      <a:pt x="4935706" y="1075848"/>
                    </a:cubicBezTo>
                    <a:cubicBezTo>
                      <a:pt x="4847177" y="1090422"/>
                      <a:pt x="4796875" y="1155707"/>
                      <a:pt x="4798887" y="1216330"/>
                    </a:cubicBezTo>
                    <a:cubicBezTo>
                      <a:pt x="4800230" y="1265875"/>
                      <a:pt x="4798887" y="1315421"/>
                      <a:pt x="4798887" y="1364968"/>
                    </a:cubicBezTo>
                    <a:cubicBezTo>
                      <a:pt x="4798887" y="1566074"/>
                      <a:pt x="4798887" y="1767175"/>
                      <a:pt x="4798887" y="1968276"/>
                    </a:cubicBezTo>
                    <a:cubicBezTo>
                      <a:pt x="4798887" y="1980517"/>
                      <a:pt x="4796205" y="1991009"/>
                      <a:pt x="4788156" y="2002086"/>
                    </a:cubicBezTo>
                    <a:cubicBezTo>
                      <a:pt x="4771389" y="2025985"/>
                      <a:pt x="4755963" y="2050466"/>
                      <a:pt x="4745232" y="2077280"/>
                    </a:cubicBezTo>
                    <a:cubicBezTo>
                      <a:pt x="4733832" y="2072617"/>
                      <a:pt x="4738526" y="2063873"/>
                      <a:pt x="4738526" y="2056877"/>
                    </a:cubicBezTo>
                    <a:cubicBezTo>
                      <a:pt x="4738526" y="1921062"/>
                      <a:pt x="4738526" y="1784662"/>
                      <a:pt x="4738526" y="1648846"/>
                    </a:cubicBezTo>
                    <a:cubicBezTo>
                      <a:pt x="4738526" y="1502537"/>
                      <a:pt x="4737856" y="1356226"/>
                      <a:pt x="4738526" y="1210501"/>
                    </a:cubicBezTo>
                    <a:cubicBezTo>
                      <a:pt x="4739197" y="1139970"/>
                      <a:pt x="4661398" y="1071186"/>
                      <a:pt x="4576891" y="1075848"/>
                    </a:cubicBezTo>
                    <a:cubicBezTo>
                      <a:pt x="4511835" y="1070020"/>
                      <a:pt x="4422634" y="1116652"/>
                      <a:pt x="4411904" y="1200591"/>
                    </a:cubicBezTo>
                    <a:cubicBezTo>
                      <a:pt x="4409890" y="1204087"/>
                      <a:pt x="4410563" y="1207586"/>
                      <a:pt x="4410563" y="1211083"/>
                    </a:cubicBezTo>
                    <a:cubicBezTo>
                      <a:pt x="4410563" y="1402859"/>
                      <a:pt x="4410563" y="1595219"/>
                      <a:pt x="4410563" y="1786995"/>
                    </a:cubicBezTo>
                    <a:cubicBezTo>
                      <a:pt x="4410563" y="1786995"/>
                      <a:pt x="4411231" y="1787577"/>
                      <a:pt x="4411231" y="1787577"/>
                    </a:cubicBezTo>
                    <a:cubicBezTo>
                      <a:pt x="4410563" y="1787577"/>
                      <a:pt x="4409220" y="1787577"/>
                      <a:pt x="4408550" y="1787577"/>
                    </a:cubicBezTo>
                    <a:cubicBezTo>
                      <a:pt x="4408550" y="1779416"/>
                      <a:pt x="4409220" y="1770673"/>
                      <a:pt x="4409220" y="1762513"/>
                    </a:cubicBezTo>
                    <a:cubicBezTo>
                      <a:pt x="4409220" y="1583562"/>
                      <a:pt x="4409220" y="1404606"/>
                      <a:pt x="4409220" y="1225656"/>
                    </a:cubicBezTo>
                    <a:cubicBezTo>
                      <a:pt x="4409220" y="1217494"/>
                      <a:pt x="4409220" y="1208751"/>
                      <a:pt x="4408550" y="1200591"/>
                    </a:cubicBezTo>
                    <a:cubicBezTo>
                      <a:pt x="4402512" y="1207002"/>
                      <a:pt x="4405197" y="1214579"/>
                      <a:pt x="4405197" y="1221575"/>
                    </a:cubicBezTo>
                    <a:cubicBezTo>
                      <a:pt x="4405197" y="1289192"/>
                      <a:pt x="4405197" y="1356226"/>
                      <a:pt x="4405197" y="1423843"/>
                    </a:cubicBezTo>
                    <a:cubicBezTo>
                      <a:pt x="4405197" y="1538679"/>
                      <a:pt x="4405197" y="1652926"/>
                      <a:pt x="4405197" y="1767758"/>
                    </a:cubicBezTo>
                    <a:cubicBezTo>
                      <a:pt x="4405197" y="1784662"/>
                      <a:pt x="4405197" y="1785246"/>
                      <a:pt x="4387758" y="1785246"/>
                    </a:cubicBezTo>
                    <a:lnTo>
                      <a:pt x="4176908" y="1785246"/>
                    </a:lnTo>
                    <a:lnTo>
                      <a:pt x="4177402" y="1651098"/>
                    </a:lnTo>
                    <a:lnTo>
                      <a:pt x="3987168" y="1647507"/>
                    </a:lnTo>
                    <a:close/>
                  </a:path>
                </a:pathLst>
              </a:custGeom>
              <a:solidFill>
                <a:schemeClr val="bg1"/>
              </a:solidFill>
              <a:ln w="3651" cap="flat">
                <a:noFill/>
                <a:prstDash val="solid"/>
                <a:miter/>
              </a:ln>
            </p:spPr>
            <p:txBody>
              <a:bodyPr wrap="square" rtlCol="0" anchor="ctr">
                <a:noAutofit/>
              </a:bodyPr>
              <a:lstStyle/>
              <a:p>
                <a:endParaRPr lang="en-US"/>
              </a:p>
            </p:txBody>
          </p:sp>
        </p:grpSp>
        <p:sp>
          <p:nvSpPr>
            <p:cNvPr id="19" name="TextBox 18"/>
            <p:cNvSpPr txBox="1"/>
            <p:nvPr/>
          </p:nvSpPr>
          <p:spPr>
            <a:xfrm>
              <a:off x="2611792" y="3143965"/>
              <a:ext cx="4438231" cy="646270"/>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24" name="Group 23"/>
            <p:cNvGrpSpPr/>
            <p:nvPr/>
          </p:nvGrpSpPr>
          <p:grpSpPr>
            <a:xfrm>
              <a:off x="2611792" y="4093022"/>
              <a:ext cx="1936189" cy="843861"/>
              <a:chOff x="5715609" y="2581248"/>
              <a:chExt cx="1274355" cy="555410"/>
            </a:xfrm>
            <a:solidFill>
              <a:schemeClr val="bg1"/>
            </a:solidFill>
          </p:grpSpPr>
          <p:sp>
            <p:nvSpPr>
              <p:cNvPr id="20" name="TextBox 19"/>
              <p:cNvSpPr txBox="1"/>
              <p:nvPr/>
            </p:nvSpPr>
            <p:spPr>
              <a:xfrm>
                <a:off x="5715609" y="2581248"/>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grpFill/>
              <a:ln w="12700">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21" name="Group 20"/>
              <p:cNvGrpSpPr/>
              <p:nvPr/>
            </p:nvGrpSpPr>
            <p:grpSpPr>
              <a:xfrm>
                <a:off x="6433482" y="2581248"/>
                <a:ext cx="556482" cy="555410"/>
                <a:chOff x="7167947" y="1624190"/>
                <a:chExt cx="2677920" cy="2672764"/>
              </a:xfrm>
              <a:grpFill/>
            </p:grpSpPr>
            <p:sp>
              <p:nvSpPr>
                <p:cNvPr id="22" name="Freeform: Shape 21"/>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3" name="Freeform: Shape 22"/>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grpSp>
      <p:sp>
        <p:nvSpPr>
          <p:cNvPr id="28" name="Rectangle 27"/>
          <p:cNvSpPr/>
          <p:nvPr/>
        </p:nvSpPr>
        <p:spPr>
          <a:xfrm>
            <a:off x="889399" y="-6081"/>
            <a:ext cx="274320" cy="596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p:cNvSpPr/>
          <p:nvPr/>
        </p:nvSpPr>
        <p:spPr>
          <a:xfrm>
            <a:off x="804864" y="183646"/>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2" y="491130"/>
            <a:ext cx="2300512" cy="1658160"/>
            <a:chOff x="2" y="491130"/>
            <a:chExt cx="2300512" cy="1658160"/>
          </a:xfrm>
        </p:grpSpPr>
        <p:sp>
          <p:nvSpPr>
            <p:cNvPr id="26" name="Rectangle 25"/>
            <p:cNvSpPr/>
            <p:nvPr/>
          </p:nvSpPr>
          <p:spPr>
            <a:xfrm>
              <a:off x="2" y="590550"/>
              <a:ext cx="160972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935253" y="1162049"/>
              <a:ext cx="274320" cy="98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Block Arc 29"/>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Rounded Corners 31"/>
            <p:cNvSpPr/>
            <p:nvPr/>
          </p:nvSpPr>
          <p:spPr>
            <a:xfrm>
              <a:off x="1843314" y="12480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p:cNvSpPr/>
            <p:nvPr/>
          </p:nvSpPr>
          <p:spPr>
            <a:xfrm>
              <a:off x="139290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flipH="1">
            <a:off x="9655505" y="4921717"/>
            <a:ext cx="2536495" cy="1319868"/>
            <a:chOff x="-83581" y="643530"/>
            <a:chExt cx="2536495" cy="1319868"/>
          </a:xfrm>
        </p:grpSpPr>
        <p:sp>
          <p:nvSpPr>
            <p:cNvPr id="42" name="Rectangle 41"/>
            <p:cNvSpPr/>
            <p:nvPr/>
          </p:nvSpPr>
          <p:spPr>
            <a:xfrm>
              <a:off x="-83581" y="742950"/>
              <a:ext cx="1845707"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87653" y="1314450"/>
              <a:ext cx="274320" cy="648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Block Arc 43"/>
            <p:cNvSpPr/>
            <p:nvPr/>
          </p:nvSpPr>
          <p:spPr>
            <a:xfrm>
              <a:off x="1141526" y="7429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Rounded Corners 44"/>
            <p:cNvSpPr/>
            <p:nvPr/>
          </p:nvSpPr>
          <p:spPr>
            <a:xfrm>
              <a:off x="1995714" y="14004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p:cNvSpPr/>
            <p:nvPr/>
          </p:nvSpPr>
          <p:spPr>
            <a:xfrm>
              <a:off x="1545309" y="6435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rot="10800000">
            <a:off x="1992952" y="4741678"/>
            <a:ext cx="8494072" cy="1827926"/>
            <a:chOff x="-6041158" y="643530"/>
            <a:chExt cx="8494072" cy="1827926"/>
          </a:xfrm>
        </p:grpSpPr>
        <p:sp>
          <p:nvSpPr>
            <p:cNvPr id="49" name="Rectangle 48"/>
            <p:cNvSpPr/>
            <p:nvPr/>
          </p:nvSpPr>
          <p:spPr>
            <a:xfrm>
              <a:off x="-6041158" y="742950"/>
              <a:ext cx="7803285"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087653" y="1314450"/>
              <a:ext cx="274320" cy="1157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Block Arc 50"/>
            <p:cNvSpPr/>
            <p:nvPr/>
          </p:nvSpPr>
          <p:spPr>
            <a:xfrm>
              <a:off x="1141526" y="7429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Rounded Corners 51"/>
            <p:cNvSpPr/>
            <p:nvPr/>
          </p:nvSpPr>
          <p:spPr>
            <a:xfrm>
              <a:off x="1995714" y="14004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p:cNvSpPr/>
            <p:nvPr/>
          </p:nvSpPr>
          <p:spPr>
            <a:xfrm>
              <a:off x="1545309" y="6435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9974895" y="6108175"/>
            <a:ext cx="1311887" cy="1319867"/>
            <a:chOff x="989126" y="491130"/>
            <a:chExt cx="1311887" cy="1319867"/>
          </a:xfrm>
        </p:grpSpPr>
        <p:sp>
          <p:nvSpPr>
            <p:cNvPr id="58" name="Block Arc 57"/>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Rounded Corners 58"/>
            <p:cNvSpPr/>
            <p:nvPr/>
          </p:nvSpPr>
          <p:spPr>
            <a:xfrm>
              <a:off x="1843813" y="1070609"/>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p:cNvSpPr/>
            <p:nvPr/>
          </p:nvSpPr>
          <p:spPr>
            <a:xfrm>
              <a:off x="141195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5827554" y="767795"/>
            <a:ext cx="3861193" cy="4611122"/>
            <a:chOff x="4406505" y="1014865"/>
            <a:chExt cx="3861193" cy="4611122"/>
          </a:xfrm>
        </p:grpSpPr>
        <p:sp>
          <p:nvSpPr>
            <p:cNvPr id="37" name="TextBox 36"/>
            <p:cNvSpPr txBox="1"/>
            <p:nvPr/>
          </p:nvSpPr>
          <p:spPr>
            <a:xfrm>
              <a:off x="4406506" y="1471003"/>
              <a:ext cx="3861192" cy="4154984"/>
            </a:xfrm>
            <a:prstGeom prst="rect">
              <a:avLst/>
            </a:prstGeom>
            <a:noFill/>
          </p:spPr>
          <p:txBody>
            <a:bodyPr wrap="square" rtlCol="0">
              <a:spAutoFit/>
            </a:bodyPr>
            <a:lstStyle/>
            <a:p>
              <a:r>
                <a:rPr lang="en-US" altLang="ko-KR" sz="1200" dirty="0">
                  <a:solidFill>
                    <a:schemeClr val="bg1"/>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bg1"/>
                </a:solidFill>
                <a:cs typeface="Arial" panose="020B0604020202020204" pitchFamily="34" charset="0"/>
              </a:endParaRPr>
            </a:p>
            <a:p>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bg1"/>
                </a:solidFill>
                <a:cs typeface="Arial" panose="020B0604020202020204" pitchFamily="34" charset="0"/>
              </a:endParaRPr>
            </a:p>
            <a:p>
              <a:endParaRPr lang="en-US" altLang="ko-KR" sz="1200" dirty="0">
                <a:solidFill>
                  <a:schemeClr val="bg1"/>
                </a:solidFill>
                <a:cs typeface="Arial" panose="020B0604020202020204" pitchFamily="34" charset="0"/>
              </a:endParaRPr>
            </a:p>
            <a:p>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You can simply impress your audience and add a unique zing and appeal to your Presentations. </a:t>
              </a:r>
              <a:endParaRPr lang="en-US" altLang="ko-KR" sz="1200" dirty="0">
                <a:solidFill>
                  <a:schemeClr val="bg1"/>
                </a:solidFill>
                <a:cs typeface="Arial" panose="020B0604020202020204" pitchFamily="34" charset="0"/>
              </a:endParaRPr>
            </a:p>
          </p:txBody>
        </p:sp>
        <p:sp>
          <p:nvSpPr>
            <p:cNvPr id="38" name="TextBox 37"/>
            <p:cNvSpPr txBox="1"/>
            <p:nvPr/>
          </p:nvSpPr>
          <p:spPr>
            <a:xfrm>
              <a:off x="4406505" y="1014865"/>
              <a:ext cx="3861188" cy="461665"/>
            </a:xfrm>
            <a:prstGeom prst="rect">
              <a:avLst/>
            </a:prstGeom>
            <a:noFill/>
          </p:spPr>
          <p:txBody>
            <a:bodyPr wrap="square" rtlCol="0">
              <a:spAutoFit/>
            </a:bodyPr>
            <a:lstStyle/>
            <a:p>
              <a:r>
                <a:rPr lang="en-US" altLang="ko-KR" sz="2400" dirty="0">
                  <a:solidFill>
                    <a:schemeClr val="bg1"/>
                  </a:solidFill>
                  <a:cs typeface="Arial" panose="020B0604020202020204" pitchFamily="34" charset="0"/>
                </a:rPr>
                <a:t>Easy to change colors.</a:t>
              </a:r>
              <a:endParaRPr lang="ko-KR" altLang="en-US" sz="2400" b="1" dirty="0">
                <a:solidFill>
                  <a:schemeClr val="bg1"/>
                </a:solidFill>
                <a:cs typeface="Arial" panose="020B0604020202020204" pitchFamily="34" charset="0"/>
              </a:endParaRPr>
            </a:p>
          </p:txBody>
        </p:sp>
      </p:grpSp>
      <p:sp>
        <p:nvSpPr>
          <p:cNvPr id="39" name="TextBox 38"/>
          <p:cNvSpPr txBox="1"/>
          <p:nvPr/>
        </p:nvSpPr>
        <p:spPr>
          <a:xfrm>
            <a:off x="2071914" y="645312"/>
            <a:ext cx="3068958" cy="1754326"/>
          </a:xfrm>
          <a:prstGeom prst="rect">
            <a:avLst/>
          </a:prstGeom>
          <a:noFill/>
        </p:spPr>
        <p:txBody>
          <a:bodyPr wrap="square" rtlCol="0">
            <a:spAutoFit/>
          </a:bodyPr>
          <a:lstStyle/>
          <a:p>
            <a:pPr algn="r"/>
            <a:r>
              <a:rPr lang="en-US" altLang="ko-KR" sz="3600" b="1" dirty="0">
                <a:solidFill>
                  <a:schemeClr val="bg1"/>
                </a:solidFill>
                <a:latin typeface="+mj-lt"/>
                <a:cs typeface="Arial" panose="020B0604020202020204" pitchFamily="34" charset="0"/>
              </a:rPr>
              <a:t>Column</a:t>
            </a:r>
            <a:endParaRPr lang="en-US" altLang="ko-KR" sz="3600" b="1" dirty="0">
              <a:solidFill>
                <a:schemeClr val="bg1"/>
              </a:solidFill>
              <a:latin typeface="+mj-lt"/>
              <a:cs typeface="Arial" panose="020B0604020202020204" pitchFamily="34" charset="0"/>
            </a:endParaRPr>
          </a:p>
          <a:p>
            <a:pPr algn="r"/>
            <a:r>
              <a:rPr lang="en-US" altLang="ko-KR" sz="3600" b="1" dirty="0">
                <a:solidFill>
                  <a:schemeClr val="bg1"/>
                </a:solidFill>
                <a:latin typeface="+mj-lt"/>
                <a:cs typeface="Arial" panose="020B0604020202020204" pitchFamily="34" charset="0"/>
              </a:rPr>
              <a:t>Infographic</a:t>
            </a:r>
            <a:endParaRPr lang="en-US" altLang="ko-KR" sz="3600" b="1" dirty="0">
              <a:solidFill>
                <a:schemeClr val="bg1"/>
              </a:solidFill>
              <a:latin typeface="+mj-lt"/>
              <a:cs typeface="Arial" panose="020B0604020202020204" pitchFamily="34" charset="0"/>
            </a:endParaRPr>
          </a:p>
          <a:p>
            <a:pPr algn="r"/>
            <a:r>
              <a:rPr lang="en-US" altLang="ko-KR" sz="3600" b="1" dirty="0">
                <a:solidFill>
                  <a:schemeClr val="bg1"/>
                </a:solidFill>
                <a:latin typeface="+mj-lt"/>
                <a:cs typeface="Arial" panose="020B0604020202020204" pitchFamily="34" charset="0"/>
              </a:rPr>
              <a:t>Style</a:t>
            </a:r>
            <a:endParaRPr lang="ko-KR" altLang="en-US" sz="3600" b="1" dirty="0">
              <a:solidFill>
                <a:schemeClr val="bg1"/>
              </a:solidFill>
              <a:latin typeface="+mj-lt"/>
              <a:cs typeface="Arial" panose="020B0604020202020204" pitchFamily="34" charset="0"/>
            </a:endParaRPr>
          </a:p>
        </p:txBody>
      </p:sp>
      <p:grpSp>
        <p:nvGrpSpPr>
          <p:cNvPr id="40" name="Group 39"/>
          <p:cNvGrpSpPr/>
          <p:nvPr/>
        </p:nvGrpSpPr>
        <p:grpSpPr>
          <a:xfrm rot="16200000" flipH="1">
            <a:off x="9646767" y="722578"/>
            <a:ext cx="3273891" cy="1816575"/>
            <a:chOff x="-820977" y="643530"/>
            <a:chExt cx="3273891" cy="1816575"/>
          </a:xfrm>
        </p:grpSpPr>
        <p:sp>
          <p:nvSpPr>
            <p:cNvPr id="41" name="Rectangle 40"/>
            <p:cNvSpPr/>
            <p:nvPr/>
          </p:nvSpPr>
          <p:spPr>
            <a:xfrm>
              <a:off x="-820977" y="742951"/>
              <a:ext cx="258310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087653" y="1314450"/>
              <a:ext cx="274320" cy="114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Block Arc 56"/>
            <p:cNvSpPr/>
            <p:nvPr/>
          </p:nvSpPr>
          <p:spPr>
            <a:xfrm>
              <a:off x="1141526" y="7429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Rounded Corners 60"/>
            <p:cNvSpPr/>
            <p:nvPr/>
          </p:nvSpPr>
          <p:spPr>
            <a:xfrm>
              <a:off x="1995714" y="14004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p:cNvSpPr/>
            <p:nvPr/>
          </p:nvSpPr>
          <p:spPr>
            <a:xfrm>
              <a:off x="1545309" y="6435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pPr marL="0" indent="0" algn="ctr">
              <a:buNone/>
            </a:pPr>
            <a:r>
              <a:rPr lang="en-US" sz="5400" dirty="0">
                <a:solidFill>
                  <a:schemeClr val="tx1"/>
                </a:solidFill>
              </a:rPr>
              <a:t>Columns Infographic Style</a:t>
            </a:r>
            <a:endParaRPr lang="en-US" sz="5400" dirty="0">
              <a:solidFill>
                <a:schemeClr val="tx1"/>
              </a:solidFill>
            </a:endParaRPr>
          </a:p>
        </p:txBody>
      </p:sp>
      <p:grpSp>
        <p:nvGrpSpPr>
          <p:cNvPr id="86" name="Group 85"/>
          <p:cNvGrpSpPr/>
          <p:nvPr/>
        </p:nvGrpSpPr>
        <p:grpSpPr>
          <a:xfrm>
            <a:off x="9552943" y="4185375"/>
            <a:ext cx="1507423" cy="1037867"/>
            <a:chOff x="9838117" y="3034601"/>
            <a:chExt cx="2324346" cy="1600321"/>
          </a:xfrm>
        </p:grpSpPr>
        <p:grpSp>
          <p:nvGrpSpPr>
            <p:cNvPr id="87" name="Group 86"/>
            <p:cNvGrpSpPr/>
            <p:nvPr/>
          </p:nvGrpSpPr>
          <p:grpSpPr>
            <a:xfrm>
              <a:off x="9838117" y="3034601"/>
              <a:ext cx="2324346" cy="1600321"/>
              <a:chOff x="9839517" y="2895698"/>
              <a:chExt cx="4551811" cy="3133938"/>
            </a:xfrm>
          </p:grpSpPr>
          <p:grpSp>
            <p:nvGrpSpPr>
              <p:cNvPr id="92" name="Group 91"/>
              <p:cNvGrpSpPr/>
              <p:nvPr/>
            </p:nvGrpSpPr>
            <p:grpSpPr>
              <a:xfrm>
                <a:off x="10095620" y="2895698"/>
                <a:ext cx="3288407" cy="2443852"/>
                <a:chOff x="10095620" y="2895698"/>
                <a:chExt cx="3288407" cy="2443852"/>
              </a:xfrm>
            </p:grpSpPr>
            <p:sp>
              <p:nvSpPr>
                <p:cNvPr id="105" name="Trapezoid 104"/>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p>
              </p:txBody>
            </p:sp>
            <p:grpSp>
              <p:nvGrpSpPr>
                <p:cNvPr id="106" name="Group 105"/>
                <p:cNvGrpSpPr/>
                <p:nvPr/>
              </p:nvGrpSpPr>
              <p:grpSpPr>
                <a:xfrm>
                  <a:off x="10541428" y="2895698"/>
                  <a:ext cx="1434926" cy="560920"/>
                  <a:chOff x="10541428" y="2895698"/>
                  <a:chExt cx="1434926" cy="560920"/>
                </a:xfrm>
              </p:grpSpPr>
              <p:sp>
                <p:nvSpPr>
                  <p:cNvPr id="118" name="Rectangle: Rounded Corners 117"/>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p>
                </p:txBody>
              </p:sp>
              <p:sp>
                <p:nvSpPr>
                  <p:cNvPr id="119" name="Freeform: Shape 118"/>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07" name="Group 106"/>
                <p:cNvGrpSpPr/>
                <p:nvPr/>
              </p:nvGrpSpPr>
              <p:grpSpPr>
                <a:xfrm>
                  <a:off x="10226072" y="3384119"/>
                  <a:ext cx="1153558" cy="1269798"/>
                  <a:chOff x="10226072" y="3384119"/>
                  <a:chExt cx="1153558" cy="1269798"/>
                </a:xfrm>
              </p:grpSpPr>
              <p:sp>
                <p:nvSpPr>
                  <p:cNvPr id="116" name="Freeform: Shape 115"/>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117" name="Freeform: Shape 116"/>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08" name="Group 107"/>
                <p:cNvGrpSpPr/>
                <p:nvPr/>
              </p:nvGrpSpPr>
              <p:grpSpPr>
                <a:xfrm rot="5400000">
                  <a:off x="12509125" y="3435921"/>
                  <a:ext cx="989342" cy="760462"/>
                  <a:chOff x="10999279" y="2698471"/>
                  <a:chExt cx="989342" cy="760462"/>
                </a:xfrm>
              </p:grpSpPr>
              <p:sp>
                <p:nvSpPr>
                  <p:cNvPr id="113" name="Freeform: Shape 112"/>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114" name="Freeform: Shape 113"/>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115" name="Freeform: Shape 114"/>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109" name="Group 108"/>
                <p:cNvGrpSpPr/>
                <p:nvPr/>
              </p:nvGrpSpPr>
              <p:grpSpPr>
                <a:xfrm>
                  <a:off x="10095620" y="4304882"/>
                  <a:ext cx="1425867" cy="1034668"/>
                  <a:chOff x="10095620" y="4304882"/>
                  <a:chExt cx="1425867" cy="1034668"/>
                </a:xfrm>
              </p:grpSpPr>
              <p:sp>
                <p:nvSpPr>
                  <p:cNvPr id="110" name="Freeform: Shape 109"/>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111" name="Freeform: Shape 110"/>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112" name="Freeform: Shape 111"/>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93" name="Group 92"/>
              <p:cNvGrpSpPr/>
              <p:nvPr/>
            </p:nvGrpSpPr>
            <p:grpSpPr>
              <a:xfrm>
                <a:off x="9839517" y="5316702"/>
                <a:ext cx="4551811" cy="712934"/>
                <a:chOff x="2716823" y="4480799"/>
                <a:chExt cx="5838092" cy="914400"/>
              </a:xfrm>
            </p:grpSpPr>
            <p:grpSp>
              <p:nvGrpSpPr>
                <p:cNvPr id="94" name="Group 93"/>
                <p:cNvGrpSpPr/>
                <p:nvPr/>
              </p:nvGrpSpPr>
              <p:grpSpPr>
                <a:xfrm>
                  <a:off x="2716823" y="4480799"/>
                  <a:ext cx="5838092" cy="914400"/>
                  <a:chOff x="175847" y="4480799"/>
                  <a:chExt cx="8801100" cy="914400"/>
                </a:xfrm>
              </p:grpSpPr>
              <p:sp>
                <p:nvSpPr>
                  <p:cNvPr id="103" name="Rectangle: Rounded Corners 102"/>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Rounded Corners 103"/>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5" name="Group 94"/>
                <p:cNvGrpSpPr/>
                <p:nvPr/>
              </p:nvGrpSpPr>
              <p:grpSpPr>
                <a:xfrm>
                  <a:off x="2954961" y="4660680"/>
                  <a:ext cx="5376674" cy="563948"/>
                  <a:chOff x="3193903" y="4660680"/>
                  <a:chExt cx="5376674" cy="563948"/>
                </a:xfrm>
              </p:grpSpPr>
              <p:sp>
                <p:nvSpPr>
                  <p:cNvPr id="96" name="Circle: Hollow 95"/>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Circle: Hollow 96"/>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Circle: Hollow 97"/>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Circle: Hollow 98"/>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Circle: Hollow 99"/>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Circle: Hollow 100"/>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Circle: Hollow 101"/>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88" name="Freeform: Shape 87"/>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89" name="Freeform: Shape 88"/>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0" name="Freeform: Shape 89"/>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91" name="Freeform: Shape 90"/>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grpSp>
        <p:nvGrpSpPr>
          <p:cNvPr id="120" name="Group 119"/>
          <p:cNvGrpSpPr/>
          <p:nvPr/>
        </p:nvGrpSpPr>
        <p:grpSpPr>
          <a:xfrm>
            <a:off x="4130422" y="4159932"/>
            <a:ext cx="1507423" cy="1088752"/>
            <a:chOff x="2716823" y="1178574"/>
            <a:chExt cx="5838092" cy="4216625"/>
          </a:xfrm>
        </p:grpSpPr>
        <p:grpSp>
          <p:nvGrpSpPr>
            <p:cNvPr id="121" name="Group 120"/>
            <p:cNvGrpSpPr/>
            <p:nvPr/>
          </p:nvGrpSpPr>
          <p:grpSpPr>
            <a:xfrm>
              <a:off x="2716823" y="4480799"/>
              <a:ext cx="5838092" cy="914400"/>
              <a:chOff x="175847" y="4480799"/>
              <a:chExt cx="8801100" cy="914400"/>
            </a:xfrm>
          </p:grpSpPr>
          <p:sp>
            <p:nvSpPr>
              <p:cNvPr id="164" name="Rectangle: Rounded Corners 163"/>
              <p:cNvSpPr/>
              <p:nvPr/>
            </p:nvSpPr>
            <p:spPr>
              <a:xfrm>
                <a:off x="175847" y="4480799"/>
                <a:ext cx="8801100" cy="914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5" name="Rectangle: Rounded Corners 164"/>
              <p:cNvSpPr/>
              <p:nvPr/>
            </p:nvSpPr>
            <p:spPr>
              <a:xfrm>
                <a:off x="352032" y="4595616"/>
                <a:ext cx="8448729" cy="68476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22" name="Group 121"/>
            <p:cNvGrpSpPr/>
            <p:nvPr/>
          </p:nvGrpSpPr>
          <p:grpSpPr>
            <a:xfrm>
              <a:off x="2954961" y="4660680"/>
              <a:ext cx="5376674" cy="563948"/>
              <a:chOff x="3193903" y="4660680"/>
              <a:chExt cx="5376674" cy="563948"/>
            </a:xfrm>
          </p:grpSpPr>
          <p:sp>
            <p:nvSpPr>
              <p:cNvPr id="157" name="Circle: Hollow 156"/>
              <p:cNvSpPr/>
              <p:nvPr/>
            </p:nvSpPr>
            <p:spPr>
              <a:xfrm>
                <a:off x="3193903"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8" name="Circle: Hollow 157"/>
              <p:cNvSpPr/>
              <p:nvPr/>
            </p:nvSpPr>
            <p:spPr>
              <a:xfrm>
                <a:off x="3996024"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9" name="Circle: Hollow 158"/>
              <p:cNvSpPr/>
              <p:nvPr/>
            </p:nvSpPr>
            <p:spPr>
              <a:xfrm>
                <a:off x="4798145"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Circle: Hollow 159"/>
              <p:cNvSpPr/>
              <p:nvPr/>
            </p:nvSpPr>
            <p:spPr>
              <a:xfrm>
                <a:off x="5600266"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Circle: Hollow 160"/>
              <p:cNvSpPr/>
              <p:nvPr/>
            </p:nvSpPr>
            <p:spPr>
              <a:xfrm>
                <a:off x="6402387"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2" name="Circle: Hollow 161"/>
              <p:cNvSpPr/>
              <p:nvPr/>
            </p:nvSpPr>
            <p:spPr>
              <a:xfrm>
                <a:off x="7204508"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3" name="Circle: Hollow 162"/>
              <p:cNvSpPr/>
              <p:nvPr/>
            </p:nvSpPr>
            <p:spPr>
              <a:xfrm>
                <a:off x="8006629"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3" name="Group 122"/>
            <p:cNvGrpSpPr/>
            <p:nvPr/>
          </p:nvGrpSpPr>
          <p:grpSpPr>
            <a:xfrm>
              <a:off x="3352363" y="1178574"/>
              <a:ext cx="4567012" cy="3338578"/>
              <a:chOff x="3244476" y="1178574"/>
              <a:chExt cx="4567012" cy="3338578"/>
            </a:xfrm>
          </p:grpSpPr>
          <p:grpSp>
            <p:nvGrpSpPr>
              <p:cNvPr id="124" name="Group 123"/>
              <p:cNvGrpSpPr/>
              <p:nvPr/>
            </p:nvGrpSpPr>
            <p:grpSpPr>
              <a:xfrm>
                <a:off x="6625802" y="1178574"/>
                <a:ext cx="1185686" cy="3323087"/>
                <a:chOff x="759811" y="527538"/>
                <a:chExt cx="1603131" cy="3974123"/>
              </a:xfrm>
            </p:grpSpPr>
            <p:grpSp>
              <p:nvGrpSpPr>
                <p:cNvPr id="148" name="Group 147"/>
                <p:cNvGrpSpPr/>
                <p:nvPr/>
              </p:nvGrpSpPr>
              <p:grpSpPr>
                <a:xfrm>
                  <a:off x="1055818" y="527538"/>
                  <a:ext cx="1011116" cy="3974123"/>
                  <a:chOff x="3745523" y="738554"/>
                  <a:chExt cx="870439" cy="3974123"/>
                </a:xfrm>
              </p:grpSpPr>
              <p:sp>
                <p:nvSpPr>
                  <p:cNvPr id="155" name="Rectangle 154"/>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6" name="Rectangle 155"/>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9" name="Group 148"/>
                <p:cNvGrpSpPr/>
                <p:nvPr/>
              </p:nvGrpSpPr>
              <p:grpSpPr>
                <a:xfrm>
                  <a:off x="759811" y="1591407"/>
                  <a:ext cx="1603131" cy="724247"/>
                  <a:chOff x="3897923" y="890954"/>
                  <a:chExt cx="870439" cy="3974123"/>
                </a:xfrm>
              </p:grpSpPr>
              <p:sp>
                <p:nvSpPr>
                  <p:cNvPr id="153" name="Rectangle 152"/>
                  <p:cNvSpPr/>
                  <p:nvPr/>
                </p:nvSpPr>
                <p:spPr>
                  <a:xfrm>
                    <a:off x="3897923" y="890954"/>
                    <a:ext cx="870439" cy="397412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4" name="Rectangle 153"/>
                  <p:cNvSpPr/>
                  <p:nvPr/>
                </p:nvSpPr>
                <p:spPr>
                  <a:xfrm>
                    <a:off x="4328746" y="8909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0" name="Rectangle 149"/>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1" name="Rectangle 150"/>
                <p:cNvSpPr/>
                <p:nvPr/>
              </p:nvSpPr>
              <p:spPr>
                <a:xfrm>
                  <a:off x="1429777" y="2705145"/>
                  <a:ext cx="274246" cy="4190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2" name="Rectangle 151"/>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5" name="Freeform: Shape 124"/>
              <p:cNvSpPr/>
              <p:nvPr/>
            </p:nvSpPr>
            <p:spPr>
              <a:xfrm>
                <a:off x="7065352"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noFill/>
                <a:prstDash val="solid"/>
                <a:miter/>
              </a:ln>
            </p:spPr>
            <p:txBody>
              <a:bodyPr rtlCol="0" anchor="ctr"/>
              <a:lstStyle/>
              <a:p>
                <a:endParaRPr lang="en-US"/>
              </a:p>
            </p:txBody>
          </p:sp>
          <p:grpSp>
            <p:nvGrpSpPr>
              <p:cNvPr id="126" name="Group 125"/>
              <p:cNvGrpSpPr/>
              <p:nvPr/>
            </p:nvGrpSpPr>
            <p:grpSpPr>
              <a:xfrm>
                <a:off x="4935139" y="1178574"/>
                <a:ext cx="1185686" cy="3323087"/>
                <a:chOff x="759811" y="527538"/>
                <a:chExt cx="1603131" cy="3974123"/>
              </a:xfrm>
            </p:grpSpPr>
            <p:grpSp>
              <p:nvGrpSpPr>
                <p:cNvPr id="139" name="Group 138"/>
                <p:cNvGrpSpPr/>
                <p:nvPr/>
              </p:nvGrpSpPr>
              <p:grpSpPr>
                <a:xfrm>
                  <a:off x="1055818" y="527538"/>
                  <a:ext cx="1011116" cy="3974123"/>
                  <a:chOff x="3745523" y="738554"/>
                  <a:chExt cx="870439" cy="3974123"/>
                </a:xfrm>
              </p:grpSpPr>
              <p:sp>
                <p:nvSpPr>
                  <p:cNvPr id="146" name="Rectangle 145"/>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7" name="Rectangle 146"/>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0" name="Group 139"/>
                <p:cNvGrpSpPr/>
                <p:nvPr/>
              </p:nvGrpSpPr>
              <p:grpSpPr>
                <a:xfrm>
                  <a:off x="759811" y="1591407"/>
                  <a:ext cx="1603131" cy="724247"/>
                  <a:chOff x="3897923" y="890954"/>
                  <a:chExt cx="870439" cy="3974123"/>
                </a:xfrm>
              </p:grpSpPr>
              <p:sp>
                <p:nvSpPr>
                  <p:cNvPr id="144" name="Rectangle 143"/>
                  <p:cNvSpPr/>
                  <p:nvPr/>
                </p:nvSpPr>
                <p:spPr>
                  <a:xfrm>
                    <a:off x="3897923" y="890954"/>
                    <a:ext cx="870439" cy="397412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5" name="Rectangle 144"/>
                  <p:cNvSpPr/>
                  <p:nvPr/>
                </p:nvSpPr>
                <p:spPr>
                  <a:xfrm>
                    <a:off x="4328746" y="8909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41" name="Rectangle 140"/>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2" name="Rectangle 141"/>
                <p:cNvSpPr/>
                <p:nvPr/>
              </p:nvSpPr>
              <p:spPr>
                <a:xfrm>
                  <a:off x="1429777" y="2705145"/>
                  <a:ext cx="274246" cy="4190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Rectangle 142"/>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7" name="Freeform: Shape 126"/>
              <p:cNvSpPr/>
              <p:nvPr/>
            </p:nvSpPr>
            <p:spPr>
              <a:xfrm>
                <a:off x="5374689"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noFill/>
                <a:prstDash val="solid"/>
                <a:miter/>
              </a:ln>
            </p:spPr>
            <p:txBody>
              <a:bodyPr rtlCol="0" anchor="ctr"/>
              <a:lstStyle/>
              <a:p>
                <a:endParaRPr lang="en-US"/>
              </a:p>
            </p:txBody>
          </p:sp>
          <p:grpSp>
            <p:nvGrpSpPr>
              <p:cNvPr id="128" name="Group 127"/>
              <p:cNvGrpSpPr/>
              <p:nvPr/>
            </p:nvGrpSpPr>
            <p:grpSpPr>
              <a:xfrm>
                <a:off x="3244476" y="1178574"/>
                <a:ext cx="1185686" cy="3323087"/>
                <a:chOff x="759811" y="527538"/>
                <a:chExt cx="1603131" cy="3974123"/>
              </a:xfrm>
            </p:grpSpPr>
            <p:grpSp>
              <p:nvGrpSpPr>
                <p:cNvPr id="130" name="Group 129"/>
                <p:cNvGrpSpPr/>
                <p:nvPr/>
              </p:nvGrpSpPr>
              <p:grpSpPr>
                <a:xfrm>
                  <a:off x="1055818" y="527538"/>
                  <a:ext cx="1011116" cy="3974123"/>
                  <a:chOff x="3745523" y="738554"/>
                  <a:chExt cx="870439" cy="3974123"/>
                </a:xfrm>
              </p:grpSpPr>
              <p:sp>
                <p:nvSpPr>
                  <p:cNvPr id="137" name="Rectangle 136"/>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 name="Rectangle 137"/>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1" name="Group 130"/>
                <p:cNvGrpSpPr/>
                <p:nvPr/>
              </p:nvGrpSpPr>
              <p:grpSpPr>
                <a:xfrm>
                  <a:off x="759811" y="1591407"/>
                  <a:ext cx="1603131" cy="724247"/>
                  <a:chOff x="3897923" y="890954"/>
                  <a:chExt cx="870439" cy="3974123"/>
                </a:xfrm>
              </p:grpSpPr>
              <p:sp>
                <p:nvSpPr>
                  <p:cNvPr id="135" name="Rectangle 134"/>
                  <p:cNvSpPr/>
                  <p:nvPr/>
                </p:nvSpPr>
                <p:spPr>
                  <a:xfrm>
                    <a:off x="3897923" y="890954"/>
                    <a:ext cx="870439" cy="397412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6" name="Rectangle 135"/>
                  <p:cNvSpPr/>
                  <p:nvPr/>
                </p:nvSpPr>
                <p:spPr>
                  <a:xfrm>
                    <a:off x="4328746" y="8909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2" name="Rectangle 131"/>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Rectangle 132"/>
                <p:cNvSpPr/>
                <p:nvPr/>
              </p:nvSpPr>
              <p:spPr>
                <a:xfrm>
                  <a:off x="1429777" y="2705145"/>
                  <a:ext cx="274246" cy="4190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Rectangle 133"/>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9" name="Freeform: Shape 128"/>
              <p:cNvSpPr/>
              <p:nvPr/>
            </p:nvSpPr>
            <p:spPr>
              <a:xfrm>
                <a:off x="3684026"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bg1"/>
              </a:solidFill>
              <a:ln w="9525" cap="flat">
                <a:noFill/>
                <a:prstDash val="solid"/>
                <a:miter/>
              </a:ln>
            </p:spPr>
            <p:txBody>
              <a:bodyPr rtlCol="0" anchor="ctr"/>
              <a:lstStyle/>
              <a:p>
                <a:endParaRPr lang="en-US"/>
              </a:p>
            </p:txBody>
          </p:sp>
        </p:grpSp>
      </p:grpSp>
      <p:grpSp>
        <p:nvGrpSpPr>
          <p:cNvPr id="166" name="Group 165"/>
          <p:cNvGrpSpPr/>
          <p:nvPr/>
        </p:nvGrpSpPr>
        <p:grpSpPr>
          <a:xfrm>
            <a:off x="1092936" y="1203634"/>
            <a:ext cx="1149481" cy="1371962"/>
            <a:chOff x="3570" y="619306"/>
            <a:chExt cx="4703649" cy="5614032"/>
          </a:xfrm>
          <a:solidFill>
            <a:schemeClr val="accent3"/>
          </a:solidFill>
        </p:grpSpPr>
        <p:sp>
          <p:nvSpPr>
            <p:cNvPr id="167" name="Freeform: Shape 166"/>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grpFill/>
            <a:ln w="8925" cap="flat">
              <a:noFill/>
              <a:prstDash val="solid"/>
              <a:miter/>
            </a:ln>
          </p:spPr>
          <p:txBody>
            <a:bodyPr rtlCol="0" anchor="ctr"/>
            <a:lstStyle/>
            <a:p>
              <a:endParaRPr lang="en-US" dirty="0"/>
            </a:p>
          </p:txBody>
        </p:sp>
        <p:sp>
          <p:nvSpPr>
            <p:cNvPr id="168" name="Freeform: Shape 167"/>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grpFill/>
            <a:ln w="8925" cap="flat">
              <a:noFill/>
              <a:prstDash val="solid"/>
              <a:miter/>
            </a:ln>
          </p:spPr>
          <p:txBody>
            <a:bodyPr rtlCol="0" anchor="ctr"/>
            <a:lstStyle/>
            <a:p>
              <a:endParaRPr lang="en-US"/>
            </a:p>
          </p:txBody>
        </p:sp>
        <p:sp>
          <p:nvSpPr>
            <p:cNvPr id="169" name="Freeform: Shape 168"/>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170" name="Freeform: Shape 169"/>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sp>
          <p:nvSpPr>
            <p:cNvPr id="171" name="Freeform: Shape 170"/>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grpFill/>
            <a:ln w="8925" cap="flat">
              <a:noFill/>
              <a:prstDash val="solid"/>
              <a:miter/>
            </a:ln>
          </p:spPr>
          <p:txBody>
            <a:bodyPr rtlCol="0" anchor="ctr"/>
            <a:lstStyle/>
            <a:p>
              <a:endParaRPr lang="en-US"/>
            </a:p>
          </p:txBody>
        </p:sp>
      </p:grpSp>
      <p:sp>
        <p:nvSpPr>
          <p:cNvPr id="172" name="Rounded Rectangle 25"/>
          <p:cNvSpPr/>
          <p:nvPr/>
        </p:nvSpPr>
        <p:spPr>
          <a:xfrm>
            <a:off x="6671477" y="1757316"/>
            <a:ext cx="941735" cy="690143"/>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3" name="TextBox 172"/>
          <p:cNvSpPr txBox="1"/>
          <p:nvPr/>
        </p:nvSpPr>
        <p:spPr>
          <a:xfrm>
            <a:off x="2385311" y="1364563"/>
            <a:ext cx="3430863"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174" name="TextBox 173"/>
          <p:cNvSpPr txBox="1"/>
          <p:nvPr/>
        </p:nvSpPr>
        <p:spPr>
          <a:xfrm>
            <a:off x="724533" y="2686899"/>
            <a:ext cx="5091641"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175" name="TextBox 174"/>
          <p:cNvSpPr txBox="1"/>
          <p:nvPr/>
        </p:nvSpPr>
        <p:spPr>
          <a:xfrm>
            <a:off x="7898999" y="1355634"/>
            <a:ext cx="3430863"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176" name="TextBox 175"/>
          <p:cNvSpPr txBox="1"/>
          <p:nvPr/>
        </p:nvSpPr>
        <p:spPr>
          <a:xfrm>
            <a:off x="6238221" y="2677970"/>
            <a:ext cx="5091641"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177" name="TextBox 176"/>
          <p:cNvSpPr txBox="1"/>
          <p:nvPr/>
        </p:nvSpPr>
        <p:spPr>
          <a:xfrm>
            <a:off x="6238221" y="4019884"/>
            <a:ext cx="3430863"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178" name="TextBox 177"/>
          <p:cNvSpPr txBox="1"/>
          <p:nvPr/>
        </p:nvSpPr>
        <p:spPr>
          <a:xfrm>
            <a:off x="6238221" y="5342220"/>
            <a:ext cx="5091641"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179" name="TextBox 178"/>
          <p:cNvSpPr txBox="1"/>
          <p:nvPr/>
        </p:nvSpPr>
        <p:spPr>
          <a:xfrm>
            <a:off x="720713" y="4014808"/>
            <a:ext cx="3430863" cy="138499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180" name="TextBox 179"/>
          <p:cNvSpPr txBox="1"/>
          <p:nvPr/>
        </p:nvSpPr>
        <p:spPr>
          <a:xfrm>
            <a:off x="720713" y="5337144"/>
            <a:ext cx="5091641" cy="1015663"/>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Autoware.Auto - ROS 2 on Self-Driving Cars">
            <a:hlinkClick r:id="" action="ppaction://media"/>
          </p:cNvPr>
          <p:cNvPicPr>
            <a:picLocks noChangeAspect="1"/>
          </p:cNvPicPr>
          <p:nvPr>
            <p:ph type="pic" sz="quarter" idx="14"/>
            <a:videoFile r:link="rId1"/>
            <p:extLst>
              <p:ext uri="{DAA4B4D4-6D71-4841-9C94-3DE7FCFB9230}">
                <p14:media xmlns:p14="http://schemas.microsoft.com/office/powerpoint/2010/main" r:embed="rId2"/>
              </p:ext>
            </p:extLst>
          </p:nvPr>
        </p:nvPicPr>
        <p:blipFill>
          <a:blip r:embed="rId3"/>
          <a:stretch>
            <a:fillRect/>
          </a:stretch>
        </p:blipFill>
        <p:spPr>
          <a:xfrm>
            <a:off x="2683510" y="1739265"/>
            <a:ext cx="6823710" cy="3838575"/>
          </a:xfrm>
          <a:prstGeom prst="rect">
            <a:avLst/>
          </a:prstGeom>
        </p:spPr>
      </p:pic>
      <p:sp>
        <p:nvSpPr>
          <p:cNvPr id="4" name="Text Box 3"/>
          <p:cNvSpPr txBox="1"/>
          <p:nvPr/>
        </p:nvSpPr>
        <p:spPr>
          <a:xfrm>
            <a:off x="2858135" y="5906135"/>
            <a:ext cx="6746875" cy="368300"/>
          </a:xfrm>
          <a:prstGeom prst="rect">
            <a:avLst/>
          </a:prstGeom>
          <a:noFill/>
        </p:spPr>
        <p:txBody>
          <a:bodyPr wrap="square" rtlCol="0">
            <a:spAutoFit/>
          </a:bodyPr>
          <a:p>
            <a:r>
              <a:rPr lang="en-US">
                <a:solidFill>
                  <a:schemeClr val="bg1"/>
                </a:solidFill>
              </a:rPr>
              <a:t>https://www.youtube.com/watch?v=riJYumT1wNs</a:t>
            </a:r>
            <a:endParaRPr lang="en-US">
              <a:solidFill>
                <a:schemeClr val="bg1"/>
              </a:solidFill>
            </a:endParaRPr>
          </a:p>
        </p:txBody>
      </p:sp>
      <p:pic>
        <p:nvPicPr>
          <p:cNvPr id="5" name="Picture 4" descr="logo"/>
          <p:cNvPicPr>
            <a:picLocks noChangeAspect="1"/>
          </p:cNvPicPr>
          <p:nvPr/>
        </p:nvPicPr>
        <p:blipFill>
          <a:blip r:embed="rId4"/>
          <a:stretch>
            <a:fillRect/>
          </a:stretch>
        </p:blipFill>
        <p:spPr>
          <a:xfrm>
            <a:off x="10742930" y="199390"/>
            <a:ext cx="1210310" cy="723900"/>
          </a:xfrm>
          <a:prstGeom prst="rect">
            <a:avLst/>
          </a:prstGeom>
        </p:spPr>
      </p:pic>
      <p:sp>
        <p:nvSpPr>
          <p:cNvPr id="6" name="Text Box 5"/>
          <p:cNvSpPr txBox="1"/>
          <p:nvPr/>
        </p:nvSpPr>
        <p:spPr>
          <a:xfrm>
            <a:off x="238760" y="75565"/>
            <a:ext cx="5996940" cy="368300"/>
          </a:xfrm>
          <a:prstGeom prst="rect">
            <a:avLst/>
          </a:prstGeom>
          <a:noFill/>
        </p:spPr>
        <p:txBody>
          <a:bodyPr wrap="square" rtlCol="0">
            <a:spAutoFit/>
          </a:bodyPr>
          <a:p>
            <a:r>
              <a:rPr lang="en-US" altLang="en-US"/>
              <a:t>Let’s Start with some cool demos</a:t>
            </a:r>
            <a:endParaRPr lang="en-US" altLang="en-US"/>
          </a:p>
        </p:txBody>
      </p:sp>
      <p:sp>
        <p:nvSpPr>
          <p:cNvPr id="7" name="Text Box 6"/>
          <p:cNvSpPr txBox="1"/>
          <p:nvPr/>
        </p:nvSpPr>
        <p:spPr>
          <a:xfrm>
            <a:off x="248920" y="575945"/>
            <a:ext cx="9723120" cy="460375"/>
          </a:xfrm>
          <a:prstGeom prst="rect">
            <a:avLst/>
          </a:prstGeom>
          <a:noFill/>
        </p:spPr>
        <p:txBody>
          <a:bodyPr wrap="square" rtlCol="0">
            <a:spAutoFit/>
          </a:bodyPr>
          <a:p>
            <a:r>
              <a:rPr lang="en-US" altLang="en-US" sz="2400" b="1">
                <a:solidFill>
                  <a:schemeClr val="accent2"/>
                </a:solidFill>
              </a:rPr>
              <a:t>Acutronic Robotics</a:t>
            </a:r>
            <a:r>
              <a:rPr lang="" altLang="en-US" sz="2400" b="1">
                <a:solidFill>
                  <a:schemeClr val="accent2"/>
                </a:solidFill>
              </a:rPr>
              <a:t>: MARA robotic arm.</a:t>
            </a:r>
            <a:endParaRPr lang="en-US" altLang="en-US" sz="2400" b="1">
              <a:solidFill>
                <a:schemeClr val="accent2"/>
              </a:solidFill>
            </a:endParaRPr>
          </a:p>
        </p:txBody>
      </p:sp>
      <p:pic>
        <p:nvPicPr>
          <p:cNvPr id="2" name="videoplayback">
            <a:hlinkClick r:id="" action="ppaction://media"/>
          </p:cNvPr>
          <p:cNvPicPr/>
          <p:nvPr>
            <a:videoFile r:link="rId5"/>
            <p:extLst>
              <p:ext uri="{DAA4B4D4-6D71-4841-9C94-3DE7FCFB9230}">
                <p14:media xmlns:p14="http://schemas.microsoft.com/office/powerpoint/2010/main" r:embed="rId6"/>
              </p:ext>
            </p:extLst>
          </p:nvPr>
        </p:nvPicPr>
        <p:blipFill>
          <a:blip r:embed="rId7"/>
          <a:stretch>
            <a:fillRect/>
          </a:stretch>
        </p:blipFill>
        <p:spPr>
          <a:xfrm>
            <a:off x="3048000" y="1714500"/>
            <a:ext cx="6096000" cy="3429000"/>
          </a:xfrm>
          <a:prstGeom prst="rect">
            <a:avLst/>
          </a:prstGeom>
        </p:spPr>
      </p:pic>
      <p:grpSp>
        <p:nvGrpSpPr>
          <p:cNvPr id="36" name="Group 35"/>
          <p:cNvGrpSpPr/>
          <p:nvPr/>
        </p:nvGrpSpPr>
        <p:grpSpPr>
          <a:xfrm>
            <a:off x="93088" y="2433579"/>
            <a:ext cx="1694716" cy="1377571"/>
            <a:chOff x="2939995" y="933055"/>
            <a:chExt cx="3043588" cy="2474019"/>
          </a:xfrm>
        </p:grpSpPr>
        <p:grpSp>
          <p:nvGrpSpPr>
            <p:cNvPr id="38" name="Group 37"/>
            <p:cNvGrpSpPr/>
            <p:nvPr/>
          </p:nvGrpSpPr>
          <p:grpSpPr>
            <a:xfrm rot="3017773">
              <a:off x="5584718" y="1817122"/>
              <a:ext cx="469873" cy="327856"/>
              <a:chOff x="5405974" y="1533288"/>
              <a:chExt cx="608646" cy="424685"/>
            </a:xfrm>
          </p:grpSpPr>
          <p:sp>
            <p:nvSpPr>
              <p:cNvPr id="70" name="Trapezoid 69"/>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 name="Trapezoid 70"/>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 name="Trapezoid 71"/>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Trapezoid 72"/>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 name="Trapezoid 73"/>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9" name="Group 38"/>
            <p:cNvGrpSpPr/>
            <p:nvPr/>
          </p:nvGrpSpPr>
          <p:grpSpPr>
            <a:xfrm rot="18490567" flipH="1">
              <a:off x="5363387" y="1800598"/>
              <a:ext cx="471722" cy="328072"/>
              <a:chOff x="5405974" y="1533288"/>
              <a:chExt cx="611040" cy="424965"/>
            </a:xfrm>
          </p:grpSpPr>
          <p:sp>
            <p:nvSpPr>
              <p:cNvPr id="65" name="Trapezoid 64"/>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66" name="Trapezoid 65"/>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7" name="Trapezoid 66"/>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 name="Trapezoid 67"/>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 name="Trapezoid 68"/>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grpSp>
        <p:grpSp>
          <p:nvGrpSpPr>
            <p:cNvPr id="40" name="Group 39"/>
            <p:cNvGrpSpPr/>
            <p:nvPr/>
          </p:nvGrpSpPr>
          <p:grpSpPr>
            <a:xfrm>
              <a:off x="2939995" y="933055"/>
              <a:ext cx="2881564" cy="2474019"/>
              <a:chOff x="2939995" y="732089"/>
              <a:chExt cx="2881564" cy="2474019"/>
            </a:xfrm>
          </p:grpSpPr>
          <p:grpSp>
            <p:nvGrpSpPr>
              <p:cNvPr id="41" name="Group 40"/>
              <p:cNvGrpSpPr/>
              <p:nvPr/>
            </p:nvGrpSpPr>
            <p:grpSpPr>
              <a:xfrm rot="7898637">
                <a:off x="5214392" y="799382"/>
                <a:ext cx="344525" cy="861967"/>
                <a:chOff x="4130248" y="650162"/>
                <a:chExt cx="502279" cy="1664988"/>
              </a:xfrm>
              <a:solidFill>
                <a:schemeClr val="accent2"/>
              </a:solidFill>
            </p:grpSpPr>
            <p:sp>
              <p:nvSpPr>
                <p:cNvPr id="63" name="Trapezoid 62"/>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64" name="Trapezoid 94"/>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1" fmla="*/ 0 w 182880"/>
                    <a:gd name="connsiteY0-2" fmla="*/ 1664988 h 1664988"/>
                    <a:gd name="connsiteX1-3" fmla="*/ 0 w 182880"/>
                    <a:gd name="connsiteY1-4" fmla="*/ 0 h 1664988"/>
                    <a:gd name="connsiteX2-5" fmla="*/ 130540 w 182880"/>
                    <a:gd name="connsiteY2-6" fmla="*/ 3079 h 1664988"/>
                    <a:gd name="connsiteX3-7" fmla="*/ 182880 w 182880"/>
                    <a:gd name="connsiteY3-8" fmla="*/ 1664988 h 1664988"/>
                    <a:gd name="connsiteX4-9" fmla="*/ 0 w 182880"/>
                    <a:gd name="connsiteY4-10" fmla="*/ 1664988 h 1664988"/>
                    <a:gd name="connsiteX0-11" fmla="*/ 0 w 182880"/>
                    <a:gd name="connsiteY0-12" fmla="*/ 1664988 h 1664988"/>
                    <a:gd name="connsiteX1-13" fmla="*/ 0 w 182880"/>
                    <a:gd name="connsiteY1-14" fmla="*/ 0 h 1664988"/>
                    <a:gd name="connsiteX2-15" fmla="*/ 68965 w 182880"/>
                    <a:gd name="connsiteY2-16" fmla="*/ 6157 h 1664988"/>
                    <a:gd name="connsiteX3-17" fmla="*/ 182880 w 182880"/>
                    <a:gd name="connsiteY3-18" fmla="*/ 1664988 h 1664988"/>
                    <a:gd name="connsiteX4-19" fmla="*/ 0 w 182880"/>
                    <a:gd name="connsiteY4-20" fmla="*/ 1664988 h 1664988"/>
                    <a:gd name="connsiteX0-21" fmla="*/ 0 w 182880"/>
                    <a:gd name="connsiteY0-22" fmla="*/ 1664988 h 1664988"/>
                    <a:gd name="connsiteX1-23" fmla="*/ 0 w 182880"/>
                    <a:gd name="connsiteY1-24" fmla="*/ 0 h 1664988"/>
                    <a:gd name="connsiteX2-25" fmla="*/ 133619 w 182880"/>
                    <a:gd name="connsiteY2-26" fmla="*/ 3079 h 1664988"/>
                    <a:gd name="connsiteX3-27" fmla="*/ 182880 w 182880"/>
                    <a:gd name="connsiteY3-28" fmla="*/ 1664988 h 1664988"/>
                    <a:gd name="connsiteX4-29" fmla="*/ 0 w 182880"/>
                    <a:gd name="connsiteY4-30" fmla="*/ 1664988 h 16649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2" name="Group 41"/>
              <p:cNvGrpSpPr/>
              <p:nvPr/>
            </p:nvGrpSpPr>
            <p:grpSpPr>
              <a:xfrm rot="15664019">
                <a:off x="4239241" y="545571"/>
                <a:ext cx="414152" cy="1446605"/>
                <a:chOff x="391499" y="630207"/>
                <a:chExt cx="531849" cy="1593194"/>
              </a:xfrm>
            </p:grpSpPr>
            <p:sp>
              <p:nvSpPr>
                <p:cNvPr id="61" name="Rectangle: Rounded Corners 60"/>
                <p:cNvSpPr/>
                <p:nvPr/>
              </p:nvSpPr>
              <p:spPr>
                <a:xfrm rot="20495611">
                  <a:off x="400454" y="630207"/>
                  <a:ext cx="522894" cy="1539140"/>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62" name="Rectangle: Rounded Corners 61"/>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rot="1062574">
                <a:off x="4839586" y="732089"/>
                <a:ext cx="437403" cy="437403"/>
                <a:chOff x="121429" y="411151"/>
                <a:chExt cx="607375" cy="607375"/>
              </a:xfrm>
            </p:grpSpPr>
            <p:sp>
              <p:nvSpPr>
                <p:cNvPr id="57" name="Oval 56"/>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58" name="Freeform: Shape 57"/>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p>
                  <a:endParaRPr lang="en-US"/>
                </a:p>
              </p:txBody>
            </p:sp>
            <p:sp>
              <p:nvSpPr>
                <p:cNvPr id="59" name="Freeform: Shape 58"/>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endParaRPr>
                </a:p>
              </p:txBody>
            </p:sp>
            <p:sp>
              <p:nvSpPr>
                <p:cNvPr id="60" name="Oval 59"/>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4" name="Rectangle: Top Corners Rounded 43"/>
              <p:cNvSpPr/>
              <p:nvPr/>
            </p:nvSpPr>
            <p:spPr>
              <a:xfrm>
                <a:off x="2939995" y="2950076"/>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45" name="Group 44"/>
              <p:cNvGrpSpPr/>
              <p:nvPr/>
            </p:nvGrpSpPr>
            <p:grpSpPr>
              <a:xfrm rot="1056235">
                <a:off x="3546587" y="1602585"/>
                <a:ext cx="391039" cy="1171393"/>
                <a:chOff x="391499" y="630207"/>
                <a:chExt cx="531845" cy="1593193"/>
              </a:xfrm>
            </p:grpSpPr>
            <p:sp>
              <p:nvSpPr>
                <p:cNvPr id="55" name="Rectangle: Rounded Corners 54"/>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Rectangle: Rounded Corners 55"/>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6" name="Oval 45"/>
              <p:cNvSpPr/>
              <p:nvPr/>
            </p:nvSpPr>
            <p:spPr>
              <a:xfrm>
                <a:off x="3460460" y="1374042"/>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Freeform: Shape 46"/>
              <p:cNvSpPr/>
              <p:nvPr/>
            </p:nvSpPr>
            <p:spPr>
              <a:xfrm>
                <a:off x="3517185" y="1430767"/>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p>
                <a:endParaRPr lang="en-US"/>
              </a:p>
            </p:txBody>
          </p:sp>
          <p:sp>
            <p:nvSpPr>
              <p:cNvPr id="48" name="Freeform: Shape 47"/>
              <p:cNvSpPr/>
              <p:nvPr/>
            </p:nvSpPr>
            <p:spPr>
              <a:xfrm>
                <a:off x="3620522" y="1534641"/>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endParaRPr>
              </a:p>
            </p:txBody>
          </p:sp>
          <p:sp>
            <p:nvSpPr>
              <p:cNvPr id="49" name="Oval 48"/>
              <p:cNvSpPr/>
              <p:nvPr/>
            </p:nvSpPr>
            <p:spPr>
              <a:xfrm>
                <a:off x="3689186" y="1602768"/>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ectangle: Top Corners Rounded 49"/>
              <p:cNvSpPr/>
              <p:nvPr/>
            </p:nvSpPr>
            <p:spPr>
              <a:xfrm>
                <a:off x="3126222" y="287933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 Top Corners Rounded 50"/>
              <p:cNvSpPr/>
              <p:nvPr/>
            </p:nvSpPr>
            <p:spPr>
              <a:xfrm>
                <a:off x="3288913" y="2627891"/>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52" name="Group 51"/>
              <p:cNvGrpSpPr/>
              <p:nvPr/>
            </p:nvGrpSpPr>
            <p:grpSpPr>
              <a:xfrm rot="2713823">
                <a:off x="5532341" y="1340822"/>
                <a:ext cx="289218" cy="289219"/>
                <a:chOff x="5108323" y="1463792"/>
                <a:chExt cx="374636" cy="374638"/>
              </a:xfrm>
            </p:grpSpPr>
            <p:sp>
              <p:nvSpPr>
                <p:cNvPr id="53" name="Oval 52"/>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54" name="Freeform: Shape 53"/>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p>
                  <a:endParaRPr lang="en-US"/>
                </a:p>
              </p:txBody>
            </p:sp>
          </p:grpSp>
        </p:grpSp>
      </p:gr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video fullScrn="0">
              <p:cMediaNode>
                <p:cTn id="8" fill="hold" display="1">
                  <p:stCondLst>
                    <p:cond delay="indefinite"/>
                  </p:stCondLst>
                  <p:endCondLst>
                    <p:cond evt="onNext">
                      <p:tgtEl>
                        <p:sldTgt/>
                      </p:tgtEl>
                    </p:cond>
                    <p:cond evt="onPrev">
                      <p:tgtEl>
                        <p:sldTgt/>
                      </p:tgtEl>
                    </p:cond>
                  </p:end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reeform: Shape 2"/>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sp>
        <p:nvSpPr>
          <p:cNvPr id="4" name="TextBox 3"/>
          <p:cNvSpPr txBox="1"/>
          <p:nvPr/>
        </p:nvSpPr>
        <p:spPr>
          <a:xfrm>
            <a:off x="3983392" y="2661067"/>
            <a:ext cx="4438231" cy="646270"/>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 name="Group 4"/>
          <p:cNvGrpSpPr/>
          <p:nvPr/>
        </p:nvGrpSpPr>
        <p:grpSpPr>
          <a:xfrm>
            <a:off x="3983392" y="1281303"/>
            <a:ext cx="4425067" cy="1355914"/>
            <a:chOff x="3983392" y="1386078"/>
            <a:chExt cx="4425067" cy="1355914"/>
          </a:xfrm>
        </p:grpSpPr>
        <p:sp>
          <p:nvSpPr>
            <p:cNvPr id="6" name="Freeform: Shape 5"/>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p>
          </p:txBody>
        </p:sp>
        <p:sp>
          <p:nvSpPr>
            <p:cNvPr id="7" name="Freeform: Shape 6"/>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p>
          </p:txBody>
        </p:sp>
      </p:grpSp>
      <p:sp>
        <p:nvSpPr>
          <p:cNvPr id="9" name="TextBox 8"/>
          <p:cNvSpPr txBox="1"/>
          <p:nvPr/>
        </p:nvSpPr>
        <p:spPr>
          <a:xfrm>
            <a:off x="7087209" y="2098350"/>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6"/>
          </a:solidFill>
          <a:ln w="12700">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10" name="Group 9"/>
          <p:cNvGrpSpPr/>
          <p:nvPr/>
        </p:nvGrpSpPr>
        <p:grpSpPr>
          <a:xfrm>
            <a:off x="7805082" y="2098350"/>
            <a:ext cx="556482" cy="555410"/>
            <a:chOff x="7167947" y="1624190"/>
            <a:chExt cx="2677920" cy="2672764"/>
          </a:xfrm>
          <a:solidFill>
            <a:schemeClr val="accent6"/>
          </a:solidFill>
        </p:grpSpPr>
        <p:sp>
          <p:nvSpPr>
            <p:cNvPr id="11" name="Freeform: Shape 10"/>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12" name="Freeform: Shape 11"/>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13" name="TextBox 12"/>
          <p:cNvSpPr txBox="1"/>
          <p:nvPr/>
        </p:nvSpPr>
        <p:spPr>
          <a:xfrm>
            <a:off x="3934530" y="3377289"/>
            <a:ext cx="4331369" cy="995209"/>
          </a:xfrm>
          <a:prstGeom prst="rect">
            <a:avLst/>
          </a:prstGeom>
          <a:noFill/>
        </p:spPr>
        <p:txBody>
          <a:bodyPr wrap="square" rtlCol="0" anchor="ctr">
            <a:spAutoFit/>
          </a:bodyPr>
          <a:lstStyle/>
          <a:p>
            <a:pPr algn="ctr"/>
            <a:r>
              <a:rPr lang="en-US" altLang="ko-KR" sz="5865" dirty="0">
                <a:solidFill>
                  <a:schemeClr val="bg1"/>
                </a:solidFill>
                <a:cs typeface="Arial" panose="020B0604020202020204" pitchFamily="34" charset="0"/>
              </a:rPr>
              <a:t>Thank You</a:t>
            </a:r>
            <a:endParaRPr lang="ko-KR" altLang="en-US" sz="5865" dirty="0">
              <a:solidFill>
                <a:schemeClr val="bg1"/>
              </a:solidFill>
              <a:cs typeface="Arial" panose="020B0604020202020204" pitchFamily="34" charset="0"/>
            </a:endParaRPr>
          </a:p>
        </p:txBody>
      </p:sp>
      <p:sp>
        <p:nvSpPr>
          <p:cNvPr id="14" name="TextBox 13"/>
          <p:cNvSpPr txBox="1"/>
          <p:nvPr/>
        </p:nvSpPr>
        <p:spPr>
          <a:xfrm>
            <a:off x="3934482" y="4264092"/>
            <a:ext cx="4331317" cy="666977"/>
          </a:xfrm>
          <a:prstGeom prst="rect">
            <a:avLst/>
          </a:prstGeom>
          <a:noFill/>
        </p:spPr>
        <p:txBody>
          <a:bodyPr wrap="square" rtlCol="0" anchor="ctr">
            <a:spAutoFit/>
          </a:bodyPr>
          <a:lstStyle/>
          <a:p>
            <a:pPr algn="ctr"/>
            <a:r>
              <a:rPr lang="en-US" altLang="ko-KR" sz="1865" dirty="0">
                <a:solidFill>
                  <a:schemeClr val="bg1"/>
                </a:solidFill>
                <a:cs typeface="Arial" panose="020B0604020202020204" pitchFamily="34" charset="0"/>
              </a:rPr>
              <a:t>Insert the Sub Title of</a:t>
            </a:r>
            <a:endParaRPr lang="en-US" altLang="ko-KR" sz="1865" dirty="0">
              <a:solidFill>
                <a:schemeClr val="bg1"/>
              </a:solidFill>
              <a:cs typeface="Arial" panose="020B0604020202020204" pitchFamily="34" charset="0"/>
            </a:endParaRPr>
          </a:p>
          <a:p>
            <a:pPr algn="ctr"/>
            <a:r>
              <a:rPr lang="en-US" altLang="ko-KR" sz="1865" dirty="0">
                <a:solidFill>
                  <a:schemeClr val="bg1"/>
                </a:solidFill>
                <a:cs typeface="Arial" panose="020B0604020202020204" pitchFamily="34" charset="0"/>
              </a:rPr>
              <a:t>Your Presentation</a:t>
            </a:r>
            <a:endParaRPr lang="ko-KR" altLang="en-US" sz="1865" dirty="0">
              <a:solidFill>
                <a:schemeClr val="bg1"/>
              </a:solidFill>
              <a:cs typeface="Arial" panose="020B0604020202020204" pitchFamily="34"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Shapes</a:t>
            </a:r>
            <a:endParaRPr lang="en-US" dirty="0"/>
          </a:p>
        </p:txBody>
      </p:sp>
      <p:grpSp>
        <p:nvGrpSpPr>
          <p:cNvPr id="3" name="Group 2"/>
          <p:cNvGrpSpPr/>
          <p:nvPr/>
        </p:nvGrpSpPr>
        <p:grpSpPr>
          <a:xfrm>
            <a:off x="2978955" y="5043758"/>
            <a:ext cx="4425067" cy="1355914"/>
            <a:chOff x="3983392" y="1386078"/>
            <a:chExt cx="4425067" cy="1355914"/>
          </a:xfrm>
        </p:grpSpPr>
        <p:sp>
          <p:nvSpPr>
            <p:cNvPr id="4" name="Freeform: Shape 3"/>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p>
          </p:txBody>
        </p:sp>
        <p:sp>
          <p:nvSpPr>
            <p:cNvPr id="5" name="Freeform: Shape 4"/>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p>
          </p:txBody>
        </p:sp>
      </p:grpSp>
      <p:grpSp>
        <p:nvGrpSpPr>
          <p:cNvPr id="36" name="Group 35"/>
          <p:cNvGrpSpPr/>
          <p:nvPr/>
        </p:nvGrpSpPr>
        <p:grpSpPr>
          <a:xfrm>
            <a:off x="333753" y="2468504"/>
            <a:ext cx="1694716" cy="1377571"/>
            <a:chOff x="2939995" y="933055"/>
            <a:chExt cx="3043588" cy="2474019"/>
          </a:xfrm>
        </p:grpSpPr>
        <p:grpSp>
          <p:nvGrpSpPr>
            <p:cNvPr id="38" name="Group 37"/>
            <p:cNvGrpSpPr/>
            <p:nvPr/>
          </p:nvGrpSpPr>
          <p:grpSpPr>
            <a:xfrm rot="3017773">
              <a:off x="5584718" y="1817122"/>
              <a:ext cx="469873" cy="327856"/>
              <a:chOff x="5405974" y="1533288"/>
              <a:chExt cx="608646" cy="424685"/>
            </a:xfrm>
          </p:grpSpPr>
          <p:sp>
            <p:nvSpPr>
              <p:cNvPr id="70" name="Trapezoid 69"/>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apezoid 70"/>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apezoid 71"/>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apezoid 72"/>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rapezoid 73"/>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rot="18490567" flipH="1">
              <a:off x="5363387" y="1800598"/>
              <a:ext cx="471722" cy="328072"/>
              <a:chOff x="5405974" y="1533288"/>
              <a:chExt cx="611040" cy="424965"/>
            </a:xfrm>
          </p:grpSpPr>
          <p:sp>
            <p:nvSpPr>
              <p:cNvPr id="65" name="Trapezoid 64"/>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rapezoid 65"/>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rapezoid 66"/>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apezoid 67"/>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rapezoid 68"/>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2939995" y="933055"/>
              <a:ext cx="2881564" cy="2474019"/>
              <a:chOff x="2939995" y="732089"/>
              <a:chExt cx="2881564" cy="2474019"/>
            </a:xfrm>
          </p:grpSpPr>
          <p:grpSp>
            <p:nvGrpSpPr>
              <p:cNvPr id="41" name="Group 40"/>
              <p:cNvGrpSpPr/>
              <p:nvPr/>
            </p:nvGrpSpPr>
            <p:grpSpPr>
              <a:xfrm rot="7898637">
                <a:off x="5214392" y="799382"/>
                <a:ext cx="344525" cy="861967"/>
                <a:chOff x="4130248" y="650162"/>
                <a:chExt cx="502279" cy="1664988"/>
              </a:xfrm>
              <a:solidFill>
                <a:schemeClr val="accent2"/>
              </a:solidFill>
            </p:grpSpPr>
            <p:sp>
              <p:nvSpPr>
                <p:cNvPr id="63" name="Trapezoid 62"/>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rapezoid 94"/>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1" fmla="*/ 0 w 182880"/>
                    <a:gd name="connsiteY0-2" fmla="*/ 1664988 h 1664988"/>
                    <a:gd name="connsiteX1-3" fmla="*/ 0 w 182880"/>
                    <a:gd name="connsiteY1-4" fmla="*/ 0 h 1664988"/>
                    <a:gd name="connsiteX2-5" fmla="*/ 130540 w 182880"/>
                    <a:gd name="connsiteY2-6" fmla="*/ 3079 h 1664988"/>
                    <a:gd name="connsiteX3-7" fmla="*/ 182880 w 182880"/>
                    <a:gd name="connsiteY3-8" fmla="*/ 1664988 h 1664988"/>
                    <a:gd name="connsiteX4-9" fmla="*/ 0 w 182880"/>
                    <a:gd name="connsiteY4-10" fmla="*/ 1664988 h 1664988"/>
                    <a:gd name="connsiteX0-11" fmla="*/ 0 w 182880"/>
                    <a:gd name="connsiteY0-12" fmla="*/ 1664988 h 1664988"/>
                    <a:gd name="connsiteX1-13" fmla="*/ 0 w 182880"/>
                    <a:gd name="connsiteY1-14" fmla="*/ 0 h 1664988"/>
                    <a:gd name="connsiteX2-15" fmla="*/ 68965 w 182880"/>
                    <a:gd name="connsiteY2-16" fmla="*/ 6157 h 1664988"/>
                    <a:gd name="connsiteX3-17" fmla="*/ 182880 w 182880"/>
                    <a:gd name="connsiteY3-18" fmla="*/ 1664988 h 1664988"/>
                    <a:gd name="connsiteX4-19" fmla="*/ 0 w 182880"/>
                    <a:gd name="connsiteY4-20" fmla="*/ 1664988 h 1664988"/>
                    <a:gd name="connsiteX0-21" fmla="*/ 0 w 182880"/>
                    <a:gd name="connsiteY0-22" fmla="*/ 1664988 h 1664988"/>
                    <a:gd name="connsiteX1-23" fmla="*/ 0 w 182880"/>
                    <a:gd name="connsiteY1-24" fmla="*/ 0 h 1664988"/>
                    <a:gd name="connsiteX2-25" fmla="*/ 133619 w 182880"/>
                    <a:gd name="connsiteY2-26" fmla="*/ 3079 h 1664988"/>
                    <a:gd name="connsiteX3-27" fmla="*/ 182880 w 182880"/>
                    <a:gd name="connsiteY3-28" fmla="*/ 1664988 h 1664988"/>
                    <a:gd name="connsiteX4-29" fmla="*/ 0 w 182880"/>
                    <a:gd name="connsiteY4-30" fmla="*/ 1664988 h 16649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rot="15664019">
                <a:off x="4239241" y="545571"/>
                <a:ext cx="414152" cy="1446605"/>
                <a:chOff x="391499" y="630207"/>
                <a:chExt cx="531849" cy="1593194"/>
              </a:xfrm>
            </p:grpSpPr>
            <p:sp>
              <p:nvSpPr>
                <p:cNvPr id="61" name="Rectangle: Rounded Corners 60"/>
                <p:cNvSpPr/>
                <p:nvPr/>
              </p:nvSpPr>
              <p:spPr>
                <a:xfrm rot="20495611">
                  <a:off x="400454" y="630207"/>
                  <a:ext cx="522894" cy="1539140"/>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Rounded Corners 61"/>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rot="1062574">
                <a:off x="4839586" y="732089"/>
                <a:ext cx="437403" cy="437403"/>
                <a:chOff x="121429" y="411151"/>
                <a:chExt cx="607375" cy="607375"/>
              </a:xfrm>
            </p:grpSpPr>
            <p:sp>
              <p:nvSpPr>
                <p:cNvPr id="57" name="Oval 56"/>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9" name="Freeform: Shape 58"/>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Oval 59"/>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Top Corners Rounded 43"/>
              <p:cNvSpPr/>
              <p:nvPr/>
            </p:nvSpPr>
            <p:spPr>
              <a:xfrm>
                <a:off x="2939995" y="2950076"/>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rot="1056235">
                <a:off x="3546587" y="1602585"/>
                <a:ext cx="391039" cy="1171393"/>
                <a:chOff x="391499" y="630207"/>
                <a:chExt cx="531845" cy="1593193"/>
              </a:xfrm>
            </p:grpSpPr>
            <p:sp>
              <p:nvSpPr>
                <p:cNvPr id="55" name="Rectangle: Rounded Corners 54"/>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Oval 45"/>
              <p:cNvSpPr/>
              <p:nvPr/>
            </p:nvSpPr>
            <p:spPr>
              <a:xfrm>
                <a:off x="3460460" y="1374042"/>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p:cNvSpPr/>
              <p:nvPr/>
            </p:nvSpPr>
            <p:spPr>
              <a:xfrm>
                <a:off x="3517185" y="1430767"/>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8" name="Freeform: Shape 47"/>
              <p:cNvSpPr/>
              <p:nvPr/>
            </p:nvSpPr>
            <p:spPr>
              <a:xfrm>
                <a:off x="3620522" y="1534641"/>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Oval 48"/>
              <p:cNvSpPr/>
              <p:nvPr/>
            </p:nvSpPr>
            <p:spPr>
              <a:xfrm>
                <a:off x="3689186" y="1602768"/>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Top Corners Rounded 49"/>
              <p:cNvSpPr/>
              <p:nvPr/>
            </p:nvSpPr>
            <p:spPr>
              <a:xfrm>
                <a:off x="3126222" y="287933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Top Corners Rounded 50"/>
              <p:cNvSpPr/>
              <p:nvPr/>
            </p:nvSpPr>
            <p:spPr>
              <a:xfrm>
                <a:off x="3288913" y="2627891"/>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rot="2713823">
                <a:off x="5532341" y="1340822"/>
                <a:ext cx="289218" cy="289219"/>
                <a:chOff x="5108323" y="1463792"/>
                <a:chExt cx="374636" cy="374638"/>
              </a:xfrm>
            </p:grpSpPr>
            <p:sp>
              <p:nvSpPr>
                <p:cNvPr id="53" name="Oval 52"/>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grpSp>
      <p:grpSp>
        <p:nvGrpSpPr>
          <p:cNvPr id="76" name="Group 75"/>
          <p:cNvGrpSpPr/>
          <p:nvPr/>
        </p:nvGrpSpPr>
        <p:grpSpPr>
          <a:xfrm>
            <a:off x="2270956" y="2567578"/>
            <a:ext cx="1766294" cy="1275724"/>
            <a:chOff x="2716823" y="1178574"/>
            <a:chExt cx="5838092" cy="4216625"/>
          </a:xfrm>
        </p:grpSpPr>
        <p:grpSp>
          <p:nvGrpSpPr>
            <p:cNvPr id="78" name="Group 77"/>
            <p:cNvGrpSpPr/>
            <p:nvPr/>
          </p:nvGrpSpPr>
          <p:grpSpPr>
            <a:xfrm>
              <a:off x="2716823" y="4480799"/>
              <a:ext cx="5838092" cy="914400"/>
              <a:chOff x="175847" y="4480799"/>
              <a:chExt cx="8801100" cy="914400"/>
            </a:xfrm>
          </p:grpSpPr>
          <p:sp>
            <p:nvSpPr>
              <p:cNvPr id="121" name="Rectangle: Rounded Corners 120"/>
              <p:cNvSpPr/>
              <p:nvPr/>
            </p:nvSpPr>
            <p:spPr>
              <a:xfrm>
                <a:off x="175847" y="4480799"/>
                <a:ext cx="8801100" cy="9144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Rounded Corners 121"/>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2954961" y="4660680"/>
              <a:ext cx="5376674" cy="563948"/>
              <a:chOff x="3193903" y="4660680"/>
              <a:chExt cx="5376674" cy="563948"/>
            </a:xfrm>
          </p:grpSpPr>
          <p:sp>
            <p:nvSpPr>
              <p:cNvPr id="114" name="Circle: Hollow 113"/>
              <p:cNvSpPr/>
              <p:nvPr/>
            </p:nvSpPr>
            <p:spPr>
              <a:xfrm>
                <a:off x="3193903"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Circle: Hollow 114"/>
              <p:cNvSpPr/>
              <p:nvPr/>
            </p:nvSpPr>
            <p:spPr>
              <a:xfrm>
                <a:off x="3996024"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Circle: Hollow 115"/>
              <p:cNvSpPr/>
              <p:nvPr/>
            </p:nvSpPr>
            <p:spPr>
              <a:xfrm>
                <a:off x="4798145"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Circle: Hollow 116"/>
              <p:cNvSpPr/>
              <p:nvPr/>
            </p:nvSpPr>
            <p:spPr>
              <a:xfrm>
                <a:off x="5600266"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Circle: Hollow 117"/>
              <p:cNvSpPr/>
              <p:nvPr/>
            </p:nvSpPr>
            <p:spPr>
              <a:xfrm>
                <a:off x="6402387"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Circle: Hollow 118"/>
              <p:cNvSpPr/>
              <p:nvPr/>
            </p:nvSpPr>
            <p:spPr>
              <a:xfrm>
                <a:off x="7204508"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Circle: Hollow 119"/>
              <p:cNvSpPr/>
              <p:nvPr/>
            </p:nvSpPr>
            <p:spPr>
              <a:xfrm>
                <a:off x="8006629" y="4660680"/>
                <a:ext cx="563948" cy="563948"/>
              </a:xfrm>
              <a:prstGeom prst="don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p:cNvGrpSpPr/>
            <p:nvPr/>
          </p:nvGrpSpPr>
          <p:grpSpPr>
            <a:xfrm>
              <a:off x="3352363" y="1178574"/>
              <a:ext cx="4567012" cy="3338578"/>
              <a:chOff x="3244476" y="1178574"/>
              <a:chExt cx="4567012" cy="3338578"/>
            </a:xfrm>
          </p:grpSpPr>
          <p:grpSp>
            <p:nvGrpSpPr>
              <p:cNvPr id="81" name="Group 80"/>
              <p:cNvGrpSpPr/>
              <p:nvPr/>
            </p:nvGrpSpPr>
            <p:grpSpPr>
              <a:xfrm>
                <a:off x="6625802" y="1178574"/>
                <a:ext cx="1185686" cy="3323087"/>
                <a:chOff x="759811" y="527538"/>
                <a:chExt cx="1603131" cy="3974123"/>
              </a:xfrm>
            </p:grpSpPr>
            <p:grpSp>
              <p:nvGrpSpPr>
                <p:cNvPr id="105" name="Group 104"/>
                <p:cNvGrpSpPr/>
                <p:nvPr/>
              </p:nvGrpSpPr>
              <p:grpSpPr>
                <a:xfrm>
                  <a:off x="1055818" y="527538"/>
                  <a:ext cx="1011116" cy="3974123"/>
                  <a:chOff x="3745523" y="738554"/>
                  <a:chExt cx="870439" cy="3974123"/>
                </a:xfrm>
              </p:grpSpPr>
              <p:sp>
                <p:nvSpPr>
                  <p:cNvPr id="112" name="Rectangle 111"/>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759811" y="1591407"/>
                  <a:ext cx="1603131" cy="724247"/>
                  <a:chOff x="3897923" y="890954"/>
                  <a:chExt cx="870439" cy="3974123"/>
                </a:xfrm>
              </p:grpSpPr>
              <p:sp>
                <p:nvSpPr>
                  <p:cNvPr id="110" name="Rectangle 109"/>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ectangle 106"/>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Freeform: Shape 81"/>
              <p:cNvSpPr/>
              <p:nvPr/>
            </p:nvSpPr>
            <p:spPr>
              <a:xfrm>
                <a:off x="7065352"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nvGrpSpPr>
              <p:cNvPr id="83" name="Group 82"/>
              <p:cNvGrpSpPr/>
              <p:nvPr/>
            </p:nvGrpSpPr>
            <p:grpSpPr>
              <a:xfrm>
                <a:off x="4935139" y="1178574"/>
                <a:ext cx="1185686" cy="3323087"/>
                <a:chOff x="759811" y="527538"/>
                <a:chExt cx="1603131" cy="3974123"/>
              </a:xfrm>
            </p:grpSpPr>
            <p:grpSp>
              <p:nvGrpSpPr>
                <p:cNvPr id="96" name="Group 95"/>
                <p:cNvGrpSpPr/>
                <p:nvPr/>
              </p:nvGrpSpPr>
              <p:grpSpPr>
                <a:xfrm>
                  <a:off x="1055818" y="527538"/>
                  <a:ext cx="1011116" cy="3974123"/>
                  <a:chOff x="3745523" y="738554"/>
                  <a:chExt cx="870439" cy="3974123"/>
                </a:xfrm>
              </p:grpSpPr>
              <p:sp>
                <p:nvSpPr>
                  <p:cNvPr id="103" name="Rectangle 102"/>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759811" y="1591407"/>
                  <a:ext cx="1603131" cy="724247"/>
                  <a:chOff x="3897923" y="890954"/>
                  <a:chExt cx="870439" cy="3974123"/>
                </a:xfrm>
              </p:grpSpPr>
              <p:sp>
                <p:nvSpPr>
                  <p:cNvPr id="101" name="Rectangle 100"/>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Freeform: Shape 83"/>
              <p:cNvSpPr/>
              <p:nvPr/>
            </p:nvSpPr>
            <p:spPr>
              <a:xfrm>
                <a:off x="5374689"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nvGrpSpPr>
              <p:cNvPr id="85" name="Group 84"/>
              <p:cNvGrpSpPr/>
              <p:nvPr/>
            </p:nvGrpSpPr>
            <p:grpSpPr>
              <a:xfrm>
                <a:off x="3244476" y="1178574"/>
                <a:ext cx="1185686" cy="3323087"/>
                <a:chOff x="759811" y="527538"/>
                <a:chExt cx="1603131" cy="3974123"/>
              </a:xfrm>
            </p:grpSpPr>
            <p:grpSp>
              <p:nvGrpSpPr>
                <p:cNvPr id="87" name="Group 86"/>
                <p:cNvGrpSpPr/>
                <p:nvPr/>
              </p:nvGrpSpPr>
              <p:grpSpPr>
                <a:xfrm>
                  <a:off x="1055818" y="527538"/>
                  <a:ext cx="1011116" cy="3974123"/>
                  <a:chOff x="3745523" y="738554"/>
                  <a:chExt cx="870439" cy="3974123"/>
                </a:xfrm>
              </p:grpSpPr>
              <p:sp>
                <p:nvSpPr>
                  <p:cNvPr id="94" name="Rectangle 93"/>
                  <p:cNvSpPr/>
                  <p:nvPr/>
                </p:nvSpPr>
                <p:spPr>
                  <a:xfrm>
                    <a:off x="3745523" y="738554"/>
                    <a:ext cx="870439" cy="39741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4176346" y="738554"/>
                    <a:ext cx="439616" cy="39741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59811" y="1591407"/>
                  <a:ext cx="1603131" cy="724247"/>
                  <a:chOff x="3897923" y="890954"/>
                  <a:chExt cx="870439" cy="3974123"/>
                </a:xfrm>
              </p:grpSpPr>
              <p:sp>
                <p:nvSpPr>
                  <p:cNvPr id="92" name="Rectangle 91"/>
                  <p:cNvSpPr/>
                  <p:nvPr/>
                </p:nvSpPr>
                <p:spPr>
                  <a:xfrm>
                    <a:off x="3897923" y="890954"/>
                    <a:ext cx="870439" cy="397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4328746" y="890954"/>
                    <a:ext cx="439616" cy="397412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p:cNvSpPr/>
                <p:nvPr/>
              </p:nvSpPr>
              <p:spPr>
                <a:xfrm>
                  <a:off x="1055818" y="2330074"/>
                  <a:ext cx="1011116" cy="37507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429777" y="2705145"/>
                  <a:ext cx="274246" cy="41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1506693" y="3133868"/>
                  <a:ext cx="123633" cy="2989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Freeform: Shape 85"/>
              <p:cNvSpPr/>
              <p:nvPr/>
            </p:nvSpPr>
            <p:spPr>
              <a:xfrm>
                <a:off x="3684026" y="3543092"/>
                <a:ext cx="294608" cy="974060"/>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rgbClr val="040404"/>
              </a:solidFill>
              <a:ln w="9525" cap="flat">
                <a:noFill/>
                <a:prstDash val="solid"/>
                <a:miter/>
              </a:ln>
            </p:spPr>
            <p:txBody>
              <a:bodyPr rtlCol="0" anchor="ctr"/>
              <a:lstStyle/>
              <a:p>
                <a:endParaRPr lang="en-US"/>
              </a:p>
            </p:txBody>
          </p:sp>
        </p:grpSp>
      </p:grpSp>
      <p:grpSp>
        <p:nvGrpSpPr>
          <p:cNvPr id="126" name="Group 125"/>
          <p:cNvGrpSpPr/>
          <p:nvPr/>
        </p:nvGrpSpPr>
        <p:grpSpPr>
          <a:xfrm>
            <a:off x="7565876" y="4348876"/>
            <a:ext cx="4190657" cy="2083614"/>
            <a:chOff x="2141211" y="1548026"/>
            <a:chExt cx="9211525" cy="4580013"/>
          </a:xfrm>
        </p:grpSpPr>
        <p:grpSp>
          <p:nvGrpSpPr>
            <p:cNvPr id="127" name="Group 126"/>
            <p:cNvGrpSpPr/>
            <p:nvPr/>
          </p:nvGrpSpPr>
          <p:grpSpPr>
            <a:xfrm>
              <a:off x="2141211" y="2961574"/>
              <a:ext cx="4458905" cy="3166465"/>
              <a:chOff x="2141211" y="2961574"/>
              <a:chExt cx="4458905" cy="3166465"/>
            </a:xfrm>
          </p:grpSpPr>
          <p:grpSp>
            <p:nvGrpSpPr>
              <p:cNvPr id="195" name="Group 194"/>
              <p:cNvGrpSpPr/>
              <p:nvPr/>
            </p:nvGrpSpPr>
            <p:grpSpPr>
              <a:xfrm>
                <a:off x="2141211" y="3646500"/>
                <a:ext cx="4458905" cy="2481539"/>
                <a:chOff x="2049404" y="3512503"/>
                <a:chExt cx="4458905" cy="2481539"/>
              </a:xfrm>
            </p:grpSpPr>
            <p:sp>
              <p:nvSpPr>
                <p:cNvPr id="252" name="Rectangle 251"/>
                <p:cNvSpPr/>
                <p:nvPr/>
              </p:nvSpPr>
              <p:spPr>
                <a:xfrm>
                  <a:off x="2049404" y="3512503"/>
                  <a:ext cx="4458905" cy="24815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Rectangle 252"/>
                <p:cNvSpPr/>
                <p:nvPr/>
              </p:nvSpPr>
              <p:spPr>
                <a:xfrm>
                  <a:off x="2049404" y="3764590"/>
                  <a:ext cx="4458905" cy="2229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Rectangle: Top Corners Rounded 195"/>
              <p:cNvSpPr/>
              <p:nvPr/>
            </p:nvSpPr>
            <p:spPr>
              <a:xfrm>
                <a:off x="3302673" y="4426085"/>
                <a:ext cx="731071" cy="1692900"/>
              </a:xfrm>
              <a:prstGeom prst="round2SameRect">
                <a:avLst>
                  <a:gd name="adj1" fmla="val 50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3683564" y="4761245"/>
                <a:ext cx="350180" cy="1357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2317238" y="3976797"/>
                <a:ext cx="379603" cy="2139464"/>
                <a:chOff x="-2634905" y="4064178"/>
                <a:chExt cx="379603" cy="2139464"/>
              </a:xfrm>
            </p:grpSpPr>
            <p:sp>
              <p:nvSpPr>
                <p:cNvPr id="240" name="Oval 239"/>
                <p:cNvSpPr/>
                <p:nvPr/>
              </p:nvSpPr>
              <p:spPr>
                <a:xfrm>
                  <a:off x="-2634905" y="4064178"/>
                  <a:ext cx="379603" cy="3796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Top Corners Rounded 240"/>
                <p:cNvSpPr/>
                <p:nvPr/>
              </p:nvSpPr>
              <p:spPr>
                <a:xfrm>
                  <a:off x="-2559476" y="4139682"/>
                  <a:ext cx="240928" cy="2063960"/>
                </a:xfrm>
                <a:prstGeom prst="round2SameRect">
                  <a:avLst>
                    <a:gd name="adj1" fmla="val 50000"/>
                    <a:gd name="adj2"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a:off x="-2433468" y="4271109"/>
                  <a:ext cx="120438" cy="19325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3" name="Group 242"/>
                <p:cNvGrpSpPr/>
                <p:nvPr/>
              </p:nvGrpSpPr>
              <p:grpSpPr>
                <a:xfrm>
                  <a:off x="-2605327" y="4699470"/>
                  <a:ext cx="348698" cy="148770"/>
                  <a:chOff x="2203573" y="4490681"/>
                  <a:chExt cx="348698" cy="148770"/>
                </a:xfrm>
              </p:grpSpPr>
              <p:sp>
                <p:nvSpPr>
                  <p:cNvPr id="250" name="Rectangle 249"/>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4" name="Group 243"/>
                <p:cNvGrpSpPr/>
                <p:nvPr/>
              </p:nvGrpSpPr>
              <p:grpSpPr>
                <a:xfrm>
                  <a:off x="-2605327" y="5103800"/>
                  <a:ext cx="348698" cy="148770"/>
                  <a:chOff x="2203573" y="4490681"/>
                  <a:chExt cx="348698" cy="148770"/>
                </a:xfrm>
              </p:grpSpPr>
              <p:sp>
                <p:nvSpPr>
                  <p:cNvPr id="248" name="Rectangle 247"/>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48"/>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5" name="Group 244"/>
                <p:cNvGrpSpPr/>
                <p:nvPr/>
              </p:nvGrpSpPr>
              <p:grpSpPr>
                <a:xfrm>
                  <a:off x="-2605327" y="5508130"/>
                  <a:ext cx="348698" cy="148770"/>
                  <a:chOff x="2203573" y="4490681"/>
                  <a:chExt cx="348698" cy="148770"/>
                </a:xfrm>
              </p:grpSpPr>
              <p:sp>
                <p:nvSpPr>
                  <p:cNvPr id="246" name="Rectangle 245"/>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9" name="Group 198"/>
              <p:cNvGrpSpPr/>
              <p:nvPr/>
            </p:nvGrpSpPr>
            <p:grpSpPr>
              <a:xfrm>
                <a:off x="4179460" y="4432067"/>
                <a:ext cx="731071" cy="1692900"/>
                <a:chOff x="-772683" y="4329325"/>
                <a:chExt cx="731071" cy="1692900"/>
              </a:xfrm>
              <a:solidFill>
                <a:schemeClr val="accent1">
                  <a:lumMod val="75000"/>
                </a:schemeClr>
              </a:solidFill>
            </p:grpSpPr>
            <p:sp>
              <p:nvSpPr>
                <p:cNvPr id="238" name="Rectangle: Top Corners Rounded 237"/>
                <p:cNvSpPr/>
                <p:nvPr/>
              </p:nvSpPr>
              <p:spPr>
                <a:xfrm>
                  <a:off x="-772683" y="4329325"/>
                  <a:ext cx="731071" cy="1692900"/>
                </a:xfrm>
                <a:prstGeom prst="round2SameRect">
                  <a:avLst>
                    <a:gd name="adj1" fmla="val 50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a:off x="-391792" y="4664485"/>
                  <a:ext cx="350180" cy="1357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p:cNvGrpSpPr/>
              <p:nvPr/>
            </p:nvGrpSpPr>
            <p:grpSpPr>
              <a:xfrm>
                <a:off x="2832087" y="3984940"/>
                <a:ext cx="379603" cy="2139464"/>
                <a:chOff x="-2634905" y="4064178"/>
                <a:chExt cx="379603" cy="2139464"/>
              </a:xfrm>
            </p:grpSpPr>
            <p:sp>
              <p:nvSpPr>
                <p:cNvPr id="226" name="Oval 225"/>
                <p:cNvSpPr/>
                <p:nvPr/>
              </p:nvSpPr>
              <p:spPr>
                <a:xfrm>
                  <a:off x="-2634905" y="4064178"/>
                  <a:ext cx="379603" cy="3796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Top Corners Rounded 226"/>
                <p:cNvSpPr/>
                <p:nvPr/>
              </p:nvSpPr>
              <p:spPr>
                <a:xfrm>
                  <a:off x="-2559476" y="4139682"/>
                  <a:ext cx="240928" cy="2063960"/>
                </a:xfrm>
                <a:prstGeom prst="round2SameRect">
                  <a:avLst>
                    <a:gd name="adj1" fmla="val 50000"/>
                    <a:gd name="adj2"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p:cNvSpPr/>
                <p:nvPr/>
              </p:nvSpPr>
              <p:spPr>
                <a:xfrm>
                  <a:off x="-2433468" y="4271109"/>
                  <a:ext cx="120438" cy="19325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9" name="Group 228"/>
                <p:cNvGrpSpPr/>
                <p:nvPr/>
              </p:nvGrpSpPr>
              <p:grpSpPr>
                <a:xfrm>
                  <a:off x="-2605327" y="4699470"/>
                  <a:ext cx="348698" cy="148770"/>
                  <a:chOff x="2203573" y="4490681"/>
                  <a:chExt cx="348698" cy="148770"/>
                </a:xfrm>
              </p:grpSpPr>
              <p:sp>
                <p:nvSpPr>
                  <p:cNvPr id="236" name="Rectangle 235"/>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p:cNvGrpSpPr/>
                <p:nvPr/>
              </p:nvGrpSpPr>
              <p:grpSpPr>
                <a:xfrm>
                  <a:off x="-2605327" y="5103800"/>
                  <a:ext cx="348698" cy="148770"/>
                  <a:chOff x="2203573" y="4490681"/>
                  <a:chExt cx="348698" cy="148770"/>
                </a:xfrm>
              </p:grpSpPr>
              <p:sp>
                <p:nvSpPr>
                  <p:cNvPr id="234" name="Rectangle 233"/>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p:cNvGrpSpPr/>
                <p:nvPr/>
              </p:nvGrpSpPr>
              <p:grpSpPr>
                <a:xfrm>
                  <a:off x="-2605327" y="5508130"/>
                  <a:ext cx="348698" cy="148770"/>
                  <a:chOff x="2203573" y="4490681"/>
                  <a:chExt cx="348698" cy="148770"/>
                </a:xfrm>
              </p:grpSpPr>
              <p:sp>
                <p:nvSpPr>
                  <p:cNvPr id="232" name="Rectangle 231"/>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1" name="Group 200"/>
              <p:cNvGrpSpPr/>
              <p:nvPr/>
            </p:nvGrpSpPr>
            <p:grpSpPr>
              <a:xfrm>
                <a:off x="5129772" y="5474338"/>
                <a:ext cx="1280708" cy="653701"/>
                <a:chOff x="3816127" y="5359816"/>
                <a:chExt cx="615608" cy="653701"/>
              </a:xfrm>
            </p:grpSpPr>
            <p:sp>
              <p:nvSpPr>
                <p:cNvPr id="221" name="Rectangle 220"/>
                <p:cNvSpPr/>
                <p:nvPr/>
              </p:nvSpPr>
              <p:spPr>
                <a:xfrm>
                  <a:off x="3816127" y="5359816"/>
                  <a:ext cx="615608" cy="6537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2" name="Right Triangle 201"/>
              <p:cNvSpPr/>
              <p:nvPr/>
            </p:nvSpPr>
            <p:spPr>
              <a:xfrm flipH="1">
                <a:off x="2141211"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ight Triangle 202"/>
              <p:cNvSpPr/>
              <p:nvPr/>
            </p:nvSpPr>
            <p:spPr>
              <a:xfrm flipH="1">
                <a:off x="3242357"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ight Triangle 203"/>
              <p:cNvSpPr/>
              <p:nvPr/>
            </p:nvSpPr>
            <p:spPr>
              <a:xfrm flipH="1">
                <a:off x="4343503"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ight Triangle 204"/>
              <p:cNvSpPr/>
              <p:nvPr/>
            </p:nvSpPr>
            <p:spPr>
              <a:xfrm flipH="1">
                <a:off x="5444650"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 name="Group 205"/>
              <p:cNvGrpSpPr/>
              <p:nvPr/>
            </p:nvGrpSpPr>
            <p:grpSpPr>
              <a:xfrm>
                <a:off x="3335329" y="4135174"/>
                <a:ext cx="3018505" cy="743102"/>
                <a:chOff x="3247777" y="4135174"/>
                <a:chExt cx="3018505" cy="743102"/>
              </a:xfrm>
            </p:grpSpPr>
            <p:sp>
              <p:nvSpPr>
                <p:cNvPr id="207" name="Rectangle 206"/>
                <p:cNvSpPr/>
                <p:nvPr/>
              </p:nvSpPr>
              <p:spPr>
                <a:xfrm>
                  <a:off x="5243508"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5647082"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p:cNvSpPr/>
                <p:nvPr/>
              </p:nvSpPr>
              <p:spPr>
                <a:xfrm>
                  <a:off x="6050656"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5243508"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a:off x="5647082"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6050656"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5243508"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5647082"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6050656"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4004271"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4407845"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4811419"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3247777"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a:off x="3651351"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8" name="Group 127"/>
            <p:cNvGrpSpPr/>
            <p:nvPr/>
          </p:nvGrpSpPr>
          <p:grpSpPr>
            <a:xfrm>
              <a:off x="6598051" y="1548026"/>
              <a:ext cx="4754685" cy="4580013"/>
              <a:chOff x="7976627" y="1166736"/>
              <a:chExt cx="4754685" cy="4580013"/>
            </a:xfrm>
          </p:grpSpPr>
          <p:grpSp>
            <p:nvGrpSpPr>
              <p:cNvPr id="129" name="Group 128"/>
              <p:cNvGrpSpPr/>
              <p:nvPr/>
            </p:nvGrpSpPr>
            <p:grpSpPr>
              <a:xfrm>
                <a:off x="7976627" y="1574644"/>
                <a:ext cx="1097280" cy="4172105"/>
                <a:chOff x="6599258" y="1944858"/>
                <a:chExt cx="1097280" cy="4172105"/>
              </a:xfrm>
            </p:grpSpPr>
            <p:sp>
              <p:nvSpPr>
                <p:cNvPr id="182" name="Rectangle 181"/>
                <p:cNvSpPr/>
                <p:nvPr/>
              </p:nvSpPr>
              <p:spPr>
                <a:xfrm>
                  <a:off x="6599259" y="3642459"/>
                  <a:ext cx="1097279" cy="2470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7147898" y="3640420"/>
                  <a:ext cx="548640" cy="2473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 name="Group 183"/>
                <p:cNvGrpSpPr/>
                <p:nvPr/>
              </p:nvGrpSpPr>
              <p:grpSpPr>
                <a:xfrm>
                  <a:off x="6801135" y="1944858"/>
                  <a:ext cx="640082" cy="1722534"/>
                  <a:chOff x="6913575" y="1813492"/>
                  <a:chExt cx="405185" cy="2497948"/>
                </a:xfrm>
              </p:grpSpPr>
              <p:grpSp>
                <p:nvGrpSpPr>
                  <p:cNvPr id="189" name="Group 188"/>
                  <p:cNvGrpSpPr/>
                  <p:nvPr/>
                </p:nvGrpSpPr>
                <p:grpSpPr>
                  <a:xfrm>
                    <a:off x="6913576" y="2297867"/>
                    <a:ext cx="405184" cy="2013573"/>
                    <a:chOff x="2507828" y="1738469"/>
                    <a:chExt cx="405184" cy="214763"/>
                  </a:xfrm>
                </p:grpSpPr>
                <p:sp>
                  <p:nvSpPr>
                    <p:cNvPr id="193" name="Rectangle 192"/>
                    <p:cNvSpPr/>
                    <p:nvPr/>
                  </p:nvSpPr>
                  <p:spPr>
                    <a:xfrm>
                      <a:off x="2507828" y="1738470"/>
                      <a:ext cx="405184" cy="214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2710420" y="1738469"/>
                      <a:ext cx="202592" cy="214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p:cNvGrpSpPr/>
                  <p:nvPr/>
                </p:nvGrpSpPr>
                <p:grpSpPr>
                  <a:xfrm>
                    <a:off x="6913575" y="1813492"/>
                    <a:ext cx="405184" cy="529407"/>
                    <a:chOff x="2507827" y="1488604"/>
                    <a:chExt cx="405184" cy="348318"/>
                  </a:xfrm>
                </p:grpSpPr>
                <p:sp>
                  <p:nvSpPr>
                    <p:cNvPr id="191" name="Rectangle 190"/>
                    <p:cNvSpPr/>
                    <p:nvPr/>
                  </p:nvSpPr>
                  <p:spPr>
                    <a:xfrm>
                      <a:off x="2507827" y="1488604"/>
                      <a:ext cx="405184" cy="3483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2710417" y="1488604"/>
                      <a:ext cx="202592" cy="3483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85" name="Rectangle 184"/>
                <p:cNvSpPr/>
                <p:nvPr/>
              </p:nvSpPr>
              <p:spPr>
                <a:xfrm>
                  <a:off x="6750212" y="5635934"/>
                  <a:ext cx="208050" cy="48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318193" y="5635934"/>
                  <a:ext cx="208050" cy="48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6599258" y="3640999"/>
                  <a:ext cx="1097280" cy="2493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ctangle 187"/>
                <p:cNvSpPr/>
                <p:nvPr/>
              </p:nvSpPr>
              <p:spPr>
                <a:xfrm>
                  <a:off x="7147898" y="3637245"/>
                  <a:ext cx="548640" cy="262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0" name="Group 129"/>
              <p:cNvGrpSpPr/>
              <p:nvPr/>
            </p:nvGrpSpPr>
            <p:grpSpPr>
              <a:xfrm>
                <a:off x="9073712" y="3504421"/>
                <a:ext cx="3657600" cy="2238823"/>
                <a:chOff x="9073712" y="3504421"/>
                <a:chExt cx="3657600" cy="2238823"/>
              </a:xfrm>
            </p:grpSpPr>
            <p:sp>
              <p:nvSpPr>
                <p:cNvPr id="148" name="Rectangle 147"/>
                <p:cNvSpPr/>
                <p:nvPr/>
              </p:nvSpPr>
              <p:spPr>
                <a:xfrm>
                  <a:off x="9073712" y="3504421"/>
                  <a:ext cx="3657600" cy="22388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9073712" y="3770741"/>
                  <a:ext cx="3657600" cy="19651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p:cNvSpPr/>
                <p:nvPr/>
              </p:nvSpPr>
              <p:spPr>
                <a:xfrm>
                  <a:off x="9073712" y="4530263"/>
                  <a:ext cx="3657600" cy="12055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50"/>
                <p:cNvGrpSpPr/>
                <p:nvPr/>
              </p:nvGrpSpPr>
              <p:grpSpPr>
                <a:xfrm>
                  <a:off x="10819673" y="5082143"/>
                  <a:ext cx="770444" cy="653701"/>
                  <a:chOff x="3816127" y="5359816"/>
                  <a:chExt cx="615608" cy="653701"/>
                </a:xfrm>
              </p:grpSpPr>
              <p:sp>
                <p:nvSpPr>
                  <p:cNvPr id="177" name="Rectangle 176"/>
                  <p:cNvSpPr/>
                  <p:nvPr/>
                </p:nvSpPr>
                <p:spPr>
                  <a:xfrm>
                    <a:off x="3816127" y="5359816"/>
                    <a:ext cx="615608" cy="653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p:cNvGrpSpPr/>
                <p:nvPr/>
              </p:nvGrpSpPr>
              <p:grpSpPr>
                <a:xfrm>
                  <a:off x="11733059" y="5082143"/>
                  <a:ext cx="770444" cy="653701"/>
                  <a:chOff x="3816127" y="5359816"/>
                  <a:chExt cx="615608" cy="653701"/>
                </a:xfrm>
              </p:grpSpPr>
              <p:sp>
                <p:nvSpPr>
                  <p:cNvPr id="172" name="Rectangle 171"/>
                  <p:cNvSpPr/>
                  <p:nvPr/>
                </p:nvSpPr>
                <p:spPr>
                  <a:xfrm>
                    <a:off x="3816127" y="5359816"/>
                    <a:ext cx="615608" cy="653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p:cNvGrpSpPr/>
                <p:nvPr/>
              </p:nvGrpSpPr>
              <p:grpSpPr>
                <a:xfrm>
                  <a:off x="9420733" y="4325657"/>
                  <a:ext cx="3057417" cy="144298"/>
                  <a:chOff x="9420733" y="4325657"/>
                  <a:chExt cx="3057417" cy="144298"/>
                </a:xfrm>
              </p:grpSpPr>
              <p:sp>
                <p:nvSpPr>
                  <p:cNvPr id="164" name="Rectangle 163"/>
                  <p:cNvSpPr/>
                  <p:nvPr/>
                </p:nvSpPr>
                <p:spPr>
                  <a:xfrm>
                    <a:off x="11455376"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1858950"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12262524"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10227881"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10619713"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11023287"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9420733"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9824307"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9420733" y="4686474"/>
                  <a:ext cx="1022774" cy="743102"/>
                  <a:chOff x="5243508" y="4135174"/>
                  <a:chExt cx="1022774" cy="743102"/>
                </a:xfrm>
              </p:grpSpPr>
              <p:sp>
                <p:nvSpPr>
                  <p:cNvPr id="155" name="Rectangle 154"/>
                  <p:cNvSpPr/>
                  <p:nvPr/>
                </p:nvSpPr>
                <p:spPr>
                  <a:xfrm>
                    <a:off x="5243508"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5647082"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6050656"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5243508"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5647082"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6050656"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5243508"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5647082"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6050656"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1" name="Group 130"/>
              <p:cNvGrpSpPr/>
              <p:nvPr/>
            </p:nvGrpSpPr>
            <p:grpSpPr>
              <a:xfrm>
                <a:off x="9277830" y="1166736"/>
                <a:ext cx="2250191" cy="2344826"/>
                <a:chOff x="9277830" y="1166736"/>
                <a:chExt cx="2250191" cy="2344826"/>
              </a:xfrm>
            </p:grpSpPr>
            <p:grpSp>
              <p:nvGrpSpPr>
                <p:cNvPr id="132" name="Group 131"/>
                <p:cNvGrpSpPr/>
                <p:nvPr/>
              </p:nvGrpSpPr>
              <p:grpSpPr>
                <a:xfrm>
                  <a:off x="9830401" y="2180121"/>
                  <a:ext cx="731071" cy="1326166"/>
                  <a:chOff x="-772683" y="4329325"/>
                  <a:chExt cx="731071" cy="1692900"/>
                </a:xfrm>
              </p:grpSpPr>
              <p:sp>
                <p:nvSpPr>
                  <p:cNvPr id="146" name="Rectangle: Top Corners Rounded 145"/>
                  <p:cNvSpPr/>
                  <p:nvPr/>
                </p:nvSpPr>
                <p:spPr>
                  <a:xfrm>
                    <a:off x="-772683" y="4329325"/>
                    <a:ext cx="731071" cy="16929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391792" y="4758361"/>
                    <a:ext cx="350180" cy="12638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10796950" y="2179890"/>
                  <a:ext cx="731071" cy="1326166"/>
                  <a:chOff x="-772683" y="4329325"/>
                  <a:chExt cx="731071" cy="1692900"/>
                </a:xfrm>
              </p:grpSpPr>
              <p:sp>
                <p:nvSpPr>
                  <p:cNvPr id="144" name="Rectangle: Top Corners Rounded 143"/>
                  <p:cNvSpPr/>
                  <p:nvPr/>
                </p:nvSpPr>
                <p:spPr>
                  <a:xfrm>
                    <a:off x="-772683" y="4329325"/>
                    <a:ext cx="731071" cy="16929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391792" y="4758361"/>
                    <a:ext cx="350180" cy="12638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9277830" y="1166736"/>
                  <a:ext cx="424922" cy="2344826"/>
                  <a:chOff x="9277830" y="1166736"/>
                  <a:chExt cx="424922" cy="2344826"/>
                </a:xfrm>
              </p:grpSpPr>
              <p:grpSp>
                <p:nvGrpSpPr>
                  <p:cNvPr id="138" name="Group 137"/>
                  <p:cNvGrpSpPr/>
                  <p:nvPr/>
                </p:nvGrpSpPr>
                <p:grpSpPr>
                  <a:xfrm>
                    <a:off x="9277830" y="1497989"/>
                    <a:ext cx="424922" cy="2013573"/>
                    <a:chOff x="2507828" y="1767064"/>
                    <a:chExt cx="424922" cy="214763"/>
                  </a:xfrm>
                </p:grpSpPr>
                <p:sp>
                  <p:nvSpPr>
                    <p:cNvPr id="142" name="Rectangle 141"/>
                    <p:cNvSpPr/>
                    <p:nvPr/>
                  </p:nvSpPr>
                  <p:spPr>
                    <a:xfrm>
                      <a:off x="2507828" y="1767065"/>
                      <a:ext cx="424922" cy="214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2709592" y="1767064"/>
                      <a:ext cx="223158" cy="214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9277830" y="1166736"/>
                    <a:ext cx="424922" cy="407911"/>
                    <a:chOff x="2507828" y="1767064"/>
                    <a:chExt cx="424922" cy="268381"/>
                  </a:xfrm>
                </p:grpSpPr>
                <p:sp>
                  <p:nvSpPr>
                    <p:cNvPr id="140" name="Rectangle 139"/>
                    <p:cNvSpPr/>
                    <p:nvPr/>
                  </p:nvSpPr>
                  <p:spPr>
                    <a:xfrm>
                      <a:off x="2507828" y="1767065"/>
                      <a:ext cx="424922" cy="2683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2709592" y="1767064"/>
                      <a:ext cx="223158" cy="2683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5" name="Rectangle 134"/>
                <p:cNvSpPr/>
                <p:nvPr/>
              </p:nvSpPr>
              <p:spPr>
                <a:xfrm>
                  <a:off x="9702752" y="1757176"/>
                  <a:ext cx="1475089"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10166773" y="1780779"/>
                  <a:ext cx="91440" cy="531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1137203" y="1756226"/>
                  <a:ext cx="91440" cy="531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54" name="Group 253"/>
          <p:cNvGrpSpPr/>
          <p:nvPr/>
        </p:nvGrpSpPr>
        <p:grpSpPr>
          <a:xfrm>
            <a:off x="4340327" y="2608007"/>
            <a:ext cx="1778716" cy="1224653"/>
            <a:chOff x="9838117" y="3034601"/>
            <a:chExt cx="2324346" cy="1600321"/>
          </a:xfrm>
        </p:grpSpPr>
        <p:grpSp>
          <p:nvGrpSpPr>
            <p:cNvPr id="255" name="Group 254"/>
            <p:cNvGrpSpPr/>
            <p:nvPr/>
          </p:nvGrpSpPr>
          <p:grpSpPr>
            <a:xfrm>
              <a:off x="9838117" y="3034601"/>
              <a:ext cx="2324346" cy="1600321"/>
              <a:chOff x="9839517" y="2895698"/>
              <a:chExt cx="4551811" cy="3133938"/>
            </a:xfrm>
          </p:grpSpPr>
          <p:grpSp>
            <p:nvGrpSpPr>
              <p:cNvPr id="260" name="Group 259"/>
              <p:cNvGrpSpPr/>
              <p:nvPr/>
            </p:nvGrpSpPr>
            <p:grpSpPr>
              <a:xfrm>
                <a:off x="10095620" y="2895698"/>
                <a:ext cx="3288407" cy="2443852"/>
                <a:chOff x="10095620" y="2895698"/>
                <a:chExt cx="3288407" cy="2443852"/>
              </a:xfrm>
            </p:grpSpPr>
            <p:sp>
              <p:nvSpPr>
                <p:cNvPr id="273" name="Trapezoid 272"/>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a:solidFill>
                      <a:schemeClr val="tx1"/>
                    </a:solidFill>
                  </a:endParaRPr>
                </a:p>
              </p:txBody>
            </p:sp>
            <p:grpSp>
              <p:nvGrpSpPr>
                <p:cNvPr id="274" name="Group 273"/>
                <p:cNvGrpSpPr/>
                <p:nvPr/>
              </p:nvGrpSpPr>
              <p:grpSpPr>
                <a:xfrm>
                  <a:off x="10541428" y="2895698"/>
                  <a:ext cx="1434926" cy="560920"/>
                  <a:chOff x="10541428" y="2895698"/>
                  <a:chExt cx="1434926" cy="560920"/>
                </a:xfrm>
              </p:grpSpPr>
              <p:sp>
                <p:nvSpPr>
                  <p:cNvPr id="286" name="Rectangle: Rounded Corners 285"/>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a:solidFill>
                        <a:schemeClr val="tx1"/>
                      </a:solidFill>
                    </a:endParaRPr>
                  </a:p>
                </p:txBody>
              </p:sp>
              <p:sp>
                <p:nvSpPr>
                  <p:cNvPr id="287" name="Freeform: Shape 286"/>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275" name="Group 274"/>
                <p:cNvGrpSpPr/>
                <p:nvPr/>
              </p:nvGrpSpPr>
              <p:grpSpPr>
                <a:xfrm>
                  <a:off x="10226072" y="3384119"/>
                  <a:ext cx="1153558" cy="1269798"/>
                  <a:chOff x="10226072" y="3384119"/>
                  <a:chExt cx="1153558" cy="1269798"/>
                </a:xfrm>
              </p:grpSpPr>
              <p:sp>
                <p:nvSpPr>
                  <p:cNvPr id="284" name="Freeform: Shape 283"/>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285" name="Freeform: Shape 284"/>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276" name="Group 275"/>
                <p:cNvGrpSpPr/>
                <p:nvPr/>
              </p:nvGrpSpPr>
              <p:grpSpPr>
                <a:xfrm rot="5400000">
                  <a:off x="12509125" y="3435921"/>
                  <a:ext cx="989342" cy="760462"/>
                  <a:chOff x="10999279" y="2698471"/>
                  <a:chExt cx="989342" cy="760462"/>
                </a:xfrm>
              </p:grpSpPr>
              <p:sp>
                <p:nvSpPr>
                  <p:cNvPr id="281" name="Freeform: Shape 280"/>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a:p>
                </p:txBody>
              </p:sp>
              <p:sp>
                <p:nvSpPr>
                  <p:cNvPr id="282" name="Freeform: Shape 281"/>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a:p>
                </p:txBody>
              </p:sp>
              <p:sp>
                <p:nvSpPr>
                  <p:cNvPr id="283" name="Freeform: Shape 282"/>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a:p>
                </p:txBody>
              </p:sp>
            </p:grpSp>
            <p:grpSp>
              <p:nvGrpSpPr>
                <p:cNvPr id="277" name="Group 276"/>
                <p:cNvGrpSpPr/>
                <p:nvPr/>
              </p:nvGrpSpPr>
              <p:grpSpPr>
                <a:xfrm>
                  <a:off x="10095620" y="4304882"/>
                  <a:ext cx="1425867" cy="1034668"/>
                  <a:chOff x="10095620" y="4304882"/>
                  <a:chExt cx="1425867" cy="1034668"/>
                </a:xfrm>
              </p:grpSpPr>
              <p:sp>
                <p:nvSpPr>
                  <p:cNvPr id="278" name="Freeform: Shape 277"/>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a:p>
                </p:txBody>
              </p:sp>
              <p:sp>
                <p:nvSpPr>
                  <p:cNvPr id="279" name="Freeform: Shape 278"/>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a:p>
                </p:txBody>
              </p:sp>
              <p:sp>
                <p:nvSpPr>
                  <p:cNvPr id="280" name="Freeform: Shape 279"/>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a:p>
                </p:txBody>
              </p:sp>
            </p:grpSp>
          </p:grpSp>
          <p:grpSp>
            <p:nvGrpSpPr>
              <p:cNvPr id="261" name="Group 260"/>
              <p:cNvGrpSpPr/>
              <p:nvPr/>
            </p:nvGrpSpPr>
            <p:grpSpPr>
              <a:xfrm>
                <a:off x="9839517" y="5316702"/>
                <a:ext cx="4551811" cy="712934"/>
                <a:chOff x="2716823" y="4480799"/>
                <a:chExt cx="5838092" cy="914400"/>
              </a:xfrm>
            </p:grpSpPr>
            <p:grpSp>
              <p:nvGrpSpPr>
                <p:cNvPr id="262" name="Group 261"/>
                <p:cNvGrpSpPr/>
                <p:nvPr/>
              </p:nvGrpSpPr>
              <p:grpSpPr>
                <a:xfrm>
                  <a:off x="2716823" y="4480799"/>
                  <a:ext cx="5838092" cy="914400"/>
                  <a:chOff x="175847" y="4480799"/>
                  <a:chExt cx="8801100" cy="914400"/>
                </a:xfrm>
              </p:grpSpPr>
              <p:sp>
                <p:nvSpPr>
                  <p:cNvPr id="271" name="Rectangle: Rounded Corners 270"/>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Rectangle: Rounded Corners 271"/>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p:cNvGrpSpPr/>
                <p:nvPr/>
              </p:nvGrpSpPr>
              <p:grpSpPr>
                <a:xfrm>
                  <a:off x="2954961" y="4660680"/>
                  <a:ext cx="5376674" cy="563948"/>
                  <a:chOff x="3193903" y="4660680"/>
                  <a:chExt cx="5376674" cy="563948"/>
                </a:xfrm>
              </p:grpSpPr>
              <p:sp>
                <p:nvSpPr>
                  <p:cNvPr id="264" name="Circle: Hollow 263"/>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5" name="Circle: Hollow 264"/>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6" name="Circle: Hollow 265"/>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7" name="Circle: Hollow 266"/>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Circle: Hollow 267"/>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9" name="Circle: Hollow 268"/>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0" name="Circle: Hollow 269"/>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sp>
          <p:nvSpPr>
            <p:cNvPr id="256" name="Freeform: Shape 255"/>
            <p:cNvSpPr/>
            <p:nvPr/>
          </p:nvSpPr>
          <p:spPr>
            <a:xfrm>
              <a:off x="1092744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257" name="Freeform: Shape 256"/>
            <p:cNvSpPr/>
            <p:nvPr/>
          </p:nvSpPr>
          <p:spPr>
            <a:xfrm>
              <a:off x="1117427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258" name="Freeform: Shape 257"/>
            <p:cNvSpPr/>
            <p:nvPr/>
          </p:nvSpPr>
          <p:spPr>
            <a:xfrm>
              <a:off x="11421110"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sp>
          <p:nvSpPr>
            <p:cNvPr id="259" name="Freeform: Shape 258"/>
            <p:cNvSpPr/>
            <p:nvPr/>
          </p:nvSpPr>
          <p:spPr>
            <a:xfrm>
              <a:off x="11667945" y="3803715"/>
              <a:ext cx="141292" cy="467153"/>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4">
                <a:lumMod val="60000"/>
                <a:lumOff val="40000"/>
              </a:schemeClr>
            </a:solidFill>
            <a:ln w="9525" cap="flat">
              <a:noFill/>
              <a:prstDash val="solid"/>
              <a:miter/>
            </a:ln>
          </p:spPr>
          <p:txBody>
            <a:bodyPr rtlCol="0" anchor="ctr"/>
            <a:lstStyle/>
            <a:p>
              <a:endParaRPr lang="en-US"/>
            </a:p>
          </p:txBody>
        </p:sp>
      </p:grpSp>
      <p:grpSp>
        <p:nvGrpSpPr>
          <p:cNvPr id="303" name="Group 302"/>
          <p:cNvGrpSpPr/>
          <p:nvPr/>
        </p:nvGrpSpPr>
        <p:grpSpPr>
          <a:xfrm>
            <a:off x="435467" y="4247743"/>
            <a:ext cx="2607729" cy="2192287"/>
            <a:chOff x="588057" y="489291"/>
            <a:chExt cx="7012893" cy="5895657"/>
          </a:xfrm>
        </p:grpSpPr>
        <p:grpSp>
          <p:nvGrpSpPr>
            <p:cNvPr id="304" name="Group 303"/>
            <p:cNvGrpSpPr/>
            <p:nvPr/>
          </p:nvGrpSpPr>
          <p:grpSpPr>
            <a:xfrm>
              <a:off x="588057" y="489291"/>
              <a:ext cx="7012893" cy="5895657"/>
              <a:chOff x="588057" y="489291"/>
              <a:chExt cx="7012893" cy="5895657"/>
            </a:xfrm>
          </p:grpSpPr>
          <p:sp>
            <p:nvSpPr>
              <p:cNvPr id="311" name="Freeform: Shape 310"/>
              <p:cNvSpPr/>
              <p:nvPr/>
            </p:nvSpPr>
            <p:spPr>
              <a:xfrm>
                <a:off x="588057" y="489291"/>
                <a:ext cx="5731815" cy="5895657"/>
              </a:xfrm>
              <a:custGeom>
                <a:avLst/>
                <a:gdLst>
                  <a:gd name="connsiteX0" fmla="*/ 2900635 w 5731815"/>
                  <a:gd name="connsiteY0" fmla="*/ 0 h 5895657"/>
                  <a:gd name="connsiteX1" fmla="*/ 2939708 w 5731815"/>
                  <a:gd name="connsiteY1" fmla="*/ 611 h 5895657"/>
                  <a:gd name="connsiteX2" fmla="*/ 2939708 w 5731815"/>
                  <a:gd name="connsiteY2" fmla="*/ 1068227 h 5895657"/>
                  <a:gd name="connsiteX3" fmla="*/ 2919437 w 5731815"/>
                  <a:gd name="connsiteY3" fmla="*/ 1067354 h 5895657"/>
                  <a:gd name="connsiteX4" fmla="*/ 1061610 w 5731815"/>
                  <a:gd name="connsiteY4" fmla="*/ 2959366 h 5895657"/>
                  <a:gd name="connsiteX5" fmla="*/ 2950199 w 5731815"/>
                  <a:gd name="connsiteY5" fmla="*/ 4818902 h 5895657"/>
                  <a:gd name="connsiteX6" fmla="*/ 4729170 w 5731815"/>
                  <a:gd name="connsiteY6" fmla="*/ 3499518 h 5895657"/>
                  <a:gd name="connsiteX7" fmla="*/ 4747685 w 5731815"/>
                  <a:gd name="connsiteY7" fmla="*/ 3425483 h 5895657"/>
                  <a:gd name="connsiteX8" fmla="*/ 5338746 w 5731815"/>
                  <a:gd name="connsiteY8" fmla="*/ 3425483 h 5895657"/>
                  <a:gd name="connsiteX9" fmla="*/ 5303677 w 5731815"/>
                  <a:gd name="connsiteY9" fmla="*/ 3583197 h 5895657"/>
                  <a:gd name="connsiteX10" fmla="*/ 5334442 w 5731815"/>
                  <a:gd name="connsiteY10" fmla="*/ 3636182 h 5895657"/>
                  <a:gd name="connsiteX11" fmla="*/ 5717289 w 5731815"/>
                  <a:gd name="connsiteY11" fmla="*/ 3848114 h 5895657"/>
                  <a:gd name="connsiteX12" fmla="*/ 5727544 w 5731815"/>
                  <a:gd name="connsiteY12" fmla="*/ 3889135 h 5895657"/>
                  <a:gd name="connsiteX13" fmla="*/ 5609612 w 5731815"/>
                  <a:gd name="connsiteY13" fmla="*/ 4186524 h 5895657"/>
                  <a:gd name="connsiteX14" fmla="*/ 5568594 w 5731815"/>
                  <a:gd name="connsiteY14" fmla="*/ 4207032 h 5895657"/>
                  <a:gd name="connsiteX15" fmla="*/ 5238730 w 5731815"/>
                  <a:gd name="connsiteY15" fmla="*/ 4140376 h 5895657"/>
                  <a:gd name="connsiteX16" fmla="*/ 5143018 w 5731815"/>
                  <a:gd name="connsiteY16" fmla="*/ 4094230 h 5895657"/>
                  <a:gd name="connsiteX17" fmla="*/ 5095163 w 5731815"/>
                  <a:gd name="connsiteY17" fmla="*/ 4107904 h 5895657"/>
                  <a:gd name="connsiteX18" fmla="*/ 4879813 w 5731815"/>
                  <a:gd name="connsiteY18" fmla="*/ 4441183 h 5895657"/>
                  <a:gd name="connsiteX19" fmla="*/ 4886650 w 5731815"/>
                  <a:gd name="connsiteY19" fmla="*/ 4499293 h 5895657"/>
                  <a:gd name="connsiteX20" fmla="*/ 5084908 w 5731815"/>
                  <a:gd name="connsiteY20" fmla="*/ 4736863 h 5895657"/>
                  <a:gd name="connsiteX21" fmla="*/ 5119092 w 5731815"/>
                  <a:gd name="connsiteY21" fmla="*/ 4786430 h 5895657"/>
                  <a:gd name="connsiteX22" fmla="*/ 5110546 w 5731815"/>
                  <a:gd name="connsiteY22" fmla="*/ 4935125 h 5895657"/>
                  <a:gd name="connsiteX23" fmla="*/ 4939632 w 5731815"/>
                  <a:gd name="connsiteY23" fmla="*/ 5109454 h 5895657"/>
                  <a:gd name="connsiteX24" fmla="*/ 4876394 w 5731815"/>
                  <a:gd name="connsiteY24" fmla="*/ 5114582 h 5895657"/>
                  <a:gd name="connsiteX25" fmla="*/ 4616605 w 5731815"/>
                  <a:gd name="connsiteY25" fmla="*/ 4941958 h 5895657"/>
                  <a:gd name="connsiteX26" fmla="*/ 4537988 w 5731815"/>
                  <a:gd name="connsiteY26" fmla="*/ 4858214 h 5895657"/>
                  <a:gd name="connsiteX27" fmla="*/ 4481584 w 5731815"/>
                  <a:gd name="connsiteY27" fmla="*/ 4851377 h 5895657"/>
                  <a:gd name="connsiteX28" fmla="*/ 4155141 w 5731815"/>
                  <a:gd name="connsiteY28" fmla="*/ 5076982 h 5895657"/>
                  <a:gd name="connsiteX29" fmla="*/ 4136340 w 5731815"/>
                  <a:gd name="connsiteY29" fmla="*/ 5116291 h 5895657"/>
                  <a:gd name="connsiteX30" fmla="*/ 4254269 w 5731815"/>
                  <a:gd name="connsiteY30" fmla="*/ 5505974 h 5895657"/>
                  <a:gd name="connsiteX31" fmla="*/ 4202996 w 5731815"/>
                  <a:gd name="connsiteY31" fmla="*/ 5608523 h 5895657"/>
                  <a:gd name="connsiteX32" fmla="*/ 3960298 w 5731815"/>
                  <a:gd name="connsiteY32" fmla="*/ 5712778 h 5895657"/>
                  <a:gd name="connsiteX33" fmla="*/ 3903898 w 5731815"/>
                  <a:gd name="connsiteY33" fmla="*/ 5695689 h 5895657"/>
                  <a:gd name="connsiteX34" fmla="*/ 3727856 w 5731815"/>
                  <a:gd name="connsiteY34" fmla="*/ 5432481 h 5895657"/>
                  <a:gd name="connsiteX35" fmla="*/ 3686838 w 5731815"/>
                  <a:gd name="connsiteY35" fmla="*/ 5321389 h 5895657"/>
                  <a:gd name="connsiteX36" fmla="*/ 3642399 w 5731815"/>
                  <a:gd name="connsiteY36" fmla="*/ 5297460 h 5895657"/>
                  <a:gd name="connsiteX37" fmla="*/ 3245882 w 5731815"/>
                  <a:gd name="connsiteY37" fmla="*/ 5381208 h 5895657"/>
                  <a:gd name="connsiteX38" fmla="*/ 3220244 w 5731815"/>
                  <a:gd name="connsiteY38" fmla="*/ 5415389 h 5895657"/>
                  <a:gd name="connsiteX39" fmla="*/ 3172390 w 5731815"/>
                  <a:gd name="connsiteY39" fmla="*/ 5854639 h 5895657"/>
                  <a:gd name="connsiteX40" fmla="*/ 3133078 w 5731815"/>
                  <a:gd name="connsiteY40" fmla="*/ 5888820 h 5895657"/>
                  <a:gd name="connsiteX41" fmla="*/ 2967291 w 5731815"/>
                  <a:gd name="connsiteY41" fmla="*/ 5895657 h 5895657"/>
                  <a:gd name="connsiteX42" fmla="*/ 2963873 w 5731815"/>
                  <a:gd name="connsiteY42" fmla="*/ 5881983 h 5895657"/>
                  <a:gd name="connsiteX43" fmla="*/ 2823724 w 5731815"/>
                  <a:gd name="connsiteY43" fmla="*/ 5881983 h 5895657"/>
                  <a:gd name="connsiteX44" fmla="*/ 2780997 w 5731815"/>
                  <a:gd name="connsiteY44" fmla="*/ 5846093 h 5895657"/>
                  <a:gd name="connsiteX45" fmla="*/ 2716051 w 5731815"/>
                  <a:gd name="connsiteY45" fmla="*/ 5519647 h 5895657"/>
                  <a:gd name="connsiteX46" fmla="*/ 2722888 w 5731815"/>
                  <a:gd name="connsiteY46" fmla="*/ 5422226 h 5895657"/>
                  <a:gd name="connsiteX47" fmla="*/ 2688703 w 5731815"/>
                  <a:gd name="connsiteY47" fmla="*/ 5377790 h 5895657"/>
                  <a:gd name="connsiteX48" fmla="*/ 2302439 w 5731815"/>
                  <a:gd name="connsiteY48" fmla="*/ 5306006 h 5895657"/>
                  <a:gd name="connsiteX49" fmla="*/ 2252875 w 5731815"/>
                  <a:gd name="connsiteY49" fmla="*/ 5335060 h 5895657"/>
                  <a:gd name="connsiteX50" fmla="*/ 2037522 w 5731815"/>
                  <a:gd name="connsiteY50" fmla="*/ 5721324 h 5895657"/>
                  <a:gd name="connsiteX51" fmla="*/ 1999922 w 5731815"/>
                  <a:gd name="connsiteY51" fmla="*/ 5731579 h 5895657"/>
                  <a:gd name="connsiteX52" fmla="*/ 1699115 w 5731815"/>
                  <a:gd name="connsiteY52" fmla="*/ 5611941 h 5895657"/>
                  <a:gd name="connsiteX53" fmla="*/ 1680314 w 5731815"/>
                  <a:gd name="connsiteY53" fmla="*/ 5570920 h 5895657"/>
                  <a:gd name="connsiteX54" fmla="*/ 1746969 w 5731815"/>
                  <a:gd name="connsiteY54" fmla="*/ 5244478 h 5895657"/>
                  <a:gd name="connsiteX55" fmla="*/ 1794827 w 5731815"/>
                  <a:gd name="connsiteY55" fmla="*/ 5143638 h 5895657"/>
                  <a:gd name="connsiteX56" fmla="*/ 1781153 w 5731815"/>
                  <a:gd name="connsiteY56" fmla="*/ 5099199 h 5895657"/>
                  <a:gd name="connsiteX57" fmla="*/ 1441038 w 5731815"/>
                  <a:gd name="connsiteY57" fmla="*/ 4878721 h 5895657"/>
                  <a:gd name="connsiteX58" fmla="*/ 1393180 w 5731815"/>
                  <a:gd name="connsiteY58" fmla="*/ 4885558 h 5895657"/>
                  <a:gd name="connsiteX59" fmla="*/ 1044518 w 5731815"/>
                  <a:gd name="connsiteY59" fmla="*/ 5164149 h 5895657"/>
                  <a:gd name="connsiteX60" fmla="*/ 1003497 w 5731815"/>
                  <a:gd name="connsiteY60" fmla="*/ 5159021 h 5895657"/>
                  <a:gd name="connsiteX61" fmla="*/ 774473 w 5731815"/>
                  <a:gd name="connsiteY61" fmla="*/ 4936834 h 5895657"/>
                  <a:gd name="connsiteX62" fmla="*/ 771054 w 5731815"/>
                  <a:gd name="connsiteY62" fmla="*/ 4892394 h 5895657"/>
                  <a:gd name="connsiteX63" fmla="*/ 957351 w 5731815"/>
                  <a:gd name="connsiteY63" fmla="*/ 4615516 h 5895657"/>
                  <a:gd name="connsiteX64" fmla="*/ 1035972 w 5731815"/>
                  <a:gd name="connsiteY64" fmla="*/ 4543732 h 5895657"/>
                  <a:gd name="connsiteX65" fmla="*/ 1042808 w 5731815"/>
                  <a:gd name="connsiteY65" fmla="*/ 4490750 h 5895657"/>
                  <a:gd name="connsiteX66" fmla="*/ 815494 w 5731815"/>
                  <a:gd name="connsiteY66" fmla="*/ 4159177 h 5895657"/>
                  <a:gd name="connsiteX67" fmla="*/ 764217 w 5731815"/>
                  <a:gd name="connsiteY67" fmla="*/ 4150631 h 5895657"/>
                  <a:gd name="connsiteX68" fmla="*/ 340354 w 5731815"/>
                  <a:gd name="connsiteY68" fmla="*/ 4271978 h 5895657"/>
                  <a:gd name="connsiteX69" fmla="*/ 304464 w 5731815"/>
                  <a:gd name="connsiteY69" fmla="*/ 4249762 h 5895657"/>
                  <a:gd name="connsiteX70" fmla="*/ 177985 w 5731815"/>
                  <a:gd name="connsiteY70" fmla="*/ 3955791 h 5895657"/>
                  <a:gd name="connsiteX71" fmla="*/ 193368 w 5731815"/>
                  <a:gd name="connsiteY71" fmla="*/ 3913061 h 5895657"/>
                  <a:gd name="connsiteX72" fmla="*/ 471956 w 5731815"/>
                  <a:gd name="connsiteY72" fmla="*/ 3728476 h 5895657"/>
                  <a:gd name="connsiteX73" fmla="*/ 576214 w 5731815"/>
                  <a:gd name="connsiteY73" fmla="*/ 3690874 h 5895657"/>
                  <a:gd name="connsiteX74" fmla="*/ 598434 w 5731815"/>
                  <a:gd name="connsiteY74" fmla="*/ 3649856 h 5895657"/>
                  <a:gd name="connsiteX75" fmla="*/ 512977 w 5731815"/>
                  <a:gd name="connsiteY75" fmla="*/ 3249918 h 5895657"/>
                  <a:gd name="connsiteX76" fmla="*/ 477084 w 5731815"/>
                  <a:gd name="connsiteY76" fmla="*/ 3224280 h 5895657"/>
                  <a:gd name="connsiteX77" fmla="*/ 34418 w 5731815"/>
                  <a:gd name="connsiteY77" fmla="*/ 3174716 h 5895657"/>
                  <a:gd name="connsiteX78" fmla="*/ 7071 w 5731815"/>
                  <a:gd name="connsiteY78" fmla="*/ 3142241 h 5895657"/>
                  <a:gd name="connsiteX79" fmla="*/ 1947 w 5731815"/>
                  <a:gd name="connsiteY79" fmla="*/ 2817508 h 5895657"/>
                  <a:gd name="connsiteX80" fmla="*/ 34418 w 5731815"/>
                  <a:gd name="connsiteY80" fmla="*/ 2785033 h 5895657"/>
                  <a:gd name="connsiteX81" fmla="*/ 365992 w 5731815"/>
                  <a:gd name="connsiteY81" fmla="*/ 2718377 h 5895657"/>
                  <a:gd name="connsiteX82" fmla="*/ 463410 w 5731815"/>
                  <a:gd name="connsiteY82" fmla="*/ 2725214 h 5895657"/>
                  <a:gd name="connsiteX83" fmla="*/ 507849 w 5731815"/>
                  <a:gd name="connsiteY83" fmla="*/ 2689321 h 5895657"/>
                  <a:gd name="connsiteX84" fmla="*/ 577924 w 5731815"/>
                  <a:gd name="connsiteY84" fmla="*/ 2308184 h 5895657"/>
                  <a:gd name="connsiteX85" fmla="*/ 543739 w 5731815"/>
                  <a:gd name="connsiteY85" fmla="*/ 2253492 h 5895657"/>
                  <a:gd name="connsiteX86" fmla="*/ 162606 w 5731815"/>
                  <a:gd name="connsiteY86" fmla="*/ 2039851 h 5895657"/>
                  <a:gd name="connsiteX87" fmla="*/ 152347 w 5731815"/>
                  <a:gd name="connsiteY87" fmla="*/ 2007376 h 5895657"/>
                  <a:gd name="connsiteX88" fmla="*/ 273698 w 5731815"/>
                  <a:gd name="connsiteY88" fmla="*/ 1701441 h 5895657"/>
                  <a:gd name="connsiteX89" fmla="*/ 311297 w 5731815"/>
                  <a:gd name="connsiteY89" fmla="*/ 1684352 h 5895657"/>
                  <a:gd name="connsiteX90" fmla="*/ 742001 w 5731815"/>
                  <a:gd name="connsiteY90" fmla="*/ 1798863 h 5895657"/>
                  <a:gd name="connsiteX91" fmla="*/ 784728 w 5731815"/>
                  <a:gd name="connsiteY91" fmla="*/ 1785189 h 5895657"/>
                  <a:gd name="connsiteX92" fmla="*/ 1001787 w 5731815"/>
                  <a:gd name="connsiteY92" fmla="*/ 1448491 h 5895657"/>
                  <a:gd name="connsiteX93" fmla="*/ 1003497 w 5731815"/>
                  <a:gd name="connsiteY93" fmla="*/ 1402343 h 5895657"/>
                  <a:gd name="connsiteX94" fmla="*/ 789856 w 5731815"/>
                  <a:gd name="connsiteY94" fmla="*/ 1149393 h 5895657"/>
                  <a:gd name="connsiteX95" fmla="*/ 757384 w 5731815"/>
                  <a:gd name="connsiteY95" fmla="*/ 1103245 h 5895657"/>
                  <a:gd name="connsiteX96" fmla="*/ 764217 w 5731815"/>
                  <a:gd name="connsiteY96" fmla="*/ 961387 h 5895657"/>
                  <a:gd name="connsiteX97" fmla="*/ 940259 w 5731815"/>
                  <a:gd name="connsiteY97" fmla="*/ 781930 h 5895657"/>
                  <a:gd name="connsiteX98" fmla="*/ 994951 w 5731815"/>
                  <a:gd name="connsiteY98" fmla="*/ 776802 h 5895657"/>
                  <a:gd name="connsiteX99" fmla="*/ 1261577 w 5731815"/>
                  <a:gd name="connsiteY99" fmla="*/ 954550 h 5895657"/>
                  <a:gd name="connsiteX100" fmla="*/ 1335070 w 5731815"/>
                  <a:gd name="connsiteY100" fmla="*/ 1031461 h 5895657"/>
                  <a:gd name="connsiteX101" fmla="*/ 1398307 w 5731815"/>
                  <a:gd name="connsiteY101" fmla="*/ 1040007 h 5895657"/>
                  <a:gd name="connsiteX102" fmla="*/ 1721335 w 5731815"/>
                  <a:gd name="connsiteY102" fmla="*/ 817820 h 5895657"/>
                  <a:gd name="connsiteX103" fmla="*/ 1738423 w 5731815"/>
                  <a:gd name="connsiteY103" fmla="*/ 775093 h 5895657"/>
                  <a:gd name="connsiteX104" fmla="*/ 1630750 w 5731815"/>
                  <a:gd name="connsiteY104" fmla="*/ 423009 h 5895657"/>
                  <a:gd name="connsiteX105" fmla="*/ 1704242 w 5731815"/>
                  <a:gd name="connsiteY105" fmla="*/ 272606 h 5895657"/>
                  <a:gd name="connsiteX106" fmla="*/ 1916174 w 5731815"/>
                  <a:gd name="connsiteY106" fmla="*/ 183733 h 5895657"/>
                  <a:gd name="connsiteX107" fmla="*/ 1972575 w 5731815"/>
                  <a:gd name="connsiteY107" fmla="*/ 199113 h 5895657"/>
                  <a:gd name="connsiteX108" fmla="*/ 2148617 w 5731815"/>
                  <a:gd name="connsiteY108" fmla="*/ 462321 h 5895657"/>
                  <a:gd name="connsiteX109" fmla="*/ 2189638 w 5731815"/>
                  <a:gd name="connsiteY109" fmla="*/ 569995 h 5895657"/>
                  <a:gd name="connsiteX110" fmla="*/ 2237492 w 5731815"/>
                  <a:gd name="connsiteY110" fmla="*/ 597342 h 5895657"/>
                  <a:gd name="connsiteX111" fmla="*/ 2625466 w 5731815"/>
                  <a:gd name="connsiteY111" fmla="*/ 515303 h 5895657"/>
                  <a:gd name="connsiteX112" fmla="*/ 2656228 w 5731815"/>
                  <a:gd name="connsiteY112" fmla="*/ 475995 h 5895657"/>
                  <a:gd name="connsiteX113" fmla="*/ 2705795 w 5731815"/>
                  <a:gd name="connsiteY113" fmla="*/ 36748 h 5895657"/>
                  <a:gd name="connsiteX114" fmla="*/ 2736558 w 5731815"/>
                  <a:gd name="connsiteY114" fmla="*/ 7692 h 5895657"/>
                  <a:gd name="connsiteX115" fmla="*/ 2900635 w 5731815"/>
                  <a:gd name="connsiteY115" fmla="*/ 0 h 589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731815" h="5895657">
                    <a:moveTo>
                      <a:pt x="2900635" y="0"/>
                    </a:moveTo>
                    <a:lnTo>
                      <a:pt x="2939708" y="611"/>
                    </a:lnTo>
                    <a:lnTo>
                      <a:pt x="2939708" y="1068227"/>
                    </a:lnTo>
                    <a:lnTo>
                      <a:pt x="2919437" y="1067354"/>
                    </a:lnTo>
                    <a:cubicBezTo>
                      <a:pt x="1893958" y="1074191"/>
                      <a:pt x="1054770" y="1891157"/>
                      <a:pt x="1061610" y="2959366"/>
                    </a:cubicBezTo>
                    <a:cubicBezTo>
                      <a:pt x="1070152" y="3983135"/>
                      <a:pt x="1885412" y="4810356"/>
                      <a:pt x="2950199" y="4818902"/>
                    </a:cubicBezTo>
                    <a:cubicBezTo>
                      <a:pt x="3780626" y="4805015"/>
                      <a:pt x="4493709" y="4273241"/>
                      <a:pt x="4729170" y="3499518"/>
                    </a:cubicBezTo>
                    <a:lnTo>
                      <a:pt x="4747685" y="3425483"/>
                    </a:lnTo>
                    <a:lnTo>
                      <a:pt x="5338746" y="3425483"/>
                    </a:lnTo>
                    <a:lnTo>
                      <a:pt x="5303677" y="3583197"/>
                    </a:lnTo>
                    <a:cubicBezTo>
                      <a:pt x="5295131" y="3613963"/>
                      <a:pt x="5305386" y="3629345"/>
                      <a:pt x="5334442" y="3636182"/>
                    </a:cubicBezTo>
                    <a:cubicBezTo>
                      <a:pt x="5481428" y="3672072"/>
                      <a:pt x="5589105" y="3778040"/>
                      <a:pt x="5717289" y="3848114"/>
                    </a:cubicBezTo>
                    <a:cubicBezTo>
                      <a:pt x="5734381" y="3858369"/>
                      <a:pt x="5734381" y="3872043"/>
                      <a:pt x="5727544" y="3889135"/>
                    </a:cubicBezTo>
                    <a:cubicBezTo>
                      <a:pt x="5693360" y="3989972"/>
                      <a:pt x="5652342" y="4089103"/>
                      <a:pt x="5609612" y="4186524"/>
                    </a:cubicBezTo>
                    <a:cubicBezTo>
                      <a:pt x="5601066" y="4205322"/>
                      <a:pt x="5589105" y="4212159"/>
                      <a:pt x="5568594" y="4207032"/>
                    </a:cubicBezTo>
                    <a:cubicBezTo>
                      <a:pt x="5459208" y="4184815"/>
                      <a:pt x="5348116" y="4164305"/>
                      <a:pt x="5238730" y="4140376"/>
                    </a:cubicBezTo>
                    <a:cubicBezTo>
                      <a:pt x="5204549" y="4131830"/>
                      <a:pt x="5173783" y="4111322"/>
                      <a:pt x="5143018" y="4094230"/>
                    </a:cubicBezTo>
                    <a:cubicBezTo>
                      <a:pt x="5120801" y="4082266"/>
                      <a:pt x="5108837" y="4083975"/>
                      <a:pt x="5095163" y="4107904"/>
                    </a:cubicBezTo>
                    <a:cubicBezTo>
                      <a:pt x="5031926" y="4224124"/>
                      <a:pt x="4961852" y="4336928"/>
                      <a:pt x="4879813" y="4441183"/>
                    </a:cubicBezTo>
                    <a:cubicBezTo>
                      <a:pt x="4861012" y="4465112"/>
                      <a:pt x="4857593" y="4480495"/>
                      <a:pt x="4886650" y="4499293"/>
                    </a:cubicBezTo>
                    <a:cubicBezTo>
                      <a:pt x="4977234" y="4557406"/>
                      <a:pt x="5021670" y="4654824"/>
                      <a:pt x="5084908" y="4736863"/>
                    </a:cubicBezTo>
                    <a:cubicBezTo>
                      <a:pt x="5096872" y="4752246"/>
                      <a:pt x="5107128" y="4769338"/>
                      <a:pt x="5119092" y="4786430"/>
                    </a:cubicBezTo>
                    <a:cubicBezTo>
                      <a:pt x="5187457" y="4885558"/>
                      <a:pt x="5184039" y="4851377"/>
                      <a:pt x="5110546" y="4935125"/>
                    </a:cubicBezTo>
                    <a:cubicBezTo>
                      <a:pt x="5057564" y="4996653"/>
                      <a:pt x="4996032" y="5051344"/>
                      <a:pt x="4939632" y="5109454"/>
                    </a:cubicBezTo>
                    <a:cubicBezTo>
                      <a:pt x="4919121" y="5131674"/>
                      <a:pt x="4902033" y="5131674"/>
                      <a:pt x="4876394" y="5114582"/>
                    </a:cubicBezTo>
                    <a:cubicBezTo>
                      <a:pt x="4790937" y="5056472"/>
                      <a:pt x="4703771" y="4998362"/>
                      <a:pt x="4616605" y="4941958"/>
                    </a:cubicBezTo>
                    <a:cubicBezTo>
                      <a:pt x="4584133" y="4919742"/>
                      <a:pt x="4561913" y="4887267"/>
                      <a:pt x="4537988" y="4858214"/>
                    </a:cubicBezTo>
                    <a:cubicBezTo>
                      <a:pt x="4519186" y="4835994"/>
                      <a:pt x="4503803" y="4832575"/>
                      <a:pt x="4481584" y="4851377"/>
                    </a:cubicBezTo>
                    <a:cubicBezTo>
                      <a:pt x="4379035" y="4935125"/>
                      <a:pt x="4269652" y="5010326"/>
                      <a:pt x="4155141" y="5076982"/>
                    </a:cubicBezTo>
                    <a:cubicBezTo>
                      <a:pt x="4139759" y="5085528"/>
                      <a:pt x="4122666" y="5094074"/>
                      <a:pt x="4136340" y="5116291"/>
                    </a:cubicBezTo>
                    <a:cubicBezTo>
                      <a:pt x="4214961" y="5234223"/>
                      <a:pt x="4220088" y="5374371"/>
                      <a:pt x="4254269" y="5505974"/>
                    </a:cubicBezTo>
                    <a:cubicBezTo>
                      <a:pt x="4274779" y="5582885"/>
                      <a:pt x="4279907" y="5572630"/>
                      <a:pt x="4202996" y="5608523"/>
                    </a:cubicBezTo>
                    <a:cubicBezTo>
                      <a:pt x="4122666" y="5646122"/>
                      <a:pt x="4040628" y="5678597"/>
                      <a:pt x="3960298" y="5712778"/>
                    </a:cubicBezTo>
                    <a:cubicBezTo>
                      <a:pt x="3934660" y="5723033"/>
                      <a:pt x="3919281" y="5719615"/>
                      <a:pt x="3903898" y="5695689"/>
                    </a:cubicBezTo>
                    <a:cubicBezTo>
                      <a:pt x="3845788" y="5606814"/>
                      <a:pt x="3785969" y="5521357"/>
                      <a:pt x="3727856" y="5432481"/>
                    </a:cubicBezTo>
                    <a:cubicBezTo>
                      <a:pt x="3705639" y="5398300"/>
                      <a:pt x="3697093" y="5358988"/>
                      <a:pt x="3686838" y="5321389"/>
                    </a:cubicBezTo>
                    <a:cubicBezTo>
                      <a:pt x="3680001" y="5297460"/>
                      <a:pt x="3668037" y="5290623"/>
                      <a:pt x="3642399" y="5297460"/>
                    </a:cubicBezTo>
                    <a:cubicBezTo>
                      <a:pt x="3512505" y="5336769"/>
                      <a:pt x="3380903" y="5364116"/>
                      <a:pt x="3245882" y="5381208"/>
                    </a:cubicBezTo>
                    <a:cubicBezTo>
                      <a:pt x="3223662" y="5384627"/>
                      <a:pt x="3216826" y="5394879"/>
                      <a:pt x="3220244" y="5415389"/>
                    </a:cubicBezTo>
                    <a:cubicBezTo>
                      <a:pt x="3244173" y="5565793"/>
                      <a:pt x="3189479" y="5707650"/>
                      <a:pt x="3172390" y="5854639"/>
                    </a:cubicBezTo>
                    <a:cubicBezTo>
                      <a:pt x="3168971" y="5880274"/>
                      <a:pt x="3155297" y="5888820"/>
                      <a:pt x="3133078" y="5888820"/>
                    </a:cubicBezTo>
                    <a:cubicBezTo>
                      <a:pt x="3078387" y="5890529"/>
                      <a:pt x="3021986" y="5893948"/>
                      <a:pt x="2967291" y="5895657"/>
                    </a:cubicBezTo>
                    <a:cubicBezTo>
                      <a:pt x="2963873" y="5883692"/>
                      <a:pt x="2963873" y="5883692"/>
                      <a:pt x="2963873" y="5881983"/>
                    </a:cubicBezTo>
                    <a:cubicBezTo>
                      <a:pt x="2917728" y="5881983"/>
                      <a:pt x="2869870" y="5881983"/>
                      <a:pt x="2823724" y="5881983"/>
                    </a:cubicBezTo>
                    <a:cubicBezTo>
                      <a:pt x="2798086" y="5881983"/>
                      <a:pt x="2784416" y="5871728"/>
                      <a:pt x="2780997" y="5846093"/>
                    </a:cubicBezTo>
                    <a:cubicBezTo>
                      <a:pt x="2760487" y="5736707"/>
                      <a:pt x="2736558" y="5629030"/>
                      <a:pt x="2716051" y="5519647"/>
                    </a:cubicBezTo>
                    <a:cubicBezTo>
                      <a:pt x="2709214" y="5487172"/>
                      <a:pt x="2719469" y="5454701"/>
                      <a:pt x="2722888" y="5422226"/>
                    </a:cubicBezTo>
                    <a:cubicBezTo>
                      <a:pt x="2726306" y="5394879"/>
                      <a:pt x="2719469" y="5381208"/>
                      <a:pt x="2688703" y="5377790"/>
                    </a:cubicBezTo>
                    <a:cubicBezTo>
                      <a:pt x="2558810" y="5364116"/>
                      <a:pt x="2428914" y="5340187"/>
                      <a:pt x="2302439" y="5306006"/>
                    </a:cubicBezTo>
                    <a:cubicBezTo>
                      <a:pt x="2275091" y="5299169"/>
                      <a:pt x="2259712" y="5307715"/>
                      <a:pt x="2252875" y="5335060"/>
                    </a:cubicBezTo>
                    <a:cubicBezTo>
                      <a:pt x="2216982" y="5483754"/>
                      <a:pt x="2109308" y="5591431"/>
                      <a:pt x="2037522" y="5721324"/>
                    </a:cubicBezTo>
                    <a:cubicBezTo>
                      <a:pt x="2028979" y="5736707"/>
                      <a:pt x="2015305" y="5736707"/>
                      <a:pt x="1999922" y="5731579"/>
                    </a:cubicBezTo>
                    <a:cubicBezTo>
                      <a:pt x="1897376" y="5697398"/>
                      <a:pt x="1796536" y="5656377"/>
                      <a:pt x="1699115" y="5611941"/>
                    </a:cubicBezTo>
                    <a:cubicBezTo>
                      <a:pt x="1678604" y="5603395"/>
                      <a:pt x="1676895" y="5588012"/>
                      <a:pt x="1680314" y="5570920"/>
                    </a:cubicBezTo>
                    <a:cubicBezTo>
                      <a:pt x="1702533" y="5461538"/>
                      <a:pt x="1721335" y="5352152"/>
                      <a:pt x="1746969" y="5244478"/>
                    </a:cubicBezTo>
                    <a:cubicBezTo>
                      <a:pt x="1755515" y="5208585"/>
                      <a:pt x="1776026" y="5176110"/>
                      <a:pt x="1794827" y="5143638"/>
                    </a:cubicBezTo>
                    <a:cubicBezTo>
                      <a:pt x="1806792" y="5123128"/>
                      <a:pt x="1803373" y="5111163"/>
                      <a:pt x="1781153" y="5099199"/>
                    </a:cubicBezTo>
                    <a:cubicBezTo>
                      <a:pt x="1661512" y="5035961"/>
                      <a:pt x="1548711" y="4960759"/>
                      <a:pt x="1441038" y="4878721"/>
                    </a:cubicBezTo>
                    <a:cubicBezTo>
                      <a:pt x="1422236" y="4863341"/>
                      <a:pt x="1408563" y="4863341"/>
                      <a:pt x="1393180" y="4885558"/>
                    </a:cubicBezTo>
                    <a:cubicBezTo>
                      <a:pt x="1304304" y="5010326"/>
                      <a:pt x="1162446" y="5071855"/>
                      <a:pt x="1044518" y="5164149"/>
                    </a:cubicBezTo>
                    <a:cubicBezTo>
                      <a:pt x="1029135" y="5176110"/>
                      <a:pt x="1017170" y="5170985"/>
                      <a:pt x="1003497" y="5159021"/>
                    </a:cubicBezTo>
                    <a:cubicBezTo>
                      <a:pt x="923167" y="5088947"/>
                      <a:pt x="847965" y="5012036"/>
                      <a:pt x="774473" y="4936834"/>
                    </a:cubicBezTo>
                    <a:cubicBezTo>
                      <a:pt x="760802" y="4921451"/>
                      <a:pt x="759090" y="4909486"/>
                      <a:pt x="771054" y="4892394"/>
                    </a:cubicBezTo>
                    <a:cubicBezTo>
                      <a:pt x="832582" y="4800100"/>
                      <a:pt x="894114" y="4707810"/>
                      <a:pt x="957351" y="4615516"/>
                    </a:cubicBezTo>
                    <a:cubicBezTo>
                      <a:pt x="977859" y="4586459"/>
                      <a:pt x="1008624" y="4567658"/>
                      <a:pt x="1035972" y="4543732"/>
                    </a:cubicBezTo>
                    <a:cubicBezTo>
                      <a:pt x="1056482" y="4526640"/>
                      <a:pt x="1059901" y="4511257"/>
                      <a:pt x="1042808" y="4490750"/>
                    </a:cubicBezTo>
                    <a:cubicBezTo>
                      <a:pt x="959061" y="4386492"/>
                      <a:pt x="882150" y="4277106"/>
                      <a:pt x="815494" y="4159177"/>
                    </a:cubicBezTo>
                    <a:cubicBezTo>
                      <a:pt x="800111" y="4131830"/>
                      <a:pt x="784728" y="4136957"/>
                      <a:pt x="764217" y="4150631"/>
                    </a:cubicBezTo>
                    <a:cubicBezTo>
                      <a:pt x="634324" y="4230960"/>
                      <a:pt x="482211" y="4232670"/>
                      <a:pt x="340354" y="4271978"/>
                    </a:cubicBezTo>
                    <a:cubicBezTo>
                      <a:pt x="321552" y="4277106"/>
                      <a:pt x="311297" y="4266851"/>
                      <a:pt x="304464" y="4249762"/>
                    </a:cubicBezTo>
                    <a:cubicBezTo>
                      <a:pt x="258315" y="4154049"/>
                      <a:pt x="215588" y="4054919"/>
                      <a:pt x="177985" y="3955791"/>
                    </a:cubicBezTo>
                    <a:cubicBezTo>
                      <a:pt x="171148" y="3935281"/>
                      <a:pt x="176276" y="3923316"/>
                      <a:pt x="193368" y="3913061"/>
                    </a:cubicBezTo>
                    <a:cubicBezTo>
                      <a:pt x="285662" y="3851533"/>
                      <a:pt x="376247" y="3788295"/>
                      <a:pt x="471956" y="3728476"/>
                    </a:cubicBezTo>
                    <a:cubicBezTo>
                      <a:pt x="502722" y="3709675"/>
                      <a:pt x="540321" y="3701129"/>
                      <a:pt x="576214" y="3690874"/>
                    </a:cubicBezTo>
                    <a:cubicBezTo>
                      <a:pt x="598434" y="3684037"/>
                      <a:pt x="605268" y="3673782"/>
                      <a:pt x="598434" y="3649856"/>
                    </a:cubicBezTo>
                    <a:cubicBezTo>
                      <a:pt x="559122" y="3518250"/>
                      <a:pt x="531778" y="3384939"/>
                      <a:pt x="512977" y="3249918"/>
                    </a:cubicBezTo>
                    <a:cubicBezTo>
                      <a:pt x="509559" y="3227698"/>
                      <a:pt x="499303" y="3220861"/>
                      <a:pt x="477084" y="3224280"/>
                    </a:cubicBezTo>
                    <a:cubicBezTo>
                      <a:pt x="324971" y="3249918"/>
                      <a:pt x="181404" y="3191808"/>
                      <a:pt x="34418" y="3174716"/>
                    </a:cubicBezTo>
                    <a:cubicBezTo>
                      <a:pt x="15617" y="3173007"/>
                      <a:pt x="8784" y="3161042"/>
                      <a:pt x="7071" y="3142241"/>
                    </a:cubicBezTo>
                    <a:cubicBezTo>
                      <a:pt x="-3181" y="3034567"/>
                      <a:pt x="238" y="2926891"/>
                      <a:pt x="1947" y="2817508"/>
                    </a:cubicBezTo>
                    <a:cubicBezTo>
                      <a:pt x="1947" y="2796997"/>
                      <a:pt x="15617" y="2788451"/>
                      <a:pt x="34418" y="2785033"/>
                    </a:cubicBezTo>
                    <a:cubicBezTo>
                      <a:pt x="145514" y="2762813"/>
                      <a:pt x="254896" y="2740597"/>
                      <a:pt x="365992" y="2718377"/>
                    </a:cubicBezTo>
                    <a:cubicBezTo>
                      <a:pt x="398463" y="2711540"/>
                      <a:pt x="430938" y="2721795"/>
                      <a:pt x="463410" y="2725214"/>
                    </a:cubicBezTo>
                    <a:cubicBezTo>
                      <a:pt x="490757" y="2728633"/>
                      <a:pt x="504431" y="2718377"/>
                      <a:pt x="507849" y="2689321"/>
                    </a:cubicBezTo>
                    <a:cubicBezTo>
                      <a:pt x="521523" y="2561136"/>
                      <a:pt x="545449" y="2432952"/>
                      <a:pt x="577924" y="2308184"/>
                    </a:cubicBezTo>
                    <a:cubicBezTo>
                      <a:pt x="586470" y="2275712"/>
                      <a:pt x="574505" y="2260329"/>
                      <a:pt x="543739" y="2253492"/>
                    </a:cubicBezTo>
                    <a:cubicBezTo>
                      <a:pt x="398463" y="2215893"/>
                      <a:pt x="289081" y="2109925"/>
                      <a:pt x="162606" y="2039851"/>
                    </a:cubicBezTo>
                    <a:cubicBezTo>
                      <a:pt x="148929" y="2033014"/>
                      <a:pt x="148929" y="2021050"/>
                      <a:pt x="152347" y="2007376"/>
                    </a:cubicBezTo>
                    <a:cubicBezTo>
                      <a:pt x="186531" y="1903121"/>
                      <a:pt x="229258" y="1802281"/>
                      <a:pt x="273698" y="1701441"/>
                    </a:cubicBezTo>
                    <a:cubicBezTo>
                      <a:pt x="282244" y="1682643"/>
                      <a:pt x="295917" y="1679225"/>
                      <a:pt x="311297" y="1684352"/>
                    </a:cubicBezTo>
                    <a:cubicBezTo>
                      <a:pt x="454867" y="1721952"/>
                      <a:pt x="608689" y="1718533"/>
                      <a:pt x="742001" y="1798863"/>
                    </a:cubicBezTo>
                    <a:cubicBezTo>
                      <a:pt x="764217" y="1812536"/>
                      <a:pt x="774473" y="1803990"/>
                      <a:pt x="784728" y="1785189"/>
                    </a:cubicBezTo>
                    <a:cubicBezTo>
                      <a:pt x="847965" y="1667260"/>
                      <a:pt x="921458" y="1554456"/>
                      <a:pt x="1001787" y="1448491"/>
                    </a:cubicBezTo>
                    <a:cubicBezTo>
                      <a:pt x="1012043" y="1434818"/>
                      <a:pt x="1029135" y="1419435"/>
                      <a:pt x="1003497" y="1402343"/>
                    </a:cubicBezTo>
                    <a:cubicBezTo>
                      <a:pt x="906078" y="1339105"/>
                      <a:pt x="856511" y="1238269"/>
                      <a:pt x="789856" y="1149393"/>
                    </a:cubicBezTo>
                    <a:cubicBezTo>
                      <a:pt x="777891" y="1134010"/>
                      <a:pt x="769348" y="1118627"/>
                      <a:pt x="757384" y="1103245"/>
                    </a:cubicBezTo>
                    <a:cubicBezTo>
                      <a:pt x="704398" y="1028043"/>
                      <a:pt x="702689" y="1026333"/>
                      <a:pt x="764217" y="961387"/>
                    </a:cubicBezTo>
                    <a:cubicBezTo>
                      <a:pt x="822331" y="899859"/>
                      <a:pt x="882150" y="841749"/>
                      <a:pt x="940259" y="781930"/>
                    </a:cubicBezTo>
                    <a:cubicBezTo>
                      <a:pt x="959061" y="763129"/>
                      <a:pt x="974443" y="761419"/>
                      <a:pt x="994951" y="776802"/>
                    </a:cubicBezTo>
                    <a:cubicBezTo>
                      <a:pt x="1083826" y="836621"/>
                      <a:pt x="1172702" y="894731"/>
                      <a:pt x="1261577" y="954550"/>
                    </a:cubicBezTo>
                    <a:cubicBezTo>
                      <a:pt x="1292340" y="975061"/>
                      <a:pt x="1312850" y="1004117"/>
                      <a:pt x="1335070" y="1031461"/>
                    </a:cubicBezTo>
                    <a:cubicBezTo>
                      <a:pt x="1353871" y="1057099"/>
                      <a:pt x="1370960" y="1062227"/>
                      <a:pt x="1398307" y="1040007"/>
                    </a:cubicBezTo>
                    <a:cubicBezTo>
                      <a:pt x="1499147" y="956259"/>
                      <a:pt x="1608530" y="882767"/>
                      <a:pt x="1721335" y="817820"/>
                    </a:cubicBezTo>
                    <a:cubicBezTo>
                      <a:pt x="1738423" y="807565"/>
                      <a:pt x="1753806" y="797310"/>
                      <a:pt x="1738423" y="775093"/>
                    </a:cubicBezTo>
                    <a:cubicBezTo>
                      <a:pt x="1664931" y="669125"/>
                      <a:pt x="1659806" y="542651"/>
                      <a:pt x="1630750" y="423009"/>
                    </a:cubicBezTo>
                    <a:cubicBezTo>
                      <a:pt x="1605112" y="318754"/>
                      <a:pt x="1608530" y="320464"/>
                      <a:pt x="1704242" y="272606"/>
                    </a:cubicBezTo>
                    <a:cubicBezTo>
                      <a:pt x="1772607" y="238425"/>
                      <a:pt x="1846100" y="212787"/>
                      <a:pt x="1916174" y="183733"/>
                    </a:cubicBezTo>
                    <a:cubicBezTo>
                      <a:pt x="1941812" y="173478"/>
                      <a:pt x="1957195" y="175187"/>
                      <a:pt x="1972575" y="199113"/>
                    </a:cubicBezTo>
                    <a:cubicBezTo>
                      <a:pt x="2030688" y="287989"/>
                      <a:pt x="2088798" y="375155"/>
                      <a:pt x="2148617" y="462321"/>
                    </a:cubicBezTo>
                    <a:cubicBezTo>
                      <a:pt x="2170836" y="494793"/>
                      <a:pt x="2177673" y="532395"/>
                      <a:pt x="2189638" y="569995"/>
                    </a:cubicBezTo>
                    <a:cubicBezTo>
                      <a:pt x="2198180" y="597342"/>
                      <a:pt x="2210145" y="605888"/>
                      <a:pt x="2237492" y="597342"/>
                    </a:cubicBezTo>
                    <a:cubicBezTo>
                      <a:pt x="2363967" y="559743"/>
                      <a:pt x="2493861" y="532395"/>
                      <a:pt x="2625466" y="515303"/>
                    </a:cubicBezTo>
                    <a:cubicBezTo>
                      <a:pt x="2651101" y="511885"/>
                      <a:pt x="2659647" y="501630"/>
                      <a:pt x="2656228" y="475995"/>
                    </a:cubicBezTo>
                    <a:cubicBezTo>
                      <a:pt x="2634012" y="325591"/>
                      <a:pt x="2688703" y="183733"/>
                      <a:pt x="2705795" y="36748"/>
                    </a:cubicBezTo>
                    <a:cubicBezTo>
                      <a:pt x="2707505" y="19656"/>
                      <a:pt x="2717760" y="9401"/>
                      <a:pt x="2736558" y="7692"/>
                    </a:cubicBezTo>
                    <a:cubicBezTo>
                      <a:pt x="2791251" y="1709"/>
                      <a:pt x="2845943" y="0"/>
                      <a:pt x="2900635" y="0"/>
                    </a:cubicBezTo>
                    <a:close/>
                  </a:path>
                </a:pathLst>
              </a:custGeom>
              <a:solidFill>
                <a:schemeClr val="accent2"/>
              </a:solidFill>
              <a:ln w="5155" cap="flat">
                <a:noFill/>
                <a:prstDash val="solid"/>
                <a:miter/>
              </a:ln>
            </p:spPr>
            <p:txBody>
              <a:bodyPr wrap="square" rtlCol="0" anchor="ctr">
                <a:noAutofit/>
              </a:bodyPr>
              <a:lstStyle/>
              <a:p>
                <a:endParaRPr lang="en-US"/>
              </a:p>
            </p:txBody>
          </p:sp>
          <p:sp>
            <p:nvSpPr>
              <p:cNvPr id="312" name="Freeform: Shape 311"/>
              <p:cNvSpPr/>
              <p:nvPr/>
            </p:nvSpPr>
            <p:spPr>
              <a:xfrm flipH="1">
                <a:off x="1635010" y="971550"/>
                <a:ext cx="5965940" cy="2951634"/>
              </a:xfrm>
              <a:custGeom>
                <a:avLst/>
                <a:gdLst>
                  <a:gd name="connsiteX0" fmla="*/ 5965877 w 5965940"/>
                  <a:gd name="connsiteY0" fmla="*/ 2951052 h 2951634"/>
                  <a:gd name="connsiteX1" fmla="*/ 5965874 w 5965940"/>
                  <a:gd name="connsiteY1" fmla="*/ 2951052 h 2951634"/>
                  <a:gd name="connsiteX2" fmla="*/ 5965877 w 5965940"/>
                  <a:gd name="connsiteY2" fmla="*/ 2951634 h 2951634"/>
                  <a:gd name="connsiteX3" fmla="*/ 2224803 w 5965940"/>
                  <a:gd name="connsiteY3" fmla="*/ 1672633 h 2951634"/>
                  <a:gd name="connsiteX4" fmla="*/ 2252320 w 5965940"/>
                  <a:gd name="connsiteY4" fmla="*/ 1702545 h 2951634"/>
                  <a:gd name="connsiteX5" fmla="*/ 2252320 w 5965940"/>
                  <a:gd name="connsiteY5" fmla="*/ 1866318 h 2951634"/>
                  <a:gd name="connsiteX6" fmla="*/ 2193129 w 5965940"/>
                  <a:gd name="connsiteY6" fmla="*/ 1866318 h 2951634"/>
                  <a:gd name="connsiteX7" fmla="*/ 2193695 w 5965940"/>
                  <a:gd name="connsiteY7" fmla="*/ 1701348 h 2951634"/>
                  <a:gd name="connsiteX8" fmla="*/ 2224803 w 5965940"/>
                  <a:gd name="connsiteY8" fmla="*/ 1672633 h 2951634"/>
                  <a:gd name="connsiteX9" fmla="*/ 2547842 w 5965940"/>
                  <a:gd name="connsiteY9" fmla="*/ 1574524 h 2951634"/>
                  <a:gd name="connsiteX10" fmla="*/ 2572969 w 5965940"/>
                  <a:gd name="connsiteY10" fmla="*/ 1600847 h 2951634"/>
                  <a:gd name="connsiteX11" fmla="*/ 2572969 w 5965940"/>
                  <a:gd name="connsiteY11" fmla="*/ 1671436 h 2951634"/>
                  <a:gd name="connsiteX12" fmla="*/ 2574165 w 5965940"/>
                  <a:gd name="connsiteY12" fmla="*/ 1671436 h 2951634"/>
                  <a:gd name="connsiteX13" fmla="*/ 2574165 w 5965940"/>
                  <a:gd name="connsiteY13" fmla="*/ 1738437 h 2951634"/>
                  <a:gd name="connsiteX14" fmla="*/ 2614844 w 5965940"/>
                  <a:gd name="connsiteY14" fmla="*/ 1777919 h 2951634"/>
                  <a:gd name="connsiteX15" fmla="*/ 2700989 w 5965940"/>
                  <a:gd name="connsiteY15" fmla="*/ 1777919 h 2951634"/>
                  <a:gd name="connsiteX16" fmla="*/ 2727310 w 5965940"/>
                  <a:gd name="connsiteY16" fmla="*/ 1801849 h 2951634"/>
                  <a:gd name="connsiteX17" fmla="*/ 2691417 w 5965940"/>
                  <a:gd name="connsiteY17" fmla="*/ 1856885 h 2951634"/>
                  <a:gd name="connsiteX18" fmla="*/ 2680232 w 5965940"/>
                  <a:gd name="connsiteY18" fmla="*/ 1866318 h 2951634"/>
                  <a:gd name="connsiteX19" fmla="*/ 2525808 w 5965940"/>
                  <a:gd name="connsiteY19" fmla="*/ 1866318 h 2951634"/>
                  <a:gd name="connsiteX20" fmla="*/ 2525112 w 5965940"/>
                  <a:gd name="connsiteY20" fmla="*/ 1599648 h 2951634"/>
                  <a:gd name="connsiteX21" fmla="*/ 2547842 w 5965940"/>
                  <a:gd name="connsiteY21" fmla="*/ 1574524 h 2951634"/>
                  <a:gd name="connsiteX22" fmla="*/ 2607665 w 5965940"/>
                  <a:gd name="connsiteY22" fmla="*/ 1231144 h 2951634"/>
                  <a:gd name="connsiteX23" fmla="*/ 2639969 w 5965940"/>
                  <a:gd name="connsiteY23" fmla="*/ 1264645 h 2951634"/>
                  <a:gd name="connsiteX24" fmla="*/ 2639969 w 5965940"/>
                  <a:gd name="connsiteY24" fmla="*/ 1429754 h 2951634"/>
                  <a:gd name="connsiteX25" fmla="*/ 2641166 w 5965940"/>
                  <a:gd name="connsiteY25" fmla="*/ 1429754 h 2951634"/>
                  <a:gd name="connsiteX26" fmla="*/ 2641166 w 5965940"/>
                  <a:gd name="connsiteY26" fmla="*/ 1592472 h 2951634"/>
                  <a:gd name="connsiteX27" fmla="*/ 2690220 w 5965940"/>
                  <a:gd name="connsiteY27" fmla="*/ 1642722 h 2951634"/>
                  <a:gd name="connsiteX28" fmla="*/ 2727310 w 5965940"/>
                  <a:gd name="connsiteY28" fmla="*/ 1706132 h 2951634"/>
                  <a:gd name="connsiteX29" fmla="*/ 2684237 w 5965940"/>
                  <a:gd name="connsiteY29" fmla="*/ 1731258 h 2951634"/>
                  <a:gd name="connsiteX30" fmla="*/ 2674666 w 5965940"/>
                  <a:gd name="connsiteY30" fmla="*/ 1730063 h 2951634"/>
                  <a:gd name="connsiteX31" fmla="*/ 2619628 w 5965940"/>
                  <a:gd name="connsiteY31" fmla="*/ 1670240 h 2951634"/>
                  <a:gd name="connsiteX32" fmla="*/ 2620827 w 5965940"/>
                  <a:gd name="connsiteY32" fmla="*/ 1556577 h 2951634"/>
                  <a:gd name="connsiteX33" fmla="*/ 2599290 w 5965940"/>
                  <a:gd name="connsiteY33" fmla="*/ 1531453 h 2951634"/>
                  <a:gd name="connsiteX34" fmla="*/ 2583736 w 5965940"/>
                  <a:gd name="connsiteY34" fmla="*/ 1530255 h 2951634"/>
                  <a:gd name="connsiteX35" fmla="*/ 2526306 w 5965940"/>
                  <a:gd name="connsiteY35" fmla="*/ 1468040 h 2951634"/>
                  <a:gd name="connsiteX36" fmla="*/ 2432984 w 5965940"/>
                  <a:gd name="connsiteY36" fmla="*/ 1308912 h 2951634"/>
                  <a:gd name="connsiteX37" fmla="*/ 2417431 w 5965940"/>
                  <a:gd name="connsiteY37" fmla="*/ 1246697 h 2951634"/>
                  <a:gd name="connsiteX38" fmla="*/ 2448538 w 5965940"/>
                  <a:gd name="connsiteY38" fmla="*/ 1231144 h 2951634"/>
                  <a:gd name="connsiteX39" fmla="*/ 2607665 w 5965940"/>
                  <a:gd name="connsiteY39" fmla="*/ 1231144 h 2951634"/>
                  <a:gd name="connsiteX40" fmla="*/ 1542988 w 5965940"/>
                  <a:gd name="connsiteY40" fmla="*/ 1125838 h 2951634"/>
                  <a:gd name="connsiteX41" fmla="*/ 1542988 w 5965940"/>
                  <a:gd name="connsiteY41" fmla="*/ 1264073 h 2951634"/>
                  <a:gd name="connsiteX42" fmla="*/ 1489378 w 5965940"/>
                  <a:gd name="connsiteY42" fmla="*/ 1274897 h 2951634"/>
                  <a:gd name="connsiteX43" fmla="*/ 1383569 w 5965940"/>
                  <a:gd name="connsiteY43" fmla="*/ 1434522 h 2951634"/>
                  <a:gd name="connsiteX44" fmla="*/ 1383569 w 5965940"/>
                  <a:gd name="connsiteY44" fmla="*/ 1866318 h 2951634"/>
                  <a:gd name="connsiteX45" fmla="*/ 1323073 w 5965940"/>
                  <a:gd name="connsiteY45" fmla="*/ 1866318 h 2951634"/>
                  <a:gd name="connsiteX46" fmla="*/ 1323073 w 5965940"/>
                  <a:gd name="connsiteY46" fmla="*/ 1125838 h 2951634"/>
                  <a:gd name="connsiteX47" fmla="*/ 2002911 w 5965940"/>
                  <a:gd name="connsiteY47" fmla="*/ 1125838 h 2951634"/>
                  <a:gd name="connsiteX48" fmla="*/ 2002911 w 5965940"/>
                  <a:gd name="connsiteY48" fmla="*/ 1263591 h 2951634"/>
                  <a:gd name="connsiteX49" fmla="*/ 1947459 w 5965940"/>
                  <a:gd name="connsiteY49" fmla="*/ 1274786 h 2951634"/>
                  <a:gd name="connsiteX50" fmla="*/ 1841653 w 5965940"/>
                  <a:gd name="connsiteY50" fmla="*/ 1434414 h 2951634"/>
                  <a:gd name="connsiteX51" fmla="*/ 1841653 w 5965940"/>
                  <a:gd name="connsiteY51" fmla="*/ 1866318 h 2951634"/>
                  <a:gd name="connsiteX52" fmla="*/ 1730051 w 5965940"/>
                  <a:gd name="connsiteY52" fmla="*/ 1866318 h 2951634"/>
                  <a:gd name="connsiteX53" fmla="*/ 1730052 w 5965940"/>
                  <a:gd name="connsiteY53" fmla="*/ 1434522 h 2951634"/>
                  <a:gd name="connsiteX54" fmla="*/ 1730051 w 5965940"/>
                  <a:gd name="connsiteY54" fmla="*/ 1434519 h 2951634"/>
                  <a:gd name="connsiteX55" fmla="*/ 1730051 w 5965940"/>
                  <a:gd name="connsiteY55" fmla="*/ 1420568 h 2951634"/>
                  <a:gd name="connsiteX56" fmla="*/ 1727234 w 5965940"/>
                  <a:gd name="connsiteY56" fmla="*/ 1420568 h 2951634"/>
                  <a:gd name="connsiteX57" fmla="*/ 1716437 w 5965940"/>
                  <a:gd name="connsiteY57" fmla="*/ 1367090 h 2951634"/>
                  <a:gd name="connsiteX58" fmla="*/ 1608327 w 5965940"/>
                  <a:gd name="connsiteY58" fmla="*/ 1269071 h 2951634"/>
                  <a:gd name="connsiteX59" fmla="*/ 1586325 w 5965940"/>
                  <a:gd name="connsiteY59" fmla="*/ 1265744 h 2951634"/>
                  <a:gd name="connsiteX60" fmla="*/ 1586325 w 5965940"/>
                  <a:gd name="connsiteY60" fmla="*/ 1125838 h 2951634"/>
                  <a:gd name="connsiteX61" fmla="*/ 3907006 w 5965940"/>
                  <a:gd name="connsiteY61" fmla="*/ 0 h 2951634"/>
                  <a:gd name="connsiteX62" fmla="*/ 3732325 w 5965940"/>
                  <a:gd name="connsiteY62" fmla="*/ 0 h 2951634"/>
                  <a:gd name="connsiteX63" fmla="*/ 3654557 w 5965940"/>
                  <a:gd name="connsiteY63" fmla="*/ 1648703 h 2951634"/>
                  <a:gd name="connsiteX64" fmla="*/ 3552858 w 5965940"/>
                  <a:gd name="connsiteY64" fmla="*/ 1652295 h 2951634"/>
                  <a:gd name="connsiteX65" fmla="*/ 3472697 w 5965940"/>
                  <a:gd name="connsiteY65" fmla="*/ 338595 h 2951634"/>
                  <a:gd name="connsiteX66" fmla="*/ 3294425 w 5965940"/>
                  <a:gd name="connsiteY66" fmla="*/ 338595 h 2951634"/>
                  <a:gd name="connsiteX67" fmla="*/ 3217853 w 5965940"/>
                  <a:gd name="connsiteY67" fmla="*/ 1658274 h 2951634"/>
                  <a:gd name="connsiteX68" fmla="*/ 3071887 w 5965940"/>
                  <a:gd name="connsiteY68" fmla="*/ 1665454 h 2951634"/>
                  <a:gd name="connsiteX69" fmla="*/ 3071887 w 5965940"/>
                  <a:gd name="connsiteY69" fmla="*/ 1448897 h 2951634"/>
                  <a:gd name="connsiteX70" fmla="*/ 2998904 w 5965940"/>
                  <a:gd name="connsiteY70" fmla="*/ 1319681 h 2951634"/>
                  <a:gd name="connsiteX71" fmla="*/ 2979760 w 5965940"/>
                  <a:gd name="connsiteY71" fmla="*/ 1301735 h 2951634"/>
                  <a:gd name="connsiteX72" fmla="*/ 2896009 w 5965940"/>
                  <a:gd name="connsiteY72" fmla="*/ 1293360 h 2951634"/>
                  <a:gd name="connsiteX73" fmla="*/ 2854133 w 5965940"/>
                  <a:gd name="connsiteY73" fmla="*/ 1331645 h 2951634"/>
                  <a:gd name="connsiteX74" fmla="*/ 2800293 w 5965940"/>
                  <a:gd name="connsiteY74" fmla="*/ 1433343 h 2951634"/>
                  <a:gd name="connsiteX75" fmla="*/ 2762007 w 5965940"/>
                  <a:gd name="connsiteY75" fmla="*/ 1468040 h 2951634"/>
                  <a:gd name="connsiteX76" fmla="*/ 2726114 w 5965940"/>
                  <a:gd name="connsiteY76" fmla="*/ 1503935 h 2951634"/>
                  <a:gd name="connsiteX77" fmla="*/ 2726114 w 5965940"/>
                  <a:gd name="connsiteY77" fmla="*/ 1562559 h 2951634"/>
                  <a:gd name="connsiteX78" fmla="*/ 2715346 w 5965940"/>
                  <a:gd name="connsiteY78" fmla="*/ 1581703 h 2951634"/>
                  <a:gd name="connsiteX79" fmla="*/ 2702184 w 5965940"/>
                  <a:gd name="connsiteY79" fmla="*/ 1561362 h 2951634"/>
                  <a:gd name="connsiteX80" fmla="*/ 2698595 w 5965940"/>
                  <a:gd name="connsiteY80" fmla="*/ 1466843 h 2951634"/>
                  <a:gd name="connsiteX81" fmla="*/ 2698595 w 5965940"/>
                  <a:gd name="connsiteY81" fmla="*/ 1215590 h 2951634"/>
                  <a:gd name="connsiteX82" fmla="*/ 2661505 w 5965940"/>
                  <a:gd name="connsiteY82" fmla="*/ 1173716 h 2951634"/>
                  <a:gd name="connsiteX83" fmla="*/ 2388716 w 5965940"/>
                  <a:gd name="connsiteY83" fmla="*/ 1173716 h 2951634"/>
                  <a:gd name="connsiteX84" fmla="*/ 2356411 w 5965940"/>
                  <a:gd name="connsiteY84" fmla="*/ 1208411 h 2951634"/>
                  <a:gd name="connsiteX85" fmla="*/ 2357608 w 5965940"/>
                  <a:gd name="connsiteY85" fmla="*/ 1273020 h 2951634"/>
                  <a:gd name="connsiteX86" fmla="*/ 2328893 w 5965940"/>
                  <a:gd name="connsiteY86" fmla="*/ 1319681 h 2951634"/>
                  <a:gd name="connsiteX87" fmla="*/ 2253518 w 5965940"/>
                  <a:gd name="connsiteY87" fmla="*/ 1439325 h 2951634"/>
                  <a:gd name="connsiteX88" fmla="*/ 2253518 w 5965940"/>
                  <a:gd name="connsiteY88" fmla="*/ 1555380 h 2951634"/>
                  <a:gd name="connsiteX89" fmla="*/ 2192497 w 5965940"/>
                  <a:gd name="connsiteY89" fmla="*/ 1615203 h 2951634"/>
                  <a:gd name="connsiteX90" fmla="*/ 2188133 w 5965940"/>
                  <a:gd name="connsiteY90" fmla="*/ 1615952 h 2951634"/>
                  <a:gd name="connsiteX91" fmla="*/ 2188133 w 5965940"/>
                  <a:gd name="connsiteY91" fmla="*/ 1434414 h 2951634"/>
                  <a:gd name="connsiteX92" fmla="*/ 2188133 w 5965940"/>
                  <a:gd name="connsiteY92" fmla="*/ 1434408 h 2951634"/>
                  <a:gd name="connsiteX93" fmla="*/ 2188133 w 5965940"/>
                  <a:gd name="connsiteY93" fmla="*/ 1420459 h 2951634"/>
                  <a:gd name="connsiteX94" fmla="*/ 2186024 w 5965940"/>
                  <a:gd name="connsiteY94" fmla="*/ 1420459 h 2951634"/>
                  <a:gd name="connsiteX95" fmla="*/ 2180346 w 5965940"/>
                  <a:gd name="connsiteY95" fmla="*/ 1382898 h 2951634"/>
                  <a:gd name="connsiteX96" fmla="*/ 2082327 w 5965940"/>
                  <a:gd name="connsiteY96" fmla="*/ 1274786 h 2951634"/>
                  <a:gd name="connsiteX97" fmla="*/ 2046247 w 5965940"/>
                  <a:gd name="connsiteY97" fmla="*/ 1267503 h 2951634"/>
                  <a:gd name="connsiteX98" fmla="*/ 2046247 w 5965940"/>
                  <a:gd name="connsiteY98" fmla="*/ 1060383 h 2951634"/>
                  <a:gd name="connsiteX99" fmla="*/ 2002911 w 5965940"/>
                  <a:gd name="connsiteY99" fmla="*/ 1060383 h 2951634"/>
                  <a:gd name="connsiteX100" fmla="*/ 2002911 w 5965940"/>
                  <a:gd name="connsiteY100" fmla="*/ 1060832 h 2951634"/>
                  <a:gd name="connsiteX101" fmla="*/ 1323073 w 5965940"/>
                  <a:gd name="connsiteY101" fmla="*/ 1060832 h 2951634"/>
                  <a:gd name="connsiteX102" fmla="*/ 1323073 w 5965940"/>
                  <a:gd name="connsiteY102" fmla="*/ 974326 h 2951634"/>
                  <a:gd name="connsiteX103" fmla="*/ 1323073 w 5965940"/>
                  <a:gd name="connsiteY103" fmla="*/ 938000 h 2951634"/>
                  <a:gd name="connsiteX104" fmla="*/ 1323073 w 5965940"/>
                  <a:gd name="connsiteY104" fmla="*/ 937995 h 2951634"/>
                  <a:gd name="connsiteX105" fmla="*/ 1323073 w 5965940"/>
                  <a:gd name="connsiteY105" fmla="*/ 781004 h 2951634"/>
                  <a:gd name="connsiteX106" fmla="*/ 1323073 w 5965940"/>
                  <a:gd name="connsiteY106" fmla="*/ 781003 h 2951634"/>
                  <a:gd name="connsiteX107" fmla="*/ 1217309 w 5965940"/>
                  <a:gd name="connsiteY107" fmla="*/ 781003 h 2951634"/>
                  <a:gd name="connsiteX108" fmla="*/ 1217309 w 5965940"/>
                  <a:gd name="connsiteY108" fmla="*/ 781004 h 2951634"/>
                  <a:gd name="connsiteX109" fmla="*/ 1121686 w 5965940"/>
                  <a:gd name="connsiteY109" fmla="*/ 781004 h 2951634"/>
                  <a:gd name="connsiteX110" fmla="*/ 1121686 w 5965940"/>
                  <a:gd name="connsiteY110" fmla="*/ 938000 h 2951634"/>
                  <a:gd name="connsiteX111" fmla="*/ 1121686 w 5965940"/>
                  <a:gd name="connsiteY111" fmla="*/ 974326 h 2951634"/>
                  <a:gd name="connsiteX112" fmla="*/ 1121686 w 5965940"/>
                  <a:gd name="connsiteY112" fmla="*/ 1866318 h 2951634"/>
                  <a:gd name="connsiteX113" fmla="*/ 1025040 w 5965940"/>
                  <a:gd name="connsiteY113" fmla="*/ 1866318 h 2951634"/>
                  <a:gd name="connsiteX114" fmla="*/ 1025040 w 5965940"/>
                  <a:gd name="connsiteY114" fmla="*/ 1777911 h 2951634"/>
                  <a:gd name="connsiteX115" fmla="*/ 1025040 w 5965940"/>
                  <a:gd name="connsiteY115" fmla="*/ 1776407 h 2951634"/>
                  <a:gd name="connsiteX116" fmla="*/ 904032 w 5965940"/>
                  <a:gd name="connsiteY116" fmla="*/ 1776407 h 2951634"/>
                  <a:gd name="connsiteX117" fmla="*/ 904032 w 5965940"/>
                  <a:gd name="connsiteY117" fmla="*/ 1132629 h 2951634"/>
                  <a:gd name="connsiteX118" fmla="*/ 904032 w 5965940"/>
                  <a:gd name="connsiteY118" fmla="*/ 1132626 h 2951634"/>
                  <a:gd name="connsiteX119" fmla="*/ 904031 w 5965940"/>
                  <a:gd name="connsiteY119" fmla="*/ 1132626 h 2951634"/>
                  <a:gd name="connsiteX120" fmla="*/ 904031 w 5965940"/>
                  <a:gd name="connsiteY120" fmla="*/ 974323 h 2951634"/>
                  <a:gd name="connsiteX121" fmla="*/ 904030 w 5965940"/>
                  <a:gd name="connsiteY121" fmla="*/ 974323 h 2951634"/>
                  <a:gd name="connsiteX122" fmla="*/ 752351 w 5965940"/>
                  <a:gd name="connsiteY122" fmla="*/ 974323 h 2951634"/>
                  <a:gd name="connsiteX123" fmla="*/ 600673 w 5965940"/>
                  <a:gd name="connsiteY123" fmla="*/ 974323 h 2951634"/>
                  <a:gd name="connsiteX124" fmla="*/ 600673 w 5965940"/>
                  <a:gd name="connsiteY124" fmla="*/ 1147341 h 2951634"/>
                  <a:gd name="connsiteX125" fmla="*/ 600674 w 5965940"/>
                  <a:gd name="connsiteY125" fmla="*/ 1147341 h 2951634"/>
                  <a:gd name="connsiteX126" fmla="*/ 600674 w 5965940"/>
                  <a:gd name="connsiteY126" fmla="*/ 1778187 h 2951634"/>
                  <a:gd name="connsiteX127" fmla="*/ 505978 w 5965940"/>
                  <a:gd name="connsiteY127" fmla="*/ 1778187 h 2951634"/>
                  <a:gd name="connsiteX128" fmla="*/ 505978 w 5965940"/>
                  <a:gd name="connsiteY128" fmla="*/ 1775522 h 2951634"/>
                  <a:gd name="connsiteX129" fmla="*/ 505978 w 5965940"/>
                  <a:gd name="connsiteY129" fmla="*/ 1450932 h 2951634"/>
                  <a:gd name="connsiteX130" fmla="*/ 0 w 5965940"/>
                  <a:gd name="connsiteY130" fmla="*/ 1750841 h 2951634"/>
                  <a:gd name="connsiteX131" fmla="*/ 0 w 5965940"/>
                  <a:gd name="connsiteY131" fmla="*/ 2951634 h 2951634"/>
                  <a:gd name="connsiteX132" fmla="*/ 505978 w 5965940"/>
                  <a:gd name="connsiteY132" fmla="*/ 2951634 h 2951634"/>
                  <a:gd name="connsiteX133" fmla="*/ 1339431 w 5965940"/>
                  <a:gd name="connsiteY133" fmla="*/ 2951634 h 2951634"/>
                  <a:gd name="connsiteX134" fmla="*/ 3384619 w 5965940"/>
                  <a:gd name="connsiteY134" fmla="*/ 2951634 h 2951634"/>
                  <a:gd name="connsiteX135" fmla="*/ 4172617 w 5965940"/>
                  <a:gd name="connsiteY135" fmla="*/ 2951634 h 2951634"/>
                  <a:gd name="connsiteX136" fmla="*/ 4172620 w 5965940"/>
                  <a:gd name="connsiteY136" fmla="*/ 2951052 h 2951634"/>
                  <a:gd name="connsiteX137" fmla="*/ 5965874 w 5965940"/>
                  <a:gd name="connsiteY137" fmla="*/ 2951052 h 2951634"/>
                  <a:gd name="connsiteX138" fmla="*/ 5965208 w 5965940"/>
                  <a:gd name="connsiteY138" fmla="*/ 2865948 h 2951634"/>
                  <a:gd name="connsiteX139" fmla="*/ 5965877 w 5965940"/>
                  <a:gd name="connsiteY139" fmla="*/ 2857204 h 2951634"/>
                  <a:gd name="connsiteX140" fmla="*/ 5965877 w 5965940"/>
                  <a:gd name="connsiteY140" fmla="*/ 2309858 h 2951634"/>
                  <a:gd name="connsiteX141" fmla="*/ 5965877 w 5965940"/>
                  <a:gd name="connsiteY141" fmla="*/ 2302863 h 2951634"/>
                  <a:gd name="connsiteX142" fmla="*/ 5953806 w 5965940"/>
                  <a:gd name="connsiteY142" fmla="*/ 2292370 h 2951634"/>
                  <a:gd name="connsiteX143" fmla="*/ 5924966 w 5965940"/>
                  <a:gd name="connsiteY143" fmla="*/ 2291786 h 2951634"/>
                  <a:gd name="connsiteX144" fmla="*/ 5924295 w 5965940"/>
                  <a:gd name="connsiteY144" fmla="*/ 2167629 h 2951634"/>
                  <a:gd name="connsiteX145" fmla="*/ 5890762 w 5965940"/>
                  <a:gd name="connsiteY145" fmla="*/ 2132072 h 2951634"/>
                  <a:gd name="connsiteX146" fmla="*/ 5879361 w 5965940"/>
                  <a:gd name="connsiteY146" fmla="*/ 2127993 h 2951634"/>
                  <a:gd name="connsiteX147" fmla="*/ 5849180 w 5965940"/>
                  <a:gd name="connsiteY147" fmla="*/ 2055714 h 2951634"/>
                  <a:gd name="connsiteX148" fmla="*/ 5363604 w 5965940"/>
                  <a:gd name="connsiteY148" fmla="*/ 1753185 h 2951634"/>
                  <a:gd name="connsiteX149" fmla="*/ 5137584 w 5965940"/>
                  <a:gd name="connsiteY149" fmla="*/ 1770090 h 2951634"/>
                  <a:gd name="connsiteX150" fmla="*/ 5126181 w 5965940"/>
                  <a:gd name="connsiteY150" fmla="*/ 1763096 h 2951634"/>
                  <a:gd name="connsiteX151" fmla="*/ 5126181 w 5965940"/>
                  <a:gd name="connsiteY151" fmla="*/ 1746774 h 2951634"/>
                  <a:gd name="connsiteX152" fmla="*/ 5126181 w 5965940"/>
                  <a:gd name="connsiteY152" fmla="*/ 1209917 h 2951634"/>
                  <a:gd name="connsiteX153" fmla="*/ 4964547 w 5965940"/>
                  <a:gd name="connsiteY153" fmla="*/ 1075267 h 2951634"/>
                  <a:gd name="connsiteX154" fmla="*/ 4935706 w 5965940"/>
                  <a:gd name="connsiteY154" fmla="*/ 1075848 h 2951634"/>
                  <a:gd name="connsiteX155" fmla="*/ 4798887 w 5965940"/>
                  <a:gd name="connsiteY155" fmla="*/ 1216330 h 2951634"/>
                  <a:gd name="connsiteX156" fmla="*/ 4798887 w 5965940"/>
                  <a:gd name="connsiteY156" fmla="*/ 1364968 h 2951634"/>
                  <a:gd name="connsiteX157" fmla="*/ 4798887 w 5965940"/>
                  <a:gd name="connsiteY157" fmla="*/ 1968276 h 2951634"/>
                  <a:gd name="connsiteX158" fmla="*/ 4788156 w 5965940"/>
                  <a:gd name="connsiteY158" fmla="*/ 2002086 h 2951634"/>
                  <a:gd name="connsiteX159" fmla="*/ 4745232 w 5965940"/>
                  <a:gd name="connsiteY159" fmla="*/ 2077280 h 2951634"/>
                  <a:gd name="connsiteX160" fmla="*/ 4738526 w 5965940"/>
                  <a:gd name="connsiteY160" fmla="*/ 2056877 h 2951634"/>
                  <a:gd name="connsiteX161" fmla="*/ 4738526 w 5965940"/>
                  <a:gd name="connsiteY161" fmla="*/ 1648846 h 2951634"/>
                  <a:gd name="connsiteX162" fmla="*/ 4738526 w 5965940"/>
                  <a:gd name="connsiteY162" fmla="*/ 1210501 h 2951634"/>
                  <a:gd name="connsiteX163" fmla="*/ 4576891 w 5965940"/>
                  <a:gd name="connsiteY163" fmla="*/ 1075848 h 2951634"/>
                  <a:gd name="connsiteX164" fmla="*/ 4411904 w 5965940"/>
                  <a:gd name="connsiteY164" fmla="*/ 1200591 h 2951634"/>
                  <a:gd name="connsiteX165" fmla="*/ 4410563 w 5965940"/>
                  <a:gd name="connsiteY165" fmla="*/ 1211083 h 2951634"/>
                  <a:gd name="connsiteX166" fmla="*/ 4410563 w 5965940"/>
                  <a:gd name="connsiteY166" fmla="*/ 1786995 h 2951634"/>
                  <a:gd name="connsiteX167" fmla="*/ 4411231 w 5965940"/>
                  <a:gd name="connsiteY167" fmla="*/ 1787577 h 2951634"/>
                  <a:gd name="connsiteX168" fmla="*/ 4408550 w 5965940"/>
                  <a:gd name="connsiteY168" fmla="*/ 1787577 h 2951634"/>
                  <a:gd name="connsiteX169" fmla="*/ 4409220 w 5965940"/>
                  <a:gd name="connsiteY169" fmla="*/ 1762513 h 2951634"/>
                  <a:gd name="connsiteX170" fmla="*/ 4409220 w 5965940"/>
                  <a:gd name="connsiteY170" fmla="*/ 1225656 h 2951634"/>
                  <a:gd name="connsiteX171" fmla="*/ 4408550 w 5965940"/>
                  <a:gd name="connsiteY171" fmla="*/ 1200591 h 2951634"/>
                  <a:gd name="connsiteX172" fmla="*/ 4405197 w 5965940"/>
                  <a:gd name="connsiteY172" fmla="*/ 1221575 h 2951634"/>
                  <a:gd name="connsiteX173" fmla="*/ 4405197 w 5965940"/>
                  <a:gd name="connsiteY173" fmla="*/ 1423843 h 2951634"/>
                  <a:gd name="connsiteX174" fmla="*/ 4405197 w 5965940"/>
                  <a:gd name="connsiteY174" fmla="*/ 1767758 h 2951634"/>
                  <a:gd name="connsiteX175" fmla="*/ 4387758 w 5965940"/>
                  <a:gd name="connsiteY175" fmla="*/ 1785246 h 2951634"/>
                  <a:gd name="connsiteX176" fmla="*/ 4176908 w 5965940"/>
                  <a:gd name="connsiteY176" fmla="*/ 1785246 h 2951634"/>
                  <a:gd name="connsiteX177" fmla="*/ 4177402 w 5965940"/>
                  <a:gd name="connsiteY177" fmla="*/ 1651098 h 2951634"/>
                  <a:gd name="connsiteX178" fmla="*/ 3987168 w 5965940"/>
                  <a:gd name="connsiteY178" fmla="*/ 1647507 h 295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5965940" h="2951634">
                    <a:moveTo>
                      <a:pt x="5965877" y="2951052"/>
                    </a:moveTo>
                    <a:lnTo>
                      <a:pt x="5965874" y="2951052"/>
                    </a:lnTo>
                    <a:lnTo>
                      <a:pt x="5965877" y="2951634"/>
                    </a:lnTo>
                    <a:close/>
                    <a:moveTo>
                      <a:pt x="2224803" y="1672633"/>
                    </a:moveTo>
                    <a:cubicBezTo>
                      <a:pt x="2247536" y="1672633"/>
                      <a:pt x="2252320" y="1682204"/>
                      <a:pt x="2252320" y="1702545"/>
                    </a:cubicBezTo>
                    <a:lnTo>
                      <a:pt x="2252320" y="1866318"/>
                    </a:lnTo>
                    <a:lnTo>
                      <a:pt x="2193129" y="1866318"/>
                    </a:lnTo>
                    <a:lnTo>
                      <a:pt x="2193695" y="1701348"/>
                    </a:lnTo>
                    <a:cubicBezTo>
                      <a:pt x="2193695" y="1677417"/>
                      <a:pt x="2204464" y="1672633"/>
                      <a:pt x="2224803" y="1672633"/>
                    </a:cubicBezTo>
                    <a:close/>
                    <a:moveTo>
                      <a:pt x="2547842" y="1574524"/>
                    </a:moveTo>
                    <a:cubicBezTo>
                      <a:pt x="2566986" y="1574524"/>
                      <a:pt x="2572969" y="1582900"/>
                      <a:pt x="2572969" y="1600847"/>
                    </a:cubicBezTo>
                    <a:cubicBezTo>
                      <a:pt x="2572969" y="1624774"/>
                      <a:pt x="2572969" y="1647507"/>
                      <a:pt x="2572969" y="1671436"/>
                    </a:cubicBezTo>
                    <a:cubicBezTo>
                      <a:pt x="2572969" y="1671436"/>
                      <a:pt x="2572969" y="1671436"/>
                      <a:pt x="2574165" y="1671436"/>
                    </a:cubicBezTo>
                    <a:cubicBezTo>
                      <a:pt x="2574165" y="1694169"/>
                      <a:pt x="2574165" y="1716902"/>
                      <a:pt x="2574165" y="1738437"/>
                    </a:cubicBezTo>
                    <a:cubicBezTo>
                      <a:pt x="2574165" y="1765955"/>
                      <a:pt x="2586129" y="1779116"/>
                      <a:pt x="2614844" y="1777919"/>
                    </a:cubicBezTo>
                    <a:cubicBezTo>
                      <a:pt x="2643559" y="1776723"/>
                      <a:pt x="2672274" y="1777919"/>
                      <a:pt x="2700989" y="1777919"/>
                    </a:cubicBezTo>
                    <a:cubicBezTo>
                      <a:pt x="2718935" y="1777919"/>
                      <a:pt x="2727310" y="1782706"/>
                      <a:pt x="2727310" y="1801849"/>
                    </a:cubicBezTo>
                    <a:cubicBezTo>
                      <a:pt x="2726114" y="1826974"/>
                      <a:pt x="2734488" y="1856885"/>
                      <a:pt x="2691417" y="1856885"/>
                    </a:cubicBezTo>
                    <a:lnTo>
                      <a:pt x="2680232" y="1866318"/>
                    </a:lnTo>
                    <a:lnTo>
                      <a:pt x="2525808" y="1866318"/>
                    </a:lnTo>
                    <a:lnTo>
                      <a:pt x="2525112" y="1599648"/>
                    </a:lnTo>
                    <a:cubicBezTo>
                      <a:pt x="2525112" y="1584095"/>
                      <a:pt x="2529896" y="1574524"/>
                      <a:pt x="2547842" y="1574524"/>
                    </a:cubicBezTo>
                    <a:close/>
                    <a:moveTo>
                      <a:pt x="2607665" y="1231144"/>
                    </a:moveTo>
                    <a:cubicBezTo>
                      <a:pt x="2633987" y="1229947"/>
                      <a:pt x="2641166" y="1240715"/>
                      <a:pt x="2639969" y="1264645"/>
                    </a:cubicBezTo>
                    <a:cubicBezTo>
                      <a:pt x="2638772" y="1319681"/>
                      <a:pt x="2639969" y="1374719"/>
                      <a:pt x="2639969" y="1429754"/>
                    </a:cubicBezTo>
                    <a:cubicBezTo>
                      <a:pt x="2639969" y="1429754"/>
                      <a:pt x="2639969" y="1429754"/>
                      <a:pt x="2641166" y="1429754"/>
                    </a:cubicBezTo>
                    <a:cubicBezTo>
                      <a:pt x="2641166" y="1483594"/>
                      <a:pt x="2641166" y="1537435"/>
                      <a:pt x="2641166" y="1592472"/>
                    </a:cubicBezTo>
                    <a:cubicBezTo>
                      <a:pt x="2641166" y="1631954"/>
                      <a:pt x="2650739" y="1640328"/>
                      <a:pt x="2690220" y="1642722"/>
                    </a:cubicBezTo>
                    <a:cubicBezTo>
                      <a:pt x="2729702" y="1643918"/>
                      <a:pt x="2729702" y="1647507"/>
                      <a:pt x="2727310" y="1706132"/>
                    </a:cubicBezTo>
                    <a:cubicBezTo>
                      <a:pt x="2726114" y="1739634"/>
                      <a:pt x="2704578" y="1732455"/>
                      <a:pt x="2684237" y="1731258"/>
                    </a:cubicBezTo>
                    <a:cubicBezTo>
                      <a:pt x="2680648" y="1731258"/>
                      <a:pt x="2678257" y="1730063"/>
                      <a:pt x="2674666" y="1730063"/>
                    </a:cubicBezTo>
                    <a:cubicBezTo>
                      <a:pt x="2619628" y="1727669"/>
                      <a:pt x="2619628" y="1727669"/>
                      <a:pt x="2619628" y="1670240"/>
                    </a:cubicBezTo>
                    <a:cubicBezTo>
                      <a:pt x="2619628" y="1631954"/>
                      <a:pt x="2617236" y="1594865"/>
                      <a:pt x="2620827" y="1556577"/>
                    </a:cubicBezTo>
                    <a:cubicBezTo>
                      <a:pt x="2622024" y="1537435"/>
                      <a:pt x="2612451" y="1533844"/>
                      <a:pt x="2599290" y="1531453"/>
                    </a:cubicBezTo>
                    <a:cubicBezTo>
                      <a:pt x="2594506" y="1530255"/>
                      <a:pt x="2589718" y="1530255"/>
                      <a:pt x="2583736" y="1530255"/>
                    </a:cubicBezTo>
                    <a:cubicBezTo>
                      <a:pt x="2521521" y="1530255"/>
                      <a:pt x="2525112" y="1536238"/>
                      <a:pt x="2526306" y="1468040"/>
                    </a:cubicBezTo>
                    <a:cubicBezTo>
                      <a:pt x="2528699" y="1395057"/>
                      <a:pt x="2503576" y="1338824"/>
                      <a:pt x="2432984" y="1308912"/>
                    </a:cubicBezTo>
                    <a:cubicBezTo>
                      <a:pt x="2401878" y="1295753"/>
                      <a:pt x="2417431" y="1268233"/>
                      <a:pt x="2417431" y="1246697"/>
                    </a:cubicBezTo>
                    <a:cubicBezTo>
                      <a:pt x="2417431" y="1227553"/>
                      <a:pt x="2435376" y="1231144"/>
                      <a:pt x="2448538" y="1231144"/>
                    </a:cubicBezTo>
                    <a:cubicBezTo>
                      <a:pt x="2501182" y="1231144"/>
                      <a:pt x="2555021" y="1232341"/>
                      <a:pt x="2607665" y="1231144"/>
                    </a:cubicBezTo>
                    <a:close/>
                    <a:moveTo>
                      <a:pt x="1542988" y="1125838"/>
                    </a:moveTo>
                    <a:lnTo>
                      <a:pt x="1542988" y="1264073"/>
                    </a:lnTo>
                    <a:lnTo>
                      <a:pt x="1489378" y="1274897"/>
                    </a:lnTo>
                    <a:cubicBezTo>
                      <a:pt x="1427198" y="1301196"/>
                      <a:pt x="1383569" y="1362765"/>
                      <a:pt x="1383569" y="1434522"/>
                    </a:cubicBezTo>
                    <a:lnTo>
                      <a:pt x="1383569" y="1866318"/>
                    </a:lnTo>
                    <a:lnTo>
                      <a:pt x="1323073" y="1866318"/>
                    </a:lnTo>
                    <a:lnTo>
                      <a:pt x="1323073" y="1125838"/>
                    </a:lnTo>
                    <a:close/>
                    <a:moveTo>
                      <a:pt x="2002911" y="1125838"/>
                    </a:moveTo>
                    <a:lnTo>
                      <a:pt x="2002911" y="1263591"/>
                    </a:lnTo>
                    <a:lnTo>
                      <a:pt x="1947459" y="1274786"/>
                    </a:lnTo>
                    <a:cubicBezTo>
                      <a:pt x="1885280" y="1301086"/>
                      <a:pt x="1841653" y="1362655"/>
                      <a:pt x="1841653" y="1434414"/>
                    </a:cubicBezTo>
                    <a:lnTo>
                      <a:pt x="1841653" y="1866318"/>
                    </a:lnTo>
                    <a:lnTo>
                      <a:pt x="1730051" y="1866318"/>
                    </a:lnTo>
                    <a:lnTo>
                      <a:pt x="1730052" y="1434522"/>
                    </a:lnTo>
                    <a:lnTo>
                      <a:pt x="1730051" y="1434519"/>
                    </a:lnTo>
                    <a:lnTo>
                      <a:pt x="1730051" y="1420568"/>
                    </a:lnTo>
                    <a:lnTo>
                      <a:pt x="1727234" y="1420568"/>
                    </a:lnTo>
                    <a:lnTo>
                      <a:pt x="1716437" y="1367090"/>
                    </a:lnTo>
                    <a:cubicBezTo>
                      <a:pt x="1696714" y="1320455"/>
                      <a:pt x="1657149" y="1284256"/>
                      <a:pt x="1608327" y="1269071"/>
                    </a:cubicBezTo>
                    <a:lnTo>
                      <a:pt x="1586325" y="1265744"/>
                    </a:lnTo>
                    <a:lnTo>
                      <a:pt x="1586325" y="1125838"/>
                    </a:lnTo>
                    <a:close/>
                    <a:moveTo>
                      <a:pt x="3907006" y="0"/>
                    </a:moveTo>
                    <a:lnTo>
                      <a:pt x="3732325" y="0"/>
                    </a:lnTo>
                    <a:lnTo>
                      <a:pt x="3654557" y="1648703"/>
                    </a:lnTo>
                    <a:lnTo>
                      <a:pt x="3552858" y="1652295"/>
                    </a:lnTo>
                    <a:lnTo>
                      <a:pt x="3472697" y="338595"/>
                    </a:lnTo>
                    <a:lnTo>
                      <a:pt x="3294425" y="338595"/>
                    </a:lnTo>
                    <a:lnTo>
                      <a:pt x="3217853" y="1658274"/>
                    </a:lnTo>
                    <a:lnTo>
                      <a:pt x="3071887" y="1665454"/>
                    </a:lnTo>
                    <a:cubicBezTo>
                      <a:pt x="3071887" y="1593668"/>
                      <a:pt x="3071887" y="1520683"/>
                      <a:pt x="3071887" y="1448897"/>
                    </a:cubicBezTo>
                    <a:cubicBezTo>
                      <a:pt x="3071887" y="1392664"/>
                      <a:pt x="3049154" y="1348396"/>
                      <a:pt x="2998904" y="1319681"/>
                    </a:cubicBezTo>
                    <a:cubicBezTo>
                      <a:pt x="2990528" y="1314896"/>
                      <a:pt x="2984548" y="1310109"/>
                      <a:pt x="2979760" y="1301735"/>
                    </a:cubicBezTo>
                    <a:cubicBezTo>
                      <a:pt x="2968992" y="1281394"/>
                      <a:pt x="2906777" y="1274218"/>
                      <a:pt x="2896009" y="1293360"/>
                    </a:cubicBezTo>
                    <a:cubicBezTo>
                      <a:pt x="2885241" y="1312501"/>
                      <a:pt x="2868490" y="1319681"/>
                      <a:pt x="2854133" y="1331645"/>
                    </a:cubicBezTo>
                    <a:cubicBezTo>
                      <a:pt x="2820633" y="1357968"/>
                      <a:pt x="2800293" y="1391467"/>
                      <a:pt x="2800293" y="1433343"/>
                    </a:cubicBezTo>
                    <a:cubicBezTo>
                      <a:pt x="2800293" y="1463256"/>
                      <a:pt x="2788329" y="1471630"/>
                      <a:pt x="2762007" y="1468040"/>
                    </a:cubicBezTo>
                    <a:cubicBezTo>
                      <a:pt x="2735686" y="1464451"/>
                      <a:pt x="2724917" y="1478808"/>
                      <a:pt x="2726114" y="1503935"/>
                    </a:cubicBezTo>
                    <a:cubicBezTo>
                      <a:pt x="2727310" y="1523079"/>
                      <a:pt x="2726114" y="1542221"/>
                      <a:pt x="2726114" y="1562559"/>
                    </a:cubicBezTo>
                    <a:cubicBezTo>
                      <a:pt x="2726114" y="1570933"/>
                      <a:pt x="2727310" y="1580506"/>
                      <a:pt x="2715346" y="1581703"/>
                    </a:cubicBezTo>
                    <a:cubicBezTo>
                      <a:pt x="2702184" y="1582900"/>
                      <a:pt x="2702184" y="1570933"/>
                      <a:pt x="2702184" y="1561362"/>
                    </a:cubicBezTo>
                    <a:cubicBezTo>
                      <a:pt x="2700989" y="1530255"/>
                      <a:pt x="2698595" y="1497950"/>
                      <a:pt x="2698595" y="1466843"/>
                    </a:cubicBezTo>
                    <a:cubicBezTo>
                      <a:pt x="2697399" y="1383093"/>
                      <a:pt x="2697399" y="1299341"/>
                      <a:pt x="2698595" y="1215590"/>
                    </a:cubicBezTo>
                    <a:cubicBezTo>
                      <a:pt x="2698595" y="1190464"/>
                      <a:pt x="2690220" y="1173716"/>
                      <a:pt x="2661505" y="1173716"/>
                    </a:cubicBezTo>
                    <a:cubicBezTo>
                      <a:pt x="2570575" y="1173716"/>
                      <a:pt x="2479646" y="1173716"/>
                      <a:pt x="2388716" y="1173716"/>
                    </a:cubicBezTo>
                    <a:cubicBezTo>
                      <a:pt x="2365983" y="1173716"/>
                      <a:pt x="2355216" y="1185679"/>
                      <a:pt x="2356411" y="1208411"/>
                    </a:cubicBezTo>
                    <a:cubicBezTo>
                      <a:pt x="2356411" y="1229947"/>
                      <a:pt x="2355216" y="1251485"/>
                      <a:pt x="2357608" y="1273020"/>
                    </a:cubicBezTo>
                    <a:cubicBezTo>
                      <a:pt x="2360001" y="1296948"/>
                      <a:pt x="2351626" y="1310109"/>
                      <a:pt x="2328893" y="1319681"/>
                    </a:cubicBezTo>
                    <a:cubicBezTo>
                      <a:pt x="2278642" y="1342413"/>
                      <a:pt x="2254715" y="1384290"/>
                      <a:pt x="2253518" y="1439325"/>
                    </a:cubicBezTo>
                    <a:cubicBezTo>
                      <a:pt x="2253518" y="1477612"/>
                      <a:pt x="2253518" y="1517094"/>
                      <a:pt x="2253518" y="1555380"/>
                    </a:cubicBezTo>
                    <a:cubicBezTo>
                      <a:pt x="2253518" y="1623580"/>
                      <a:pt x="2260697" y="1615203"/>
                      <a:pt x="2192497" y="1615203"/>
                    </a:cubicBezTo>
                    <a:lnTo>
                      <a:pt x="2188133" y="1615952"/>
                    </a:lnTo>
                    <a:lnTo>
                      <a:pt x="2188133" y="1434414"/>
                    </a:lnTo>
                    <a:lnTo>
                      <a:pt x="2188133" y="1434408"/>
                    </a:lnTo>
                    <a:lnTo>
                      <a:pt x="2188133" y="1420459"/>
                    </a:lnTo>
                    <a:lnTo>
                      <a:pt x="2186024" y="1420459"/>
                    </a:lnTo>
                    <a:lnTo>
                      <a:pt x="2180346" y="1382898"/>
                    </a:lnTo>
                    <a:cubicBezTo>
                      <a:pt x="2165160" y="1334076"/>
                      <a:pt x="2128961" y="1294511"/>
                      <a:pt x="2082327" y="1274786"/>
                    </a:cubicBezTo>
                    <a:lnTo>
                      <a:pt x="2046247" y="1267503"/>
                    </a:lnTo>
                    <a:lnTo>
                      <a:pt x="2046247" y="1060383"/>
                    </a:lnTo>
                    <a:lnTo>
                      <a:pt x="2002911" y="1060383"/>
                    </a:lnTo>
                    <a:lnTo>
                      <a:pt x="2002911" y="1060832"/>
                    </a:lnTo>
                    <a:lnTo>
                      <a:pt x="1323073" y="1060832"/>
                    </a:lnTo>
                    <a:lnTo>
                      <a:pt x="1323073" y="974326"/>
                    </a:lnTo>
                    <a:lnTo>
                      <a:pt x="1323073" y="938000"/>
                    </a:lnTo>
                    <a:lnTo>
                      <a:pt x="1323073" y="937995"/>
                    </a:lnTo>
                    <a:lnTo>
                      <a:pt x="1323073" y="781004"/>
                    </a:lnTo>
                    <a:lnTo>
                      <a:pt x="1323073" y="781003"/>
                    </a:lnTo>
                    <a:lnTo>
                      <a:pt x="1217309" y="781003"/>
                    </a:lnTo>
                    <a:lnTo>
                      <a:pt x="1217309" y="781004"/>
                    </a:lnTo>
                    <a:lnTo>
                      <a:pt x="1121686" y="781004"/>
                    </a:lnTo>
                    <a:lnTo>
                      <a:pt x="1121686" y="938000"/>
                    </a:lnTo>
                    <a:lnTo>
                      <a:pt x="1121686" y="974326"/>
                    </a:lnTo>
                    <a:lnTo>
                      <a:pt x="1121686" y="1866318"/>
                    </a:lnTo>
                    <a:lnTo>
                      <a:pt x="1025040" y="1866318"/>
                    </a:lnTo>
                    <a:lnTo>
                      <a:pt x="1025040" y="1777911"/>
                    </a:lnTo>
                    <a:lnTo>
                      <a:pt x="1025040" y="1776407"/>
                    </a:lnTo>
                    <a:lnTo>
                      <a:pt x="904032" y="1776407"/>
                    </a:lnTo>
                    <a:lnTo>
                      <a:pt x="904032" y="1132629"/>
                    </a:lnTo>
                    <a:lnTo>
                      <a:pt x="904032" y="1132626"/>
                    </a:lnTo>
                    <a:lnTo>
                      <a:pt x="904031" y="1132626"/>
                    </a:lnTo>
                    <a:lnTo>
                      <a:pt x="904031" y="974323"/>
                    </a:lnTo>
                    <a:lnTo>
                      <a:pt x="904030" y="974323"/>
                    </a:lnTo>
                    <a:lnTo>
                      <a:pt x="752351" y="974323"/>
                    </a:lnTo>
                    <a:lnTo>
                      <a:pt x="600673" y="974323"/>
                    </a:lnTo>
                    <a:lnTo>
                      <a:pt x="600673" y="1147341"/>
                    </a:lnTo>
                    <a:lnTo>
                      <a:pt x="600674" y="1147341"/>
                    </a:lnTo>
                    <a:lnTo>
                      <a:pt x="600674" y="1778187"/>
                    </a:lnTo>
                    <a:lnTo>
                      <a:pt x="505978" y="1778187"/>
                    </a:lnTo>
                    <a:lnTo>
                      <a:pt x="505978" y="1775522"/>
                    </a:lnTo>
                    <a:lnTo>
                      <a:pt x="505978" y="1450932"/>
                    </a:lnTo>
                    <a:lnTo>
                      <a:pt x="0" y="1750841"/>
                    </a:lnTo>
                    <a:lnTo>
                      <a:pt x="0" y="2951634"/>
                    </a:lnTo>
                    <a:lnTo>
                      <a:pt x="505978" y="2951634"/>
                    </a:lnTo>
                    <a:lnTo>
                      <a:pt x="1339431" y="2951634"/>
                    </a:lnTo>
                    <a:lnTo>
                      <a:pt x="3384619" y="2951634"/>
                    </a:lnTo>
                    <a:lnTo>
                      <a:pt x="4172617" y="2951634"/>
                    </a:lnTo>
                    <a:lnTo>
                      <a:pt x="4172620" y="2951052"/>
                    </a:lnTo>
                    <a:lnTo>
                      <a:pt x="5965874" y="2951052"/>
                    </a:lnTo>
                    <a:lnTo>
                      <a:pt x="5965208" y="2865948"/>
                    </a:lnTo>
                    <a:cubicBezTo>
                      <a:pt x="5965208" y="2863033"/>
                      <a:pt x="5965877" y="2860118"/>
                      <a:pt x="5965877" y="2857204"/>
                    </a:cubicBezTo>
                    <a:cubicBezTo>
                      <a:pt x="5965877" y="2674754"/>
                      <a:pt x="5965877" y="2492307"/>
                      <a:pt x="5965877" y="2309858"/>
                    </a:cubicBezTo>
                    <a:cubicBezTo>
                      <a:pt x="5965877" y="2307526"/>
                      <a:pt x="5965877" y="2305193"/>
                      <a:pt x="5965877" y="2302863"/>
                    </a:cubicBezTo>
                    <a:cubicBezTo>
                      <a:pt x="5966548" y="2295285"/>
                      <a:pt x="5961854" y="2292370"/>
                      <a:pt x="5953806" y="2292370"/>
                    </a:cubicBezTo>
                    <a:cubicBezTo>
                      <a:pt x="5944417" y="2292370"/>
                      <a:pt x="5934356" y="2292370"/>
                      <a:pt x="5924966" y="2291786"/>
                    </a:cubicBezTo>
                    <a:cubicBezTo>
                      <a:pt x="5924966" y="2250402"/>
                      <a:pt x="5924966" y="2209015"/>
                      <a:pt x="5924295" y="2167629"/>
                    </a:cubicBezTo>
                    <a:cubicBezTo>
                      <a:pt x="5924295" y="2146062"/>
                      <a:pt x="5914908" y="2136735"/>
                      <a:pt x="5890762" y="2132072"/>
                    </a:cubicBezTo>
                    <a:cubicBezTo>
                      <a:pt x="5886739" y="2131489"/>
                      <a:pt x="5883385" y="2129742"/>
                      <a:pt x="5879361" y="2127993"/>
                    </a:cubicBezTo>
                    <a:cubicBezTo>
                      <a:pt x="5873324" y="2102928"/>
                      <a:pt x="5861923" y="2079028"/>
                      <a:pt x="5849180" y="2055714"/>
                    </a:cubicBezTo>
                    <a:cubicBezTo>
                      <a:pt x="5749920" y="1879092"/>
                      <a:pt x="5587613" y="1777669"/>
                      <a:pt x="5363604" y="1753185"/>
                    </a:cubicBezTo>
                    <a:cubicBezTo>
                      <a:pt x="5287817" y="1745025"/>
                      <a:pt x="5211359" y="1750270"/>
                      <a:pt x="5137584" y="1770090"/>
                    </a:cubicBezTo>
                    <a:cubicBezTo>
                      <a:pt x="5132217" y="1770090"/>
                      <a:pt x="5126181" y="1769506"/>
                      <a:pt x="5126181" y="1763096"/>
                    </a:cubicBezTo>
                    <a:cubicBezTo>
                      <a:pt x="5126181" y="1757848"/>
                      <a:pt x="5126181" y="1752602"/>
                      <a:pt x="5126181" y="1746774"/>
                    </a:cubicBezTo>
                    <a:cubicBezTo>
                      <a:pt x="5126181" y="1567822"/>
                      <a:pt x="5125511" y="1388867"/>
                      <a:pt x="5126181" y="1209917"/>
                    </a:cubicBezTo>
                    <a:cubicBezTo>
                      <a:pt x="5126181" y="1141136"/>
                      <a:pt x="5052407" y="1071769"/>
                      <a:pt x="4964547" y="1075267"/>
                    </a:cubicBezTo>
                    <a:cubicBezTo>
                      <a:pt x="4955158" y="1074101"/>
                      <a:pt x="4945097" y="1074101"/>
                      <a:pt x="4935706" y="1075848"/>
                    </a:cubicBezTo>
                    <a:cubicBezTo>
                      <a:pt x="4847177" y="1090422"/>
                      <a:pt x="4796875" y="1155707"/>
                      <a:pt x="4798887" y="1216330"/>
                    </a:cubicBezTo>
                    <a:cubicBezTo>
                      <a:pt x="4800230" y="1265875"/>
                      <a:pt x="4798887" y="1315421"/>
                      <a:pt x="4798887" y="1364968"/>
                    </a:cubicBezTo>
                    <a:cubicBezTo>
                      <a:pt x="4798887" y="1566074"/>
                      <a:pt x="4798887" y="1767175"/>
                      <a:pt x="4798887" y="1968276"/>
                    </a:cubicBezTo>
                    <a:cubicBezTo>
                      <a:pt x="4798887" y="1980517"/>
                      <a:pt x="4796205" y="1991009"/>
                      <a:pt x="4788156" y="2002086"/>
                    </a:cubicBezTo>
                    <a:cubicBezTo>
                      <a:pt x="4771389" y="2025985"/>
                      <a:pt x="4755963" y="2050466"/>
                      <a:pt x="4745232" y="2077280"/>
                    </a:cubicBezTo>
                    <a:cubicBezTo>
                      <a:pt x="4733832" y="2072617"/>
                      <a:pt x="4738526" y="2063873"/>
                      <a:pt x="4738526" y="2056877"/>
                    </a:cubicBezTo>
                    <a:cubicBezTo>
                      <a:pt x="4738526" y="1921062"/>
                      <a:pt x="4738526" y="1784662"/>
                      <a:pt x="4738526" y="1648846"/>
                    </a:cubicBezTo>
                    <a:cubicBezTo>
                      <a:pt x="4738526" y="1502537"/>
                      <a:pt x="4737856" y="1356226"/>
                      <a:pt x="4738526" y="1210501"/>
                    </a:cubicBezTo>
                    <a:cubicBezTo>
                      <a:pt x="4739197" y="1139970"/>
                      <a:pt x="4661398" y="1071186"/>
                      <a:pt x="4576891" y="1075848"/>
                    </a:cubicBezTo>
                    <a:cubicBezTo>
                      <a:pt x="4511835" y="1070020"/>
                      <a:pt x="4422634" y="1116652"/>
                      <a:pt x="4411904" y="1200591"/>
                    </a:cubicBezTo>
                    <a:cubicBezTo>
                      <a:pt x="4409890" y="1204087"/>
                      <a:pt x="4410563" y="1207586"/>
                      <a:pt x="4410563" y="1211083"/>
                    </a:cubicBezTo>
                    <a:cubicBezTo>
                      <a:pt x="4410563" y="1402859"/>
                      <a:pt x="4410563" y="1595219"/>
                      <a:pt x="4410563" y="1786995"/>
                    </a:cubicBezTo>
                    <a:cubicBezTo>
                      <a:pt x="4410563" y="1786995"/>
                      <a:pt x="4411231" y="1787577"/>
                      <a:pt x="4411231" y="1787577"/>
                    </a:cubicBezTo>
                    <a:cubicBezTo>
                      <a:pt x="4410563" y="1787577"/>
                      <a:pt x="4409220" y="1787577"/>
                      <a:pt x="4408550" y="1787577"/>
                    </a:cubicBezTo>
                    <a:cubicBezTo>
                      <a:pt x="4408550" y="1779416"/>
                      <a:pt x="4409220" y="1770673"/>
                      <a:pt x="4409220" y="1762513"/>
                    </a:cubicBezTo>
                    <a:cubicBezTo>
                      <a:pt x="4409220" y="1583562"/>
                      <a:pt x="4409220" y="1404606"/>
                      <a:pt x="4409220" y="1225656"/>
                    </a:cubicBezTo>
                    <a:cubicBezTo>
                      <a:pt x="4409220" y="1217494"/>
                      <a:pt x="4409220" y="1208751"/>
                      <a:pt x="4408550" y="1200591"/>
                    </a:cubicBezTo>
                    <a:cubicBezTo>
                      <a:pt x="4402512" y="1207002"/>
                      <a:pt x="4405197" y="1214579"/>
                      <a:pt x="4405197" y="1221575"/>
                    </a:cubicBezTo>
                    <a:cubicBezTo>
                      <a:pt x="4405197" y="1289192"/>
                      <a:pt x="4405197" y="1356226"/>
                      <a:pt x="4405197" y="1423843"/>
                    </a:cubicBezTo>
                    <a:cubicBezTo>
                      <a:pt x="4405197" y="1538679"/>
                      <a:pt x="4405197" y="1652926"/>
                      <a:pt x="4405197" y="1767758"/>
                    </a:cubicBezTo>
                    <a:cubicBezTo>
                      <a:pt x="4405197" y="1784662"/>
                      <a:pt x="4405197" y="1785246"/>
                      <a:pt x="4387758" y="1785246"/>
                    </a:cubicBezTo>
                    <a:lnTo>
                      <a:pt x="4176908" y="1785246"/>
                    </a:lnTo>
                    <a:lnTo>
                      <a:pt x="4177402" y="1651098"/>
                    </a:lnTo>
                    <a:lnTo>
                      <a:pt x="3987168" y="1647507"/>
                    </a:lnTo>
                    <a:close/>
                  </a:path>
                </a:pathLst>
              </a:custGeom>
              <a:solidFill>
                <a:schemeClr val="accent2"/>
              </a:solidFill>
              <a:ln w="3651" cap="flat">
                <a:noFill/>
                <a:prstDash val="solid"/>
                <a:miter/>
              </a:ln>
            </p:spPr>
            <p:txBody>
              <a:bodyPr wrap="square" rtlCol="0" anchor="ctr">
                <a:noAutofit/>
              </a:bodyPr>
              <a:lstStyle/>
              <a:p>
                <a:endParaRPr lang="en-US"/>
              </a:p>
            </p:txBody>
          </p:sp>
        </p:grpSp>
        <p:sp>
          <p:nvSpPr>
            <p:cNvPr id="305" name="TextBox 304"/>
            <p:cNvSpPr txBox="1"/>
            <p:nvPr/>
          </p:nvSpPr>
          <p:spPr>
            <a:xfrm>
              <a:off x="2611792" y="3143965"/>
              <a:ext cx="4438231" cy="646270"/>
            </a:xfrm>
            <a:custGeom>
              <a:avLst/>
              <a:gdLst>
                <a:gd name="connsiteX0" fmla="*/ 1217399 w 4438231"/>
                <a:gd name="connsiteY0" fmla="*/ 148169 h 646270"/>
                <a:gd name="connsiteX1" fmla="*/ 1217399 w 4438231"/>
                <a:gd name="connsiteY1" fmla="*/ 496301 h 646270"/>
                <a:gd name="connsiteX2" fmla="*/ 1253957 w 4438231"/>
                <a:gd name="connsiteY2" fmla="*/ 496301 h 646270"/>
                <a:gd name="connsiteX3" fmla="*/ 1395216 w 4438231"/>
                <a:gd name="connsiteY3" fmla="*/ 433537 h 646270"/>
                <a:gd name="connsiteX4" fmla="*/ 1430872 w 4438231"/>
                <a:gd name="connsiteY4" fmla="*/ 322009 h 646270"/>
                <a:gd name="connsiteX5" fmla="*/ 1395216 w 4438231"/>
                <a:gd name="connsiteY5" fmla="*/ 210933 h 646270"/>
                <a:gd name="connsiteX6" fmla="*/ 1253957 w 4438231"/>
                <a:gd name="connsiteY6" fmla="*/ 148169 h 646270"/>
                <a:gd name="connsiteX7" fmla="*/ 3484816 w 4438231"/>
                <a:gd name="connsiteY7" fmla="*/ 136461 h 646270"/>
                <a:gd name="connsiteX8" fmla="*/ 3484816 w 4438231"/>
                <a:gd name="connsiteY8" fmla="*/ 289583 h 646270"/>
                <a:gd name="connsiteX9" fmla="*/ 3514647 w 4438231"/>
                <a:gd name="connsiteY9" fmla="*/ 289583 h 646270"/>
                <a:gd name="connsiteX10" fmla="*/ 3587415 w 4438231"/>
                <a:gd name="connsiteY10" fmla="*/ 268481 h 646270"/>
                <a:gd name="connsiteX11" fmla="*/ 3611369 w 4438231"/>
                <a:gd name="connsiteY11" fmla="*/ 212797 h 646270"/>
                <a:gd name="connsiteX12" fmla="*/ 3587415 w 4438231"/>
                <a:gd name="connsiteY12" fmla="*/ 157564 h 646270"/>
                <a:gd name="connsiteX13" fmla="*/ 3514647 w 4438231"/>
                <a:gd name="connsiteY13" fmla="*/ 136461 h 646270"/>
                <a:gd name="connsiteX14" fmla="*/ 3825741 w 4438231"/>
                <a:gd name="connsiteY14" fmla="*/ 14864 h 646270"/>
                <a:gd name="connsiteX15" fmla="*/ 4016693 w 4438231"/>
                <a:gd name="connsiteY15" fmla="*/ 14864 h 646270"/>
                <a:gd name="connsiteX16" fmla="*/ 4132887 w 4438231"/>
                <a:gd name="connsiteY16" fmla="*/ 182398 h 646270"/>
                <a:gd name="connsiteX17" fmla="*/ 4244577 w 4438231"/>
                <a:gd name="connsiteY17" fmla="*/ 14864 h 646270"/>
                <a:gd name="connsiteX18" fmla="*/ 4438231 w 4438231"/>
                <a:gd name="connsiteY18" fmla="*/ 14864 h 646270"/>
                <a:gd name="connsiteX19" fmla="*/ 4208098 w 4438231"/>
                <a:gd name="connsiteY19" fmla="*/ 334171 h 646270"/>
                <a:gd name="connsiteX20" fmla="*/ 4208098 w 4438231"/>
                <a:gd name="connsiteY20" fmla="*/ 629607 h 646270"/>
                <a:gd name="connsiteX21" fmla="*/ 4048218 w 4438231"/>
                <a:gd name="connsiteY21" fmla="*/ 629607 h 646270"/>
                <a:gd name="connsiteX22" fmla="*/ 4048218 w 4438231"/>
                <a:gd name="connsiteY22" fmla="*/ 334171 h 646270"/>
                <a:gd name="connsiteX23" fmla="*/ 3324939 w 4438231"/>
                <a:gd name="connsiteY23" fmla="*/ 14864 h 646270"/>
                <a:gd name="connsiteX24" fmla="*/ 3573538 w 4438231"/>
                <a:gd name="connsiteY24" fmla="*/ 14864 h 646270"/>
                <a:gd name="connsiteX25" fmla="*/ 3734768 w 4438231"/>
                <a:gd name="connsiteY25" fmla="*/ 80165 h 646270"/>
                <a:gd name="connsiteX26" fmla="*/ 3777103 w 4438231"/>
                <a:gd name="connsiteY26" fmla="*/ 204014 h 646270"/>
                <a:gd name="connsiteX27" fmla="*/ 3728463 w 4438231"/>
                <a:gd name="connsiteY27" fmla="*/ 334171 h 646270"/>
                <a:gd name="connsiteX28" fmla="*/ 3642893 w 4438231"/>
                <a:gd name="connsiteY28" fmla="*/ 377405 h 646270"/>
                <a:gd name="connsiteX29" fmla="*/ 3836099 w 4438231"/>
                <a:gd name="connsiteY29" fmla="*/ 629607 h 646270"/>
                <a:gd name="connsiteX30" fmla="*/ 3637490 w 4438231"/>
                <a:gd name="connsiteY30" fmla="*/ 629607 h 646270"/>
                <a:gd name="connsiteX31" fmla="*/ 3484816 w 4438231"/>
                <a:gd name="connsiteY31" fmla="*/ 393618 h 646270"/>
                <a:gd name="connsiteX32" fmla="*/ 3484816 w 4438231"/>
                <a:gd name="connsiteY32" fmla="*/ 629607 h 646270"/>
                <a:gd name="connsiteX33" fmla="*/ 3324939 w 4438231"/>
                <a:gd name="connsiteY33" fmla="*/ 629607 h 646270"/>
                <a:gd name="connsiteX34" fmla="*/ 2831294 w 4438231"/>
                <a:gd name="connsiteY34" fmla="*/ 14864 h 646270"/>
                <a:gd name="connsiteX35" fmla="*/ 3253732 w 4438231"/>
                <a:gd name="connsiteY35" fmla="*/ 14864 h 646270"/>
                <a:gd name="connsiteX36" fmla="*/ 3253732 w 4438231"/>
                <a:gd name="connsiteY36" fmla="*/ 148169 h 646270"/>
                <a:gd name="connsiteX37" fmla="*/ 3121325 w 4438231"/>
                <a:gd name="connsiteY37" fmla="*/ 148169 h 646270"/>
                <a:gd name="connsiteX38" fmla="*/ 3121325 w 4438231"/>
                <a:gd name="connsiteY38" fmla="*/ 629607 h 646270"/>
                <a:gd name="connsiteX39" fmla="*/ 2961448 w 4438231"/>
                <a:gd name="connsiteY39" fmla="*/ 629607 h 646270"/>
                <a:gd name="connsiteX40" fmla="*/ 2961448 w 4438231"/>
                <a:gd name="connsiteY40" fmla="*/ 148169 h 646270"/>
                <a:gd name="connsiteX41" fmla="*/ 2831294 w 4438231"/>
                <a:gd name="connsiteY41" fmla="*/ 148169 h 646270"/>
                <a:gd name="connsiteX42" fmla="*/ 1698036 w 4438231"/>
                <a:gd name="connsiteY42" fmla="*/ 14864 h 646270"/>
                <a:gd name="connsiteX43" fmla="*/ 1857913 w 4438231"/>
                <a:gd name="connsiteY43" fmla="*/ 14864 h 646270"/>
                <a:gd name="connsiteX44" fmla="*/ 1857913 w 4438231"/>
                <a:gd name="connsiteY44" fmla="*/ 347379 h 646270"/>
                <a:gd name="connsiteX45" fmla="*/ 1859265 w 4438231"/>
                <a:gd name="connsiteY45" fmla="*/ 407220 h 646270"/>
                <a:gd name="connsiteX46" fmla="*/ 1916460 w 4438231"/>
                <a:gd name="connsiteY46" fmla="*/ 494505 h 646270"/>
                <a:gd name="connsiteX47" fmla="*/ 1964197 w 4438231"/>
                <a:gd name="connsiteY47" fmla="*/ 504857 h 646270"/>
                <a:gd name="connsiteX48" fmla="*/ 2052468 w 4438231"/>
                <a:gd name="connsiteY48" fmla="*/ 463910 h 646270"/>
                <a:gd name="connsiteX49" fmla="*/ 2074537 w 4438231"/>
                <a:gd name="connsiteY49" fmla="*/ 347379 h 646270"/>
                <a:gd name="connsiteX50" fmla="*/ 2074537 w 4438231"/>
                <a:gd name="connsiteY50" fmla="*/ 14864 h 646270"/>
                <a:gd name="connsiteX51" fmla="*/ 2234415 w 4438231"/>
                <a:gd name="connsiteY51" fmla="*/ 14864 h 646270"/>
                <a:gd name="connsiteX52" fmla="*/ 2234415 w 4438231"/>
                <a:gd name="connsiteY52" fmla="*/ 369298 h 646270"/>
                <a:gd name="connsiteX53" fmla="*/ 2225409 w 4438231"/>
                <a:gd name="connsiteY53" fmla="*/ 463874 h 646270"/>
                <a:gd name="connsiteX54" fmla="*/ 2158754 w 4438231"/>
                <a:gd name="connsiteY54" fmla="*/ 574664 h 646270"/>
                <a:gd name="connsiteX55" fmla="*/ 1958795 w 4438231"/>
                <a:gd name="connsiteY55" fmla="*/ 645369 h 646270"/>
                <a:gd name="connsiteX56" fmla="*/ 1759734 w 4438231"/>
                <a:gd name="connsiteY56" fmla="*/ 573312 h 646270"/>
                <a:gd name="connsiteX57" fmla="*/ 1707944 w 4438231"/>
                <a:gd name="connsiteY57" fmla="*/ 478286 h 646270"/>
                <a:gd name="connsiteX58" fmla="*/ 1698036 w 4438231"/>
                <a:gd name="connsiteY58" fmla="*/ 369298 h 646270"/>
                <a:gd name="connsiteX59" fmla="*/ 1057522 w 4438231"/>
                <a:gd name="connsiteY59" fmla="*/ 14864 h 646270"/>
                <a:gd name="connsiteX60" fmla="*/ 1293511 w 4438231"/>
                <a:gd name="connsiteY60" fmla="*/ 14864 h 646270"/>
                <a:gd name="connsiteX61" fmla="*/ 1453840 w 4438231"/>
                <a:gd name="connsiteY61" fmla="*/ 63050 h 646270"/>
                <a:gd name="connsiteX62" fmla="*/ 1565079 w 4438231"/>
                <a:gd name="connsiteY62" fmla="*/ 188252 h 646270"/>
                <a:gd name="connsiteX63" fmla="*/ 1596604 w 4438231"/>
                <a:gd name="connsiteY63" fmla="*/ 322009 h 646270"/>
                <a:gd name="connsiteX64" fmla="*/ 1538732 w 4438231"/>
                <a:gd name="connsiteY64" fmla="*/ 499678 h 646270"/>
                <a:gd name="connsiteX65" fmla="*/ 1390789 w 4438231"/>
                <a:gd name="connsiteY65" fmla="*/ 612944 h 646270"/>
                <a:gd name="connsiteX66" fmla="*/ 1293511 w 4438231"/>
                <a:gd name="connsiteY66" fmla="*/ 629607 h 646270"/>
                <a:gd name="connsiteX67" fmla="*/ 1057522 w 4438231"/>
                <a:gd name="connsiteY67" fmla="*/ 629607 h 646270"/>
                <a:gd name="connsiteX68" fmla="*/ 294637 w 4438231"/>
                <a:gd name="connsiteY68" fmla="*/ 13238 h 646270"/>
                <a:gd name="connsiteX69" fmla="*/ 454515 w 4438231"/>
                <a:gd name="connsiteY69" fmla="*/ 13238 h 646270"/>
                <a:gd name="connsiteX70" fmla="*/ 748600 w 4438231"/>
                <a:gd name="connsiteY70" fmla="*/ 389290 h 646270"/>
                <a:gd name="connsiteX71" fmla="*/ 748600 w 4438231"/>
                <a:gd name="connsiteY71" fmla="*/ 13238 h 646270"/>
                <a:gd name="connsiteX72" fmla="*/ 908479 w 4438231"/>
                <a:gd name="connsiteY72" fmla="*/ 13238 h 646270"/>
                <a:gd name="connsiteX73" fmla="*/ 908479 w 4438231"/>
                <a:gd name="connsiteY73" fmla="*/ 627982 h 646270"/>
                <a:gd name="connsiteX74" fmla="*/ 748600 w 4438231"/>
                <a:gd name="connsiteY74" fmla="*/ 627982 h 646270"/>
                <a:gd name="connsiteX75" fmla="*/ 454515 w 4438231"/>
                <a:gd name="connsiteY75" fmla="*/ 251478 h 646270"/>
                <a:gd name="connsiteX76" fmla="*/ 454515 w 4438231"/>
                <a:gd name="connsiteY76" fmla="*/ 627982 h 646270"/>
                <a:gd name="connsiteX77" fmla="*/ 294637 w 4438231"/>
                <a:gd name="connsiteY77" fmla="*/ 627982 h 646270"/>
                <a:gd name="connsiteX78" fmla="*/ 0 w 4438231"/>
                <a:gd name="connsiteY78" fmla="*/ 13238 h 646270"/>
                <a:gd name="connsiteX79" fmla="*/ 159879 w 4438231"/>
                <a:gd name="connsiteY79" fmla="*/ 13238 h 646270"/>
                <a:gd name="connsiteX80" fmla="*/ 159879 w 4438231"/>
                <a:gd name="connsiteY80" fmla="*/ 627982 h 646270"/>
                <a:gd name="connsiteX81" fmla="*/ 0 w 4438231"/>
                <a:gd name="connsiteY81" fmla="*/ 627982 h 646270"/>
                <a:gd name="connsiteX82" fmla="*/ 2570434 w 4438231"/>
                <a:gd name="connsiteY82" fmla="*/ 0 h 646270"/>
                <a:gd name="connsiteX83" fmla="*/ 2765440 w 4438231"/>
                <a:gd name="connsiteY83" fmla="*/ 49991 h 646270"/>
                <a:gd name="connsiteX84" fmla="*/ 2701489 w 4438231"/>
                <a:gd name="connsiteY84" fmla="*/ 174291 h 646270"/>
                <a:gd name="connsiteX85" fmla="*/ 2595830 w 4438231"/>
                <a:gd name="connsiteY85" fmla="*/ 133309 h 646270"/>
                <a:gd name="connsiteX86" fmla="*/ 2549773 w 4438231"/>
                <a:gd name="connsiteY86" fmla="*/ 146417 h 646270"/>
                <a:gd name="connsiteX87" fmla="*/ 2526751 w 4438231"/>
                <a:gd name="connsiteY87" fmla="*/ 186197 h 646270"/>
                <a:gd name="connsiteX88" fmla="*/ 2556973 w 4438231"/>
                <a:gd name="connsiteY88" fmla="*/ 228228 h 646270"/>
                <a:gd name="connsiteX89" fmla="*/ 2638178 w 4438231"/>
                <a:gd name="connsiteY89" fmla="*/ 256255 h 646270"/>
                <a:gd name="connsiteX90" fmla="*/ 2759080 w 4438231"/>
                <a:gd name="connsiteY90" fmla="*/ 326598 h 646270"/>
                <a:gd name="connsiteX91" fmla="*/ 2790212 w 4438231"/>
                <a:gd name="connsiteY91" fmla="*/ 426239 h 646270"/>
                <a:gd name="connsiteX92" fmla="*/ 2653300 w 4438231"/>
                <a:gd name="connsiteY92" fmla="*/ 629586 h 646270"/>
                <a:gd name="connsiteX93" fmla="*/ 2550619 w 4438231"/>
                <a:gd name="connsiteY93" fmla="*/ 646270 h 646270"/>
                <a:gd name="connsiteX94" fmla="*/ 2336697 w 4438231"/>
                <a:gd name="connsiteY94" fmla="*/ 576465 h 646270"/>
                <a:gd name="connsiteX95" fmla="*/ 2405151 w 4438231"/>
                <a:gd name="connsiteY95" fmla="*/ 447660 h 646270"/>
                <a:gd name="connsiteX96" fmla="*/ 2546403 w 4438231"/>
                <a:gd name="connsiteY96" fmla="*/ 512964 h 646270"/>
                <a:gd name="connsiteX97" fmla="*/ 2599209 w 4438231"/>
                <a:gd name="connsiteY97" fmla="*/ 498404 h 646270"/>
                <a:gd name="connsiteX98" fmla="*/ 2624478 w 4438231"/>
                <a:gd name="connsiteY98" fmla="*/ 452004 h 646270"/>
                <a:gd name="connsiteX99" fmla="*/ 2596506 w 4438231"/>
                <a:gd name="connsiteY99" fmla="*/ 406508 h 646270"/>
                <a:gd name="connsiteX100" fmla="*/ 2526580 w 4438231"/>
                <a:gd name="connsiteY100" fmla="*/ 378754 h 646270"/>
                <a:gd name="connsiteX101" fmla="*/ 2451694 w 4438231"/>
                <a:gd name="connsiteY101" fmla="*/ 354465 h 646270"/>
                <a:gd name="connsiteX102" fmla="*/ 2410191 w 4438231"/>
                <a:gd name="connsiteY102" fmla="*/ 330171 h 646270"/>
                <a:gd name="connsiteX103" fmla="*/ 2361016 w 4438231"/>
                <a:gd name="connsiteY103" fmla="*/ 207821 h 646270"/>
                <a:gd name="connsiteX104" fmla="*/ 2411907 w 4438231"/>
                <a:gd name="connsiteY104" fmla="*/ 66127 h 646270"/>
                <a:gd name="connsiteX105" fmla="*/ 2570434 w 4438231"/>
                <a:gd name="connsiteY105" fmla="*/ 0 h 6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438231" h="646270">
                  <a:moveTo>
                    <a:pt x="1217399" y="148169"/>
                  </a:moveTo>
                  <a:lnTo>
                    <a:pt x="1217399" y="496301"/>
                  </a:lnTo>
                  <a:lnTo>
                    <a:pt x="1253957" y="496301"/>
                  </a:lnTo>
                  <a:cubicBezTo>
                    <a:pt x="1316838" y="496301"/>
                    <a:pt x="1363925" y="475380"/>
                    <a:pt x="1395216" y="433537"/>
                  </a:cubicBezTo>
                  <a:cubicBezTo>
                    <a:pt x="1418986" y="401628"/>
                    <a:pt x="1430872" y="364452"/>
                    <a:pt x="1430872" y="322009"/>
                  </a:cubicBezTo>
                  <a:cubicBezTo>
                    <a:pt x="1430872" y="279568"/>
                    <a:pt x="1418986" y="242542"/>
                    <a:pt x="1395216" y="210933"/>
                  </a:cubicBezTo>
                  <a:cubicBezTo>
                    <a:pt x="1363625" y="169091"/>
                    <a:pt x="1316538" y="148169"/>
                    <a:pt x="1253957" y="148169"/>
                  </a:cubicBezTo>
                  <a:close/>
                  <a:moveTo>
                    <a:pt x="3484816" y="136461"/>
                  </a:moveTo>
                  <a:lnTo>
                    <a:pt x="3484816" y="289583"/>
                  </a:lnTo>
                  <a:lnTo>
                    <a:pt x="3514647" y="289583"/>
                  </a:lnTo>
                  <a:cubicBezTo>
                    <a:pt x="3548395" y="289583"/>
                    <a:pt x="3572651" y="282550"/>
                    <a:pt x="3587415" y="268481"/>
                  </a:cubicBezTo>
                  <a:cubicBezTo>
                    <a:pt x="3603385" y="253209"/>
                    <a:pt x="3611369" y="234650"/>
                    <a:pt x="3611369" y="212797"/>
                  </a:cubicBezTo>
                  <a:cubicBezTo>
                    <a:pt x="3611369" y="190945"/>
                    <a:pt x="3603385" y="172534"/>
                    <a:pt x="3587415" y="157564"/>
                  </a:cubicBezTo>
                  <a:cubicBezTo>
                    <a:pt x="3572347" y="143495"/>
                    <a:pt x="3548091" y="136461"/>
                    <a:pt x="3514647" y="136461"/>
                  </a:cubicBezTo>
                  <a:close/>
                  <a:moveTo>
                    <a:pt x="3825741" y="14864"/>
                  </a:moveTo>
                  <a:lnTo>
                    <a:pt x="4016693" y="14864"/>
                  </a:lnTo>
                  <a:lnTo>
                    <a:pt x="4132887" y="182398"/>
                  </a:lnTo>
                  <a:lnTo>
                    <a:pt x="4244577" y="14864"/>
                  </a:lnTo>
                  <a:lnTo>
                    <a:pt x="4438231" y="14864"/>
                  </a:lnTo>
                  <a:lnTo>
                    <a:pt x="4208098" y="334171"/>
                  </a:lnTo>
                  <a:lnTo>
                    <a:pt x="4208098" y="629607"/>
                  </a:lnTo>
                  <a:lnTo>
                    <a:pt x="4048218" y="629607"/>
                  </a:lnTo>
                  <a:lnTo>
                    <a:pt x="4048218" y="334171"/>
                  </a:lnTo>
                  <a:close/>
                  <a:moveTo>
                    <a:pt x="3324939" y="14864"/>
                  </a:moveTo>
                  <a:lnTo>
                    <a:pt x="3573538" y="14864"/>
                  </a:lnTo>
                  <a:cubicBezTo>
                    <a:pt x="3646198" y="14864"/>
                    <a:pt x="3699939" y="36630"/>
                    <a:pt x="3734768" y="80165"/>
                  </a:cubicBezTo>
                  <a:cubicBezTo>
                    <a:pt x="3762990" y="115293"/>
                    <a:pt x="3777103" y="156577"/>
                    <a:pt x="3777103" y="204014"/>
                  </a:cubicBezTo>
                  <a:cubicBezTo>
                    <a:pt x="3777103" y="258358"/>
                    <a:pt x="3760890" y="301744"/>
                    <a:pt x="3728463" y="334171"/>
                  </a:cubicBezTo>
                  <a:cubicBezTo>
                    <a:pt x="3707747" y="354886"/>
                    <a:pt x="3679224" y="369298"/>
                    <a:pt x="3642893" y="377405"/>
                  </a:cubicBezTo>
                  <a:lnTo>
                    <a:pt x="3836099" y="629607"/>
                  </a:lnTo>
                  <a:lnTo>
                    <a:pt x="3637490" y="629607"/>
                  </a:lnTo>
                  <a:lnTo>
                    <a:pt x="3484816" y="393618"/>
                  </a:lnTo>
                  <a:lnTo>
                    <a:pt x="3484816" y="629607"/>
                  </a:lnTo>
                  <a:lnTo>
                    <a:pt x="3324939" y="629607"/>
                  </a:lnTo>
                  <a:close/>
                  <a:moveTo>
                    <a:pt x="2831294" y="14864"/>
                  </a:moveTo>
                  <a:lnTo>
                    <a:pt x="3253732" y="14864"/>
                  </a:lnTo>
                  <a:lnTo>
                    <a:pt x="3253732" y="148169"/>
                  </a:lnTo>
                  <a:lnTo>
                    <a:pt x="3121325" y="148169"/>
                  </a:lnTo>
                  <a:lnTo>
                    <a:pt x="3121325" y="629607"/>
                  </a:lnTo>
                  <a:lnTo>
                    <a:pt x="2961448" y="629607"/>
                  </a:lnTo>
                  <a:lnTo>
                    <a:pt x="2961448" y="148169"/>
                  </a:lnTo>
                  <a:lnTo>
                    <a:pt x="2831294" y="148169"/>
                  </a:lnTo>
                  <a:close/>
                  <a:moveTo>
                    <a:pt x="1698036" y="14864"/>
                  </a:moveTo>
                  <a:lnTo>
                    <a:pt x="1857913" y="14864"/>
                  </a:lnTo>
                  <a:lnTo>
                    <a:pt x="1857913" y="347379"/>
                  </a:lnTo>
                  <a:cubicBezTo>
                    <a:pt x="1857913" y="374071"/>
                    <a:pt x="1858364" y="394018"/>
                    <a:pt x="1859265" y="407220"/>
                  </a:cubicBezTo>
                  <a:cubicBezTo>
                    <a:pt x="1862267" y="448915"/>
                    <a:pt x="1881332" y="478011"/>
                    <a:pt x="1916460" y="494505"/>
                  </a:cubicBezTo>
                  <a:cubicBezTo>
                    <a:pt x="1930871" y="501406"/>
                    <a:pt x="1946784" y="504857"/>
                    <a:pt x="1964197" y="504857"/>
                  </a:cubicBezTo>
                  <a:cubicBezTo>
                    <a:pt x="2003230" y="504857"/>
                    <a:pt x="2032653" y="491207"/>
                    <a:pt x="2052468" y="463910"/>
                  </a:cubicBezTo>
                  <a:cubicBezTo>
                    <a:pt x="2067181" y="443812"/>
                    <a:pt x="2074537" y="404967"/>
                    <a:pt x="2074537" y="347379"/>
                  </a:cubicBezTo>
                  <a:lnTo>
                    <a:pt x="2074537" y="14864"/>
                  </a:lnTo>
                  <a:lnTo>
                    <a:pt x="2234415" y="14864"/>
                  </a:lnTo>
                  <a:lnTo>
                    <a:pt x="2234415" y="369298"/>
                  </a:lnTo>
                  <a:cubicBezTo>
                    <a:pt x="2234415" y="406228"/>
                    <a:pt x="2231413" y="437752"/>
                    <a:pt x="2225409" y="463874"/>
                  </a:cubicBezTo>
                  <a:cubicBezTo>
                    <a:pt x="2216101" y="504406"/>
                    <a:pt x="2193883" y="541337"/>
                    <a:pt x="2158754" y="574664"/>
                  </a:cubicBezTo>
                  <a:cubicBezTo>
                    <a:pt x="2108914" y="621801"/>
                    <a:pt x="2042261" y="645369"/>
                    <a:pt x="1958795" y="645369"/>
                  </a:cubicBezTo>
                  <a:cubicBezTo>
                    <a:pt x="1873826" y="645369"/>
                    <a:pt x="1807473" y="621350"/>
                    <a:pt x="1759734" y="573312"/>
                  </a:cubicBezTo>
                  <a:cubicBezTo>
                    <a:pt x="1734515" y="548091"/>
                    <a:pt x="1717250" y="516416"/>
                    <a:pt x="1707944" y="478286"/>
                  </a:cubicBezTo>
                  <a:cubicBezTo>
                    <a:pt x="1701338" y="451264"/>
                    <a:pt x="1698036" y="414934"/>
                    <a:pt x="1698036" y="369298"/>
                  </a:cubicBezTo>
                  <a:close/>
                  <a:moveTo>
                    <a:pt x="1057522" y="14864"/>
                  </a:moveTo>
                  <a:lnTo>
                    <a:pt x="1293511" y="14864"/>
                  </a:lnTo>
                  <a:cubicBezTo>
                    <a:pt x="1351157" y="14864"/>
                    <a:pt x="1404601" y="30924"/>
                    <a:pt x="1453840" y="63050"/>
                  </a:cubicBezTo>
                  <a:cubicBezTo>
                    <a:pt x="1502179" y="94276"/>
                    <a:pt x="1539258" y="136011"/>
                    <a:pt x="1565079" y="188252"/>
                  </a:cubicBezTo>
                  <a:cubicBezTo>
                    <a:pt x="1586097" y="231486"/>
                    <a:pt x="1596604" y="276072"/>
                    <a:pt x="1596604" y="322009"/>
                  </a:cubicBezTo>
                  <a:cubicBezTo>
                    <a:pt x="1596604" y="385961"/>
                    <a:pt x="1577313" y="445185"/>
                    <a:pt x="1538732" y="499678"/>
                  </a:cubicBezTo>
                  <a:cubicBezTo>
                    <a:pt x="1500153" y="554171"/>
                    <a:pt x="1450836" y="591926"/>
                    <a:pt x="1390789" y="612944"/>
                  </a:cubicBezTo>
                  <a:cubicBezTo>
                    <a:pt x="1358964" y="624052"/>
                    <a:pt x="1326538" y="629607"/>
                    <a:pt x="1293511" y="629607"/>
                  </a:cubicBezTo>
                  <a:lnTo>
                    <a:pt x="1057522" y="629607"/>
                  </a:lnTo>
                  <a:close/>
                  <a:moveTo>
                    <a:pt x="294637" y="13238"/>
                  </a:moveTo>
                  <a:lnTo>
                    <a:pt x="454515" y="13238"/>
                  </a:lnTo>
                  <a:lnTo>
                    <a:pt x="748600" y="389290"/>
                  </a:lnTo>
                  <a:lnTo>
                    <a:pt x="748600" y="13238"/>
                  </a:lnTo>
                  <a:lnTo>
                    <a:pt x="908479" y="13238"/>
                  </a:lnTo>
                  <a:lnTo>
                    <a:pt x="908479" y="627982"/>
                  </a:lnTo>
                  <a:lnTo>
                    <a:pt x="748600" y="627982"/>
                  </a:lnTo>
                  <a:lnTo>
                    <a:pt x="454515" y="251478"/>
                  </a:lnTo>
                  <a:lnTo>
                    <a:pt x="454515" y="627982"/>
                  </a:lnTo>
                  <a:lnTo>
                    <a:pt x="294637" y="627982"/>
                  </a:lnTo>
                  <a:close/>
                  <a:moveTo>
                    <a:pt x="0" y="13238"/>
                  </a:moveTo>
                  <a:lnTo>
                    <a:pt x="159879" y="13238"/>
                  </a:lnTo>
                  <a:lnTo>
                    <a:pt x="159879" y="627982"/>
                  </a:lnTo>
                  <a:lnTo>
                    <a:pt x="0" y="627982"/>
                  </a:lnTo>
                  <a:close/>
                  <a:moveTo>
                    <a:pt x="2570434" y="0"/>
                  </a:moveTo>
                  <a:cubicBezTo>
                    <a:pt x="2636788" y="0"/>
                    <a:pt x="2701790" y="16663"/>
                    <a:pt x="2765440" y="49991"/>
                  </a:cubicBezTo>
                  <a:lnTo>
                    <a:pt x="2701489" y="174291"/>
                  </a:lnTo>
                  <a:cubicBezTo>
                    <a:pt x="2666572" y="146968"/>
                    <a:pt x="2631352" y="133309"/>
                    <a:pt x="2595830" y="133309"/>
                  </a:cubicBezTo>
                  <a:cubicBezTo>
                    <a:pt x="2578675" y="133309"/>
                    <a:pt x="2563322" y="137678"/>
                    <a:pt x="2549773" y="146417"/>
                  </a:cubicBezTo>
                  <a:cubicBezTo>
                    <a:pt x="2534424" y="156363"/>
                    <a:pt x="2526751" y="169624"/>
                    <a:pt x="2526751" y="186197"/>
                  </a:cubicBezTo>
                  <a:cubicBezTo>
                    <a:pt x="2526751" y="202467"/>
                    <a:pt x="2536823" y="216477"/>
                    <a:pt x="2556973" y="228228"/>
                  </a:cubicBezTo>
                  <a:cubicBezTo>
                    <a:pt x="2565998" y="233657"/>
                    <a:pt x="2593069" y="242999"/>
                    <a:pt x="2638178" y="256255"/>
                  </a:cubicBezTo>
                  <a:cubicBezTo>
                    <a:pt x="2694723" y="272790"/>
                    <a:pt x="2735022" y="296237"/>
                    <a:pt x="2759080" y="326598"/>
                  </a:cubicBezTo>
                  <a:cubicBezTo>
                    <a:pt x="2779834" y="352448"/>
                    <a:pt x="2790212" y="385661"/>
                    <a:pt x="2790212" y="426239"/>
                  </a:cubicBezTo>
                  <a:cubicBezTo>
                    <a:pt x="2790212" y="530241"/>
                    <a:pt x="2744575" y="598023"/>
                    <a:pt x="2653300" y="629586"/>
                  </a:cubicBezTo>
                  <a:cubicBezTo>
                    <a:pt x="2621475" y="640709"/>
                    <a:pt x="2587247" y="646270"/>
                    <a:pt x="2550619" y="646270"/>
                  </a:cubicBezTo>
                  <a:cubicBezTo>
                    <a:pt x="2473756" y="646270"/>
                    <a:pt x="2402450" y="623003"/>
                    <a:pt x="2336697" y="576465"/>
                  </a:cubicBezTo>
                  <a:lnTo>
                    <a:pt x="2405151" y="447660"/>
                  </a:lnTo>
                  <a:cubicBezTo>
                    <a:pt x="2453288" y="491195"/>
                    <a:pt x="2500372" y="512964"/>
                    <a:pt x="2546403" y="512964"/>
                  </a:cubicBezTo>
                  <a:cubicBezTo>
                    <a:pt x="2567163" y="512964"/>
                    <a:pt x="2584764" y="508110"/>
                    <a:pt x="2599209" y="498404"/>
                  </a:cubicBezTo>
                  <a:cubicBezTo>
                    <a:pt x="2616055" y="487487"/>
                    <a:pt x="2624478" y="472021"/>
                    <a:pt x="2624478" y="452004"/>
                  </a:cubicBezTo>
                  <a:cubicBezTo>
                    <a:pt x="2624478" y="433804"/>
                    <a:pt x="2615154" y="418641"/>
                    <a:pt x="2596506" y="406508"/>
                  </a:cubicBezTo>
                  <a:cubicBezTo>
                    <a:pt x="2582672" y="397408"/>
                    <a:pt x="2559363" y="388157"/>
                    <a:pt x="2526580" y="378754"/>
                  </a:cubicBezTo>
                  <a:cubicBezTo>
                    <a:pt x="2486883" y="367060"/>
                    <a:pt x="2461921" y="358963"/>
                    <a:pt x="2451694" y="354465"/>
                  </a:cubicBezTo>
                  <a:cubicBezTo>
                    <a:pt x="2435452" y="347569"/>
                    <a:pt x="2421619" y="339470"/>
                    <a:pt x="2410191" y="330171"/>
                  </a:cubicBezTo>
                  <a:cubicBezTo>
                    <a:pt x="2377407" y="303183"/>
                    <a:pt x="2361016" y="262400"/>
                    <a:pt x="2361016" y="207821"/>
                  </a:cubicBezTo>
                  <a:cubicBezTo>
                    <a:pt x="2361016" y="150842"/>
                    <a:pt x="2377981" y="103609"/>
                    <a:pt x="2411907" y="66127"/>
                  </a:cubicBezTo>
                  <a:cubicBezTo>
                    <a:pt x="2451539" y="22042"/>
                    <a:pt x="2504382" y="0"/>
                    <a:pt x="257043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306" name="Group 305"/>
            <p:cNvGrpSpPr/>
            <p:nvPr/>
          </p:nvGrpSpPr>
          <p:grpSpPr>
            <a:xfrm>
              <a:off x="2611792" y="4093022"/>
              <a:ext cx="1936189" cy="843861"/>
              <a:chOff x="5715609" y="2581248"/>
              <a:chExt cx="1274355" cy="555410"/>
            </a:xfrm>
            <a:solidFill>
              <a:schemeClr val="bg1"/>
            </a:solidFill>
          </p:grpSpPr>
          <p:sp>
            <p:nvSpPr>
              <p:cNvPr id="307" name="TextBox 306"/>
              <p:cNvSpPr txBox="1"/>
              <p:nvPr/>
            </p:nvSpPr>
            <p:spPr>
              <a:xfrm>
                <a:off x="5715609" y="2581248"/>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2"/>
              </a:solidFill>
              <a:ln w="12700">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308" name="Group 307"/>
              <p:cNvGrpSpPr/>
              <p:nvPr/>
            </p:nvGrpSpPr>
            <p:grpSpPr>
              <a:xfrm>
                <a:off x="6433482" y="2581248"/>
                <a:ext cx="556482" cy="555410"/>
                <a:chOff x="7167947" y="1624190"/>
                <a:chExt cx="2677920" cy="2672764"/>
              </a:xfrm>
              <a:grpFill/>
            </p:grpSpPr>
            <p:sp>
              <p:nvSpPr>
                <p:cNvPr id="309" name="Freeform: Shape 308"/>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2"/>
                </a:solidFill>
                <a:ln w="12700" cap="flat">
                  <a:noFill/>
                  <a:prstDash val="solid"/>
                  <a:miter/>
                </a:ln>
              </p:spPr>
              <p:txBody>
                <a:bodyPr rtlCol="0" anchor="ctr"/>
                <a:lstStyle/>
                <a:p>
                  <a:endParaRPr lang="en-US"/>
                </a:p>
              </p:txBody>
            </p:sp>
            <p:sp>
              <p:nvSpPr>
                <p:cNvPr id="310" name="Freeform: Shape 309"/>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solidFill>
                  <a:schemeClr val="accent2"/>
                </a:solidFill>
                <a:ln w="12700" cap="flat">
                  <a:noFill/>
                  <a:prstDash val="solid"/>
                  <a:miter/>
                </a:ln>
              </p:spPr>
              <p:txBody>
                <a:bodyPr rtlCol="0" anchor="ctr"/>
                <a:lstStyle/>
                <a:p>
                  <a:endParaRPr lang="en-US" dirty="0"/>
                </a:p>
              </p:txBody>
            </p:sp>
          </p:grpSp>
        </p:grpSp>
      </p:grpSp>
      <p:grpSp>
        <p:nvGrpSpPr>
          <p:cNvPr id="315" name="Group 314"/>
          <p:cNvGrpSpPr/>
          <p:nvPr/>
        </p:nvGrpSpPr>
        <p:grpSpPr>
          <a:xfrm>
            <a:off x="6373501" y="3099243"/>
            <a:ext cx="1629756" cy="690217"/>
            <a:chOff x="113572" y="3059144"/>
            <a:chExt cx="2324346" cy="984385"/>
          </a:xfrm>
          <a:solidFill>
            <a:schemeClr val="accent2"/>
          </a:solidFill>
        </p:grpSpPr>
        <p:sp>
          <p:nvSpPr>
            <p:cNvPr id="316" name="Freeform: Shape 315"/>
            <p:cNvSpPr/>
            <p:nvPr/>
          </p:nvSpPr>
          <p:spPr>
            <a:xfrm>
              <a:off x="327442" y="3059144"/>
              <a:ext cx="1805774" cy="551413"/>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grpFill/>
            <a:ln w="9525" cap="flat">
              <a:noFill/>
              <a:prstDash val="solid"/>
              <a:miter/>
            </a:ln>
          </p:spPr>
          <p:txBody>
            <a:bodyPr rtlCol="0" anchor="ctr"/>
            <a:lstStyle/>
            <a:p>
              <a:endParaRPr lang="en-US"/>
            </a:p>
          </p:txBody>
        </p:sp>
        <p:sp>
          <p:nvSpPr>
            <p:cNvPr id="317" name="Freeform: Shape 316"/>
            <p:cNvSpPr/>
            <p:nvPr/>
          </p:nvSpPr>
          <p:spPr>
            <a:xfrm>
              <a:off x="113572" y="3679475"/>
              <a:ext cx="2324346" cy="364054"/>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318" name="Group 317"/>
          <p:cNvGrpSpPr/>
          <p:nvPr/>
        </p:nvGrpSpPr>
        <p:grpSpPr>
          <a:xfrm>
            <a:off x="8213618" y="2809067"/>
            <a:ext cx="1549013" cy="1009301"/>
            <a:chOff x="9418332" y="2951963"/>
            <a:chExt cx="1418527" cy="924278"/>
          </a:xfrm>
          <a:solidFill>
            <a:schemeClr val="accent2"/>
          </a:solidFill>
        </p:grpSpPr>
        <p:grpSp>
          <p:nvGrpSpPr>
            <p:cNvPr id="319" name="Group 318"/>
            <p:cNvGrpSpPr/>
            <p:nvPr/>
          </p:nvGrpSpPr>
          <p:grpSpPr>
            <a:xfrm>
              <a:off x="9418332" y="2965177"/>
              <a:ext cx="1377929" cy="911064"/>
              <a:chOff x="9418332" y="2965177"/>
              <a:chExt cx="1377929" cy="911064"/>
            </a:xfrm>
            <a:grpFill/>
          </p:grpSpPr>
          <p:grpSp>
            <p:nvGrpSpPr>
              <p:cNvPr id="321" name="Group 320"/>
              <p:cNvGrpSpPr/>
              <p:nvPr/>
            </p:nvGrpSpPr>
            <p:grpSpPr>
              <a:xfrm>
                <a:off x="9418332" y="2965177"/>
                <a:ext cx="1377929" cy="911064"/>
                <a:chOff x="330241" y="1526834"/>
                <a:chExt cx="2145289" cy="1418430"/>
              </a:xfrm>
              <a:grpFill/>
            </p:grpSpPr>
            <p:sp>
              <p:nvSpPr>
                <p:cNvPr id="325" name="Freeform: Shape 324"/>
                <p:cNvSpPr/>
                <p:nvPr/>
              </p:nvSpPr>
              <p:spPr>
                <a:xfrm rot="5400000">
                  <a:off x="607683" y="1387173"/>
                  <a:ext cx="1061847" cy="1341169"/>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grpFill/>
                <a:ln w="9525" cap="flat">
                  <a:noFill/>
                  <a:prstDash val="solid"/>
                  <a:miter/>
                </a:ln>
              </p:spPr>
              <p:txBody>
                <a:bodyPr wrap="square" rtlCol="0" anchor="ctr">
                  <a:noAutofit/>
                </a:bodyPr>
                <a:lstStyle/>
                <a:p>
                  <a:endParaRPr lang="en-US" dirty="0"/>
                </a:p>
              </p:txBody>
            </p:sp>
            <p:sp>
              <p:nvSpPr>
                <p:cNvPr id="326" name="Freeform: Shape 325"/>
                <p:cNvSpPr/>
                <p:nvPr/>
              </p:nvSpPr>
              <p:spPr>
                <a:xfrm>
                  <a:off x="330241" y="2609254"/>
                  <a:ext cx="2145289" cy="336010"/>
                </a:xfrm>
                <a:custGeom>
                  <a:avLst/>
                  <a:gdLst>
                    <a:gd name="connsiteX0" fmla="*/ 2123188 w 2324346"/>
                    <a:gd name="connsiteY0" fmla="*/ 127749 h 364054"/>
                    <a:gd name="connsiteX1" fmla="*/ 2067056 w 2324346"/>
                    <a:gd name="connsiteY1" fmla="*/ 183881 h 364054"/>
                    <a:gd name="connsiteX2" fmla="*/ 2123188 w 2324346"/>
                    <a:gd name="connsiteY2" fmla="*/ 240013 h 364054"/>
                    <a:gd name="connsiteX3" fmla="*/ 2179320 w 2324346"/>
                    <a:gd name="connsiteY3" fmla="*/ 183881 h 364054"/>
                    <a:gd name="connsiteX4" fmla="*/ 2123188 w 2324346"/>
                    <a:gd name="connsiteY4" fmla="*/ 127749 h 364054"/>
                    <a:gd name="connsiteX5" fmla="*/ 1803836 w 2324346"/>
                    <a:gd name="connsiteY5" fmla="*/ 127749 h 364054"/>
                    <a:gd name="connsiteX6" fmla="*/ 1747704 w 2324346"/>
                    <a:gd name="connsiteY6" fmla="*/ 183881 h 364054"/>
                    <a:gd name="connsiteX7" fmla="*/ 1803836 w 2324346"/>
                    <a:gd name="connsiteY7" fmla="*/ 240013 h 364054"/>
                    <a:gd name="connsiteX8" fmla="*/ 1859968 w 2324346"/>
                    <a:gd name="connsiteY8" fmla="*/ 183881 h 364054"/>
                    <a:gd name="connsiteX9" fmla="*/ 1803836 w 2324346"/>
                    <a:gd name="connsiteY9" fmla="*/ 127749 h 364054"/>
                    <a:gd name="connsiteX10" fmla="*/ 1484484 w 2324346"/>
                    <a:gd name="connsiteY10" fmla="*/ 127749 h 364054"/>
                    <a:gd name="connsiteX11" fmla="*/ 1428352 w 2324346"/>
                    <a:gd name="connsiteY11" fmla="*/ 183881 h 364054"/>
                    <a:gd name="connsiteX12" fmla="*/ 1484484 w 2324346"/>
                    <a:gd name="connsiteY12" fmla="*/ 240013 h 364054"/>
                    <a:gd name="connsiteX13" fmla="*/ 1540616 w 2324346"/>
                    <a:gd name="connsiteY13" fmla="*/ 183881 h 364054"/>
                    <a:gd name="connsiteX14" fmla="*/ 1484484 w 2324346"/>
                    <a:gd name="connsiteY14" fmla="*/ 127749 h 364054"/>
                    <a:gd name="connsiteX15" fmla="*/ 1165131 w 2324346"/>
                    <a:gd name="connsiteY15" fmla="*/ 127749 h 364054"/>
                    <a:gd name="connsiteX16" fmla="*/ 1108999 w 2324346"/>
                    <a:gd name="connsiteY16" fmla="*/ 183881 h 364054"/>
                    <a:gd name="connsiteX17" fmla="*/ 1165131 w 2324346"/>
                    <a:gd name="connsiteY17" fmla="*/ 240013 h 364054"/>
                    <a:gd name="connsiteX18" fmla="*/ 1221263 w 2324346"/>
                    <a:gd name="connsiteY18" fmla="*/ 183881 h 364054"/>
                    <a:gd name="connsiteX19" fmla="*/ 1165131 w 2324346"/>
                    <a:gd name="connsiteY19" fmla="*/ 127749 h 364054"/>
                    <a:gd name="connsiteX20" fmla="*/ 845779 w 2324346"/>
                    <a:gd name="connsiteY20" fmla="*/ 127749 h 364054"/>
                    <a:gd name="connsiteX21" fmla="*/ 789647 w 2324346"/>
                    <a:gd name="connsiteY21" fmla="*/ 183881 h 364054"/>
                    <a:gd name="connsiteX22" fmla="*/ 845779 w 2324346"/>
                    <a:gd name="connsiteY22" fmla="*/ 240013 h 364054"/>
                    <a:gd name="connsiteX23" fmla="*/ 901911 w 2324346"/>
                    <a:gd name="connsiteY23" fmla="*/ 183881 h 364054"/>
                    <a:gd name="connsiteX24" fmla="*/ 845779 w 2324346"/>
                    <a:gd name="connsiteY24" fmla="*/ 127749 h 364054"/>
                    <a:gd name="connsiteX25" fmla="*/ 526427 w 2324346"/>
                    <a:gd name="connsiteY25" fmla="*/ 127749 h 364054"/>
                    <a:gd name="connsiteX26" fmla="*/ 470295 w 2324346"/>
                    <a:gd name="connsiteY26" fmla="*/ 183881 h 364054"/>
                    <a:gd name="connsiteX27" fmla="*/ 526427 w 2324346"/>
                    <a:gd name="connsiteY27" fmla="*/ 240013 h 364054"/>
                    <a:gd name="connsiteX28" fmla="*/ 582559 w 2324346"/>
                    <a:gd name="connsiteY28" fmla="*/ 183881 h 364054"/>
                    <a:gd name="connsiteX29" fmla="*/ 526427 w 2324346"/>
                    <a:gd name="connsiteY29" fmla="*/ 127749 h 364054"/>
                    <a:gd name="connsiteX30" fmla="*/ 207075 w 2324346"/>
                    <a:gd name="connsiteY30" fmla="*/ 127749 h 364054"/>
                    <a:gd name="connsiteX31" fmla="*/ 150943 w 2324346"/>
                    <a:gd name="connsiteY31" fmla="*/ 183881 h 364054"/>
                    <a:gd name="connsiteX32" fmla="*/ 207075 w 2324346"/>
                    <a:gd name="connsiteY32" fmla="*/ 240013 h 364054"/>
                    <a:gd name="connsiteX33" fmla="*/ 263207 w 2324346"/>
                    <a:gd name="connsiteY33" fmla="*/ 183881 h 364054"/>
                    <a:gd name="connsiteX34" fmla="*/ 207075 w 2324346"/>
                    <a:gd name="connsiteY34" fmla="*/ 127749 h 364054"/>
                    <a:gd name="connsiteX35" fmla="*/ 2123188 w 2324346"/>
                    <a:gd name="connsiteY35" fmla="*/ 71617 h 364054"/>
                    <a:gd name="connsiteX36" fmla="*/ 2235452 w 2324346"/>
                    <a:gd name="connsiteY36" fmla="*/ 183881 h 364054"/>
                    <a:gd name="connsiteX37" fmla="*/ 2123188 w 2324346"/>
                    <a:gd name="connsiteY37" fmla="*/ 296145 h 364054"/>
                    <a:gd name="connsiteX38" fmla="*/ 2010924 w 2324346"/>
                    <a:gd name="connsiteY38" fmla="*/ 183881 h 364054"/>
                    <a:gd name="connsiteX39" fmla="*/ 2123188 w 2324346"/>
                    <a:gd name="connsiteY39" fmla="*/ 71617 h 364054"/>
                    <a:gd name="connsiteX40" fmla="*/ 1803836 w 2324346"/>
                    <a:gd name="connsiteY40" fmla="*/ 71617 h 364054"/>
                    <a:gd name="connsiteX41" fmla="*/ 1916100 w 2324346"/>
                    <a:gd name="connsiteY41" fmla="*/ 183881 h 364054"/>
                    <a:gd name="connsiteX42" fmla="*/ 1803836 w 2324346"/>
                    <a:gd name="connsiteY42" fmla="*/ 296145 h 364054"/>
                    <a:gd name="connsiteX43" fmla="*/ 1691572 w 2324346"/>
                    <a:gd name="connsiteY43" fmla="*/ 183881 h 364054"/>
                    <a:gd name="connsiteX44" fmla="*/ 1803836 w 2324346"/>
                    <a:gd name="connsiteY44" fmla="*/ 71617 h 364054"/>
                    <a:gd name="connsiteX45" fmla="*/ 1484484 w 2324346"/>
                    <a:gd name="connsiteY45" fmla="*/ 71617 h 364054"/>
                    <a:gd name="connsiteX46" fmla="*/ 1596748 w 2324346"/>
                    <a:gd name="connsiteY46" fmla="*/ 183881 h 364054"/>
                    <a:gd name="connsiteX47" fmla="*/ 1484484 w 2324346"/>
                    <a:gd name="connsiteY47" fmla="*/ 296145 h 364054"/>
                    <a:gd name="connsiteX48" fmla="*/ 1372220 w 2324346"/>
                    <a:gd name="connsiteY48" fmla="*/ 183881 h 364054"/>
                    <a:gd name="connsiteX49" fmla="*/ 1484484 w 2324346"/>
                    <a:gd name="connsiteY49" fmla="*/ 71617 h 364054"/>
                    <a:gd name="connsiteX50" fmla="*/ 1165131 w 2324346"/>
                    <a:gd name="connsiteY50" fmla="*/ 71617 h 364054"/>
                    <a:gd name="connsiteX51" fmla="*/ 1277395 w 2324346"/>
                    <a:gd name="connsiteY51" fmla="*/ 183881 h 364054"/>
                    <a:gd name="connsiteX52" fmla="*/ 1165131 w 2324346"/>
                    <a:gd name="connsiteY52" fmla="*/ 296145 h 364054"/>
                    <a:gd name="connsiteX53" fmla="*/ 1052867 w 2324346"/>
                    <a:gd name="connsiteY53" fmla="*/ 183881 h 364054"/>
                    <a:gd name="connsiteX54" fmla="*/ 1165131 w 2324346"/>
                    <a:gd name="connsiteY54" fmla="*/ 71617 h 364054"/>
                    <a:gd name="connsiteX55" fmla="*/ 845779 w 2324346"/>
                    <a:gd name="connsiteY55" fmla="*/ 71617 h 364054"/>
                    <a:gd name="connsiteX56" fmla="*/ 958043 w 2324346"/>
                    <a:gd name="connsiteY56" fmla="*/ 183881 h 364054"/>
                    <a:gd name="connsiteX57" fmla="*/ 845779 w 2324346"/>
                    <a:gd name="connsiteY57" fmla="*/ 296145 h 364054"/>
                    <a:gd name="connsiteX58" fmla="*/ 733515 w 2324346"/>
                    <a:gd name="connsiteY58" fmla="*/ 183881 h 364054"/>
                    <a:gd name="connsiteX59" fmla="*/ 845779 w 2324346"/>
                    <a:gd name="connsiteY59" fmla="*/ 71617 h 364054"/>
                    <a:gd name="connsiteX60" fmla="*/ 526427 w 2324346"/>
                    <a:gd name="connsiteY60" fmla="*/ 71617 h 364054"/>
                    <a:gd name="connsiteX61" fmla="*/ 638691 w 2324346"/>
                    <a:gd name="connsiteY61" fmla="*/ 183881 h 364054"/>
                    <a:gd name="connsiteX62" fmla="*/ 526427 w 2324346"/>
                    <a:gd name="connsiteY62" fmla="*/ 296145 h 364054"/>
                    <a:gd name="connsiteX63" fmla="*/ 414163 w 2324346"/>
                    <a:gd name="connsiteY63" fmla="*/ 183881 h 364054"/>
                    <a:gd name="connsiteX64" fmla="*/ 526427 w 2324346"/>
                    <a:gd name="connsiteY64" fmla="*/ 71617 h 364054"/>
                    <a:gd name="connsiteX65" fmla="*/ 207075 w 2324346"/>
                    <a:gd name="connsiteY65" fmla="*/ 71617 h 364054"/>
                    <a:gd name="connsiteX66" fmla="*/ 319339 w 2324346"/>
                    <a:gd name="connsiteY66" fmla="*/ 183881 h 364054"/>
                    <a:gd name="connsiteX67" fmla="*/ 207075 w 2324346"/>
                    <a:gd name="connsiteY67" fmla="*/ 296145 h 364054"/>
                    <a:gd name="connsiteX68" fmla="*/ 94811 w 2324346"/>
                    <a:gd name="connsiteY68" fmla="*/ 183881 h 364054"/>
                    <a:gd name="connsiteX69" fmla="*/ 207075 w 2324346"/>
                    <a:gd name="connsiteY69" fmla="*/ 71617 h 364054"/>
                    <a:gd name="connsiteX70" fmla="*/ 182844 w 2324346"/>
                    <a:gd name="connsiteY70" fmla="*/ 45713 h 364054"/>
                    <a:gd name="connsiteX71" fmla="*/ 46530 w 2324346"/>
                    <a:gd name="connsiteY71" fmla="*/ 182027 h 364054"/>
                    <a:gd name="connsiteX72" fmla="*/ 182844 w 2324346"/>
                    <a:gd name="connsiteY72" fmla="*/ 318341 h 364054"/>
                    <a:gd name="connsiteX73" fmla="*/ 2141502 w 2324346"/>
                    <a:gd name="connsiteY73" fmla="*/ 318341 h 364054"/>
                    <a:gd name="connsiteX74" fmla="*/ 2277816 w 2324346"/>
                    <a:gd name="connsiteY74" fmla="*/ 182027 h 364054"/>
                    <a:gd name="connsiteX75" fmla="*/ 2141502 w 2324346"/>
                    <a:gd name="connsiteY75" fmla="*/ 45713 h 364054"/>
                    <a:gd name="connsiteX76" fmla="*/ 182027 w 2324346"/>
                    <a:gd name="connsiteY76" fmla="*/ 0 h 364054"/>
                    <a:gd name="connsiteX77" fmla="*/ 2142319 w 2324346"/>
                    <a:gd name="connsiteY77" fmla="*/ 0 h 364054"/>
                    <a:gd name="connsiteX78" fmla="*/ 2324346 w 2324346"/>
                    <a:gd name="connsiteY78" fmla="*/ 182027 h 364054"/>
                    <a:gd name="connsiteX79" fmla="*/ 2142319 w 2324346"/>
                    <a:gd name="connsiteY79" fmla="*/ 364054 h 364054"/>
                    <a:gd name="connsiteX80" fmla="*/ 182027 w 2324346"/>
                    <a:gd name="connsiteY80" fmla="*/ 364054 h 364054"/>
                    <a:gd name="connsiteX81" fmla="*/ 0 w 2324346"/>
                    <a:gd name="connsiteY81" fmla="*/ 182027 h 364054"/>
                    <a:gd name="connsiteX82" fmla="*/ 182027 w 2324346"/>
                    <a:gd name="connsiteY82" fmla="*/ 0 h 36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324346" h="364054">
                      <a:moveTo>
                        <a:pt x="2123188" y="127749"/>
                      </a:moveTo>
                      <a:cubicBezTo>
                        <a:pt x="2092187" y="127749"/>
                        <a:pt x="2067056" y="152880"/>
                        <a:pt x="2067056" y="183881"/>
                      </a:cubicBezTo>
                      <a:cubicBezTo>
                        <a:pt x="2067056" y="214882"/>
                        <a:pt x="2092187" y="240013"/>
                        <a:pt x="2123188" y="240013"/>
                      </a:cubicBezTo>
                      <a:cubicBezTo>
                        <a:pt x="2154189" y="240013"/>
                        <a:pt x="2179320" y="214882"/>
                        <a:pt x="2179320" y="183881"/>
                      </a:cubicBezTo>
                      <a:cubicBezTo>
                        <a:pt x="2179320" y="152880"/>
                        <a:pt x="2154189" y="127749"/>
                        <a:pt x="2123188" y="127749"/>
                      </a:cubicBezTo>
                      <a:close/>
                      <a:moveTo>
                        <a:pt x="1803836" y="127749"/>
                      </a:moveTo>
                      <a:cubicBezTo>
                        <a:pt x="1772835" y="127749"/>
                        <a:pt x="1747704" y="152880"/>
                        <a:pt x="1747704" y="183881"/>
                      </a:cubicBezTo>
                      <a:cubicBezTo>
                        <a:pt x="1747704" y="214882"/>
                        <a:pt x="1772835" y="240013"/>
                        <a:pt x="1803836" y="240013"/>
                      </a:cubicBezTo>
                      <a:cubicBezTo>
                        <a:pt x="1834837" y="240013"/>
                        <a:pt x="1859968" y="214882"/>
                        <a:pt x="1859968" y="183881"/>
                      </a:cubicBezTo>
                      <a:cubicBezTo>
                        <a:pt x="1859968" y="152880"/>
                        <a:pt x="1834837" y="127749"/>
                        <a:pt x="1803836" y="127749"/>
                      </a:cubicBezTo>
                      <a:close/>
                      <a:moveTo>
                        <a:pt x="1484484" y="127749"/>
                      </a:moveTo>
                      <a:cubicBezTo>
                        <a:pt x="1453483" y="127749"/>
                        <a:pt x="1428352" y="152880"/>
                        <a:pt x="1428352" y="183881"/>
                      </a:cubicBezTo>
                      <a:cubicBezTo>
                        <a:pt x="1428352" y="214882"/>
                        <a:pt x="1453483" y="240013"/>
                        <a:pt x="1484484" y="240013"/>
                      </a:cubicBezTo>
                      <a:cubicBezTo>
                        <a:pt x="1515485" y="240013"/>
                        <a:pt x="1540616" y="214882"/>
                        <a:pt x="1540616" y="183881"/>
                      </a:cubicBezTo>
                      <a:cubicBezTo>
                        <a:pt x="1540616" y="152880"/>
                        <a:pt x="1515485" y="127749"/>
                        <a:pt x="1484484" y="127749"/>
                      </a:cubicBezTo>
                      <a:close/>
                      <a:moveTo>
                        <a:pt x="1165131" y="127749"/>
                      </a:moveTo>
                      <a:cubicBezTo>
                        <a:pt x="1134130" y="127749"/>
                        <a:pt x="1108999" y="152880"/>
                        <a:pt x="1108999" y="183881"/>
                      </a:cubicBezTo>
                      <a:cubicBezTo>
                        <a:pt x="1108999" y="214882"/>
                        <a:pt x="1134130" y="240013"/>
                        <a:pt x="1165131" y="240013"/>
                      </a:cubicBezTo>
                      <a:cubicBezTo>
                        <a:pt x="1196132" y="240013"/>
                        <a:pt x="1221263" y="214882"/>
                        <a:pt x="1221263" y="183881"/>
                      </a:cubicBezTo>
                      <a:cubicBezTo>
                        <a:pt x="1221263" y="152880"/>
                        <a:pt x="1196132" y="127749"/>
                        <a:pt x="1165131" y="127749"/>
                      </a:cubicBezTo>
                      <a:close/>
                      <a:moveTo>
                        <a:pt x="845779" y="127749"/>
                      </a:moveTo>
                      <a:cubicBezTo>
                        <a:pt x="814778" y="127749"/>
                        <a:pt x="789647" y="152880"/>
                        <a:pt x="789647" y="183881"/>
                      </a:cubicBezTo>
                      <a:cubicBezTo>
                        <a:pt x="789647" y="214882"/>
                        <a:pt x="814778" y="240013"/>
                        <a:pt x="845779" y="240013"/>
                      </a:cubicBezTo>
                      <a:cubicBezTo>
                        <a:pt x="876780" y="240013"/>
                        <a:pt x="901911" y="214882"/>
                        <a:pt x="901911" y="183881"/>
                      </a:cubicBezTo>
                      <a:cubicBezTo>
                        <a:pt x="901911" y="152880"/>
                        <a:pt x="876780" y="127749"/>
                        <a:pt x="845779" y="127749"/>
                      </a:cubicBezTo>
                      <a:close/>
                      <a:moveTo>
                        <a:pt x="526427" y="127749"/>
                      </a:moveTo>
                      <a:cubicBezTo>
                        <a:pt x="495426" y="127749"/>
                        <a:pt x="470295" y="152880"/>
                        <a:pt x="470295" y="183881"/>
                      </a:cubicBezTo>
                      <a:cubicBezTo>
                        <a:pt x="470295" y="214882"/>
                        <a:pt x="495426" y="240013"/>
                        <a:pt x="526427" y="240013"/>
                      </a:cubicBezTo>
                      <a:cubicBezTo>
                        <a:pt x="557428" y="240013"/>
                        <a:pt x="582559" y="214882"/>
                        <a:pt x="582559" y="183881"/>
                      </a:cubicBezTo>
                      <a:cubicBezTo>
                        <a:pt x="582559" y="152880"/>
                        <a:pt x="557428" y="127749"/>
                        <a:pt x="526427" y="127749"/>
                      </a:cubicBezTo>
                      <a:close/>
                      <a:moveTo>
                        <a:pt x="207075" y="127749"/>
                      </a:moveTo>
                      <a:cubicBezTo>
                        <a:pt x="176074" y="127749"/>
                        <a:pt x="150943" y="152880"/>
                        <a:pt x="150943" y="183881"/>
                      </a:cubicBezTo>
                      <a:cubicBezTo>
                        <a:pt x="150943" y="214882"/>
                        <a:pt x="176074" y="240013"/>
                        <a:pt x="207075" y="240013"/>
                      </a:cubicBezTo>
                      <a:cubicBezTo>
                        <a:pt x="238076" y="240013"/>
                        <a:pt x="263207" y="214882"/>
                        <a:pt x="263207" y="183881"/>
                      </a:cubicBezTo>
                      <a:cubicBezTo>
                        <a:pt x="263207" y="152880"/>
                        <a:pt x="238076" y="127749"/>
                        <a:pt x="207075" y="127749"/>
                      </a:cubicBezTo>
                      <a:close/>
                      <a:moveTo>
                        <a:pt x="2123188" y="71617"/>
                      </a:moveTo>
                      <a:cubicBezTo>
                        <a:pt x="2185190" y="71617"/>
                        <a:pt x="2235452" y="121879"/>
                        <a:pt x="2235452" y="183881"/>
                      </a:cubicBezTo>
                      <a:cubicBezTo>
                        <a:pt x="2235452" y="245883"/>
                        <a:pt x="2185190" y="296145"/>
                        <a:pt x="2123188" y="296145"/>
                      </a:cubicBezTo>
                      <a:cubicBezTo>
                        <a:pt x="2061186" y="296145"/>
                        <a:pt x="2010924" y="245883"/>
                        <a:pt x="2010924" y="183881"/>
                      </a:cubicBezTo>
                      <a:cubicBezTo>
                        <a:pt x="2010924" y="121879"/>
                        <a:pt x="2061186" y="71617"/>
                        <a:pt x="2123188" y="71617"/>
                      </a:cubicBezTo>
                      <a:close/>
                      <a:moveTo>
                        <a:pt x="1803836" y="71617"/>
                      </a:moveTo>
                      <a:cubicBezTo>
                        <a:pt x="1865838" y="71617"/>
                        <a:pt x="1916100" y="121879"/>
                        <a:pt x="1916100" y="183881"/>
                      </a:cubicBezTo>
                      <a:cubicBezTo>
                        <a:pt x="1916100" y="245883"/>
                        <a:pt x="1865838" y="296145"/>
                        <a:pt x="1803836" y="296145"/>
                      </a:cubicBezTo>
                      <a:cubicBezTo>
                        <a:pt x="1741834" y="296145"/>
                        <a:pt x="1691572" y="245883"/>
                        <a:pt x="1691572" y="183881"/>
                      </a:cubicBezTo>
                      <a:cubicBezTo>
                        <a:pt x="1691572" y="121879"/>
                        <a:pt x="1741834" y="71617"/>
                        <a:pt x="1803836" y="71617"/>
                      </a:cubicBezTo>
                      <a:close/>
                      <a:moveTo>
                        <a:pt x="1484484" y="71617"/>
                      </a:moveTo>
                      <a:cubicBezTo>
                        <a:pt x="1546486" y="71617"/>
                        <a:pt x="1596748" y="121879"/>
                        <a:pt x="1596748" y="183881"/>
                      </a:cubicBezTo>
                      <a:cubicBezTo>
                        <a:pt x="1596748" y="245883"/>
                        <a:pt x="1546486" y="296145"/>
                        <a:pt x="1484484" y="296145"/>
                      </a:cubicBezTo>
                      <a:cubicBezTo>
                        <a:pt x="1422482" y="296145"/>
                        <a:pt x="1372220" y="245883"/>
                        <a:pt x="1372220" y="183881"/>
                      </a:cubicBezTo>
                      <a:cubicBezTo>
                        <a:pt x="1372220" y="121879"/>
                        <a:pt x="1422482" y="71617"/>
                        <a:pt x="1484484" y="71617"/>
                      </a:cubicBezTo>
                      <a:close/>
                      <a:moveTo>
                        <a:pt x="1165131" y="71617"/>
                      </a:moveTo>
                      <a:cubicBezTo>
                        <a:pt x="1227133" y="71617"/>
                        <a:pt x="1277395" y="121879"/>
                        <a:pt x="1277395" y="183881"/>
                      </a:cubicBezTo>
                      <a:cubicBezTo>
                        <a:pt x="1277395" y="245883"/>
                        <a:pt x="1227133" y="296145"/>
                        <a:pt x="1165131" y="296145"/>
                      </a:cubicBezTo>
                      <a:cubicBezTo>
                        <a:pt x="1103129" y="296145"/>
                        <a:pt x="1052867" y="245883"/>
                        <a:pt x="1052867" y="183881"/>
                      </a:cubicBezTo>
                      <a:cubicBezTo>
                        <a:pt x="1052867" y="121879"/>
                        <a:pt x="1103129" y="71617"/>
                        <a:pt x="1165131" y="71617"/>
                      </a:cubicBezTo>
                      <a:close/>
                      <a:moveTo>
                        <a:pt x="845779" y="71617"/>
                      </a:moveTo>
                      <a:cubicBezTo>
                        <a:pt x="907781" y="71617"/>
                        <a:pt x="958043" y="121879"/>
                        <a:pt x="958043" y="183881"/>
                      </a:cubicBezTo>
                      <a:cubicBezTo>
                        <a:pt x="958043" y="245883"/>
                        <a:pt x="907781" y="296145"/>
                        <a:pt x="845779" y="296145"/>
                      </a:cubicBezTo>
                      <a:cubicBezTo>
                        <a:pt x="783777" y="296145"/>
                        <a:pt x="733515" y="245883"/>
                        <a:pt x="733515" y="183881"/>
                      </a:cubicBezTo>
                      <a:cubicBezTo>
                        <a:pt x="733515" y="121879"/>
                        <a:pt x="783777" y="71617"/>
                        <a:pt x="845779" y="71617"/>
                      </a:cubicBezTo>
                      <a:close/>
                      <a:moveTo>
                        <a:pt x="526427" y="71617"/>
                      </a:moveTo>
                      <a:cubicBezTo>
                        <a:pt x="588429" y="71617"/>
                        <a:pt x="638691" y="121879"/>
                        <a:pt x="638691" y="183881"/>
                      </a:cubicBezTo>
                      <a:cubicBezTo>
                        <a:pt x="638691" y="245883"/>
                        <a:pt x="588429" y="296145"/>
                        <a:pt x="526427" y="296145"/>
                      </a:cubicBezTo>
                      <a:cubicBezTo>
                        <a:pt x="464425" y="296145"/>
                        <a:pt x="414163" y="245883"/>
                        <a:pt x="414163" y="183881"/>
                      </a:cubicBezTo>
                      <a:cubicBezTo>
                        <a:pt x="414163" y="121879"/>
                        <a:pt x="464425" y="71617"/>
                        <a:pt x="526427" y="71617"/>
                      </a:cubicBezTo>
                      <a:close/>
                      <a:moveTo>
                        <a:pt x="207075" y="71617"/>
                      </a:moveTo>
                      <a:cubicBezTo>
                        <a:pt x="269077" y="71617"/>
                        <a:pt x="319339" y="121879"/>
                        <a:pt x="319339" y="183881"/>
                      </a:cubicBezTo>
                      <a:cubicBezTo>
                        <a:pt x="319339" y="245883"/>
                        <a:pt x="269077" y="296145"/>
                        <a:pt x="207075" y="296145"/>
                      </a:cubicBezTo>
                      <a:cubicBezTo>
                        <a:pt x="145073" y="296145"/>
                        <a:pt x="94811" y="245883"/>
                        <a:pt x="94811" y="183881"/>
                      </a:cubicBezTo>
                      <a:cubicBezTo>
                        <a:pt x="94811" y="121879"/>
                        <a:pt x="145073" y="71617"/>
                        <a:pt x="207075" y="71617"/>
                      </a:cubicBezTo>
                      <a:close/>
                      <a:moveTo>
                        <a:pt x="182844" y="45713"/>
                      </a:moveTo>
                      <a:cubicBezTo>
                        <a:pt x="107560" y="45713"/>
                        <a:pt x="46530" y="106743"/>
                        <a:pt x="46530" y="182027"/>
                      </a:cubicBezTo>
                      <a:cubicBezTo>
                        <a:pt x="46530" y="257311"/>
                        <a:pt x="107560" y="318341"/>
                        <a:pt x="182844" y="318341"/>
                      </a:cubicBezTo>
                      <a:lnTo>
                        <a:pt x="2141502" y="318341"/>
                      </a:lnTo>
                      <a:cubicBezTo>
                        <a:pt x="2216786" y="318341"/>
                        <a:pt x="2277816" y="257311"/>
                        <a:pt x="2277816" y="182027"/>
                      </a:cubicBezTo>
                      <a:cubicBezTo>
                        <a:pt x="2277816" y="106743"/>
                        <a:pt x="2216786" y="45713"/>
                        <a:pt x="2141502" y="45713"/>
                      </a:cubicBezTo>
                      <a:close/>
                      <a:moveTo>
                        <a:pt x="182027" y="0"/>
                      </a:moveTo>
                      <a:lnTo>
                        <a:pt x="2142319" y="0"/>
                      </a:lnTo>
                      <a:cubicBezTo>
                        <a:pt x="2242850" y="0"/>
                        <a:pt x="2324346" y="81496"/>
                        <a:pt x="2324346" y="182027"/>
                      </a:cubicBezTo>
                      <a:cubicBezTo>
                        <a:pt x="2324346" y="282558"/>
                        <a:pt x="2242850" y="364054"/>
                        <a:pt x="2142319" y="364054"/>
                      </a:cubicBezTo>
                      <a:lnTo>
                        <a:pt x="182027" y="364054"/>
                      </a:lnTo>
                      <a:cubicBezTo>
                        <a:pt x="81496" y="364054"/>
                        <a:pt x="0" y="282558"/>
                        <a:pt x="0" y="182027"/>
                      </a:cubicBezTo>
                      <a:cubicBezTo>
                        <a:pt x="0" y="81496"/>
                        <a:pt x="81496" y="0"/>
                        <a:pt x="18202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sp>
            <p:nvSpPr>
              <p:cNvPr id="322" name="Freeform: Shape 321"/>
              <p:cNvSpPr/>
              <p:nvPr/>
            </p:nvSpPr>
            <p:spPr>
              <a:xfrm>
                <a:off x="9962318"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Freeform: Shape 322"/>
              <p:cNvSpPr/>
              <p:nvPr/>
            </p:nvSpPr>
            <p:spPr>
              <a:xfrm>
                <a:off x="10221429"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Freeform: Shape 323"/>
              <p:cNvSpPr/>
              <p:nvPr/>
            </p:nvSpPr>
            <p:spPr>
              <a:xfrm>
                <a:off x="10480540" y="3429000"/>
                <a:ext cx="204563" cy="204563"/>
              </a:xfrm>
              <a:custGeom>
                <a:avLst/>
                <a:gdLst>
                  <a:gd name="connsiteX0" fmla="*/ 1208165 w 3598783"/>
                  <a:gd name="connsiteY0" fmla="*/ 120597 h 3598783"/>
                  <a:gd name="connsiteX1" fmla="*/ 1208165 w 3598783"/>
                  <a:gd name="connsiteY1" fmla="*/ 1303057 h 3598783"/>
                  <a:gd name="connsiteX2" fmla="*/ 2390625 w 3598783"/>
                  <a:gd name="connsiteY2" fmla="*/ 1303057 h 3598783"/>
                  <a:gd name="connsiteX3" fmla="*/ 2390625 w 3598783"/>
                  <a:gd name="connsiteY3" fmla="*/ 120597 h 3598783"/>
                  <a:gd name="connsiteX4" fmla="*/ 0 w 3598783"/>
                  <a:gd name="connsiteY4" fmla="*/ 0 h 3598783"/>
                  <a:gd name="connsiteX5" fmla="*/ 3598783 w 3598783"/>
                  <a:gd name="connsiteY5" fmla="*/ 0 h 3598783"/>
                  <a:gd name="connsiteX6" fmla="*/ 3598783 w 3598783"/>
                  <a:gd name="connsiteY6" fmla="*/ 3598783 h 3598783"/>
                  <a:gd name="connsiteX7" fmla="*/ 0 w 3598783"/>
                  <a:gd name="connsiteY7" fmla="*/ 3598783 h 359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783" h="3598783">
                    <a:moveTo>
                      <a:pt x="1208165" y="120597"/>
                    </a:moveTo>
                    <a:lnTo>
                      <a:pt x="1208165" y="1303057"/>
                    </a:lnTo>
                    <a:lnTo>
                      <a:pt x="2390625" y="1303057"/>
                    </a:lnTo>
                    <a:lnTo>
                      <a:pt x="2390625" y="120597"/>
                    </a:lnTo>
                    <a:close/>
                    <a:moveTo>
                      <a:pt x="0" y="0"/>
                    </a:moveTo>
                    <a:lnTo>
                      <a:pt x="3598783" y="0"/>
                    </a:lnTo>
                    <a:lnTo>
                      <a:pt x="3598783" y="3598783"/>
                    </a:lnTo>
                    <a:lnTo>
                      <a:pt x="0" y="35987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0" name="Freeform: Shape 319"/>
            <p:cNvSpPr/>
            <p:nvPr/>
          </p:nvSpPr>
          <p:spPr>
            <a:xfrm>
              <a:off x="10331070" y="2951963"/>
              <a:ext cx="505789" cy="372334"/>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1" fmla="*/ 1869041 w 3738080"/>
                <a:gd name="connsiteY0-2" fmla="*/ 1997576 h 2751770"/>
                <a:gd name="connsiteX1-3" fmla="*/ 2246138 w 3738080"/>
                <a:gd name="connsiteY1-4" fmla="*/ 2374673 h 2751770"/>
                <a:gd name="connsiteX2-5" fmla="*/ 1869041 w 3738080"/>
                <a:gd name="connsiteY2-6" fmla="*/ 2751770 h 2751770"/>
                <a:gd name="connsiteX3-7" fmla="*/ 1491944 w 3738080"/>
                <a:gd name="connsiteY3-8" fmla="*/ 2374673 h 2751770"/>
                <a:gd name="connsiteX4-9" fmla="*/ 1869041 w 3738080"/>
                <a:gd name="connsiteY4-10" fmla="*/ 1997576 h 2751770"/>
                <a:gd name="connsiteX5-11" fmla="*/ 2624294 w 3738080"/>
                <a:gd name="connsiteY5-12" fmla="*/ 1992174 h 2751770"/>
                <a:gd name="connsiteX6-13" fmla="*/ 2632248 w 3738080"/>
                <a:gd name="connsiteY6-14" fmla="*/ 1992174 h 2751770"/>
                <a:gd name="connsiteX7-15" fmla="*/ 2624294 w 3738080"/>
                <a:gd name="connsiteY7-16" fmla="*/ 1992174 h 2751770"/>
                <a:gd name="connsiteX8-17" fmla="*/ 1858846 w 3738080"/>
                <a:gd name="connsiteY8-18" fmla="*/ 1306247 h 2751770"/>
                <a:gd name="connsiteX9-19" fmla="*/ 2645621 w 3738080"/>
                <a:gd name="connsiteY9-20" fmla="*/ 1504218 h 2751770"/>
                <a:gd name="connsiteX10-21" fmla="*/ 2795575 w 3738080"/>
                <a:gd name="connsiteY10-22" fmla="*/ 1757331 h 2751770"/>
                <a:gd name="connsiteX11-23" fmla="*/ 2539052 w 3738080"/>
                <a:gd name="connsiteY11-24" fmla="*/ 1841672 h 2751770"/>
                <a:gd name="connsiteX12-25" fmla="*/ 1353947 w 3738080"/>
                <a:gd name="connsiteY12-26" fmla="*/ 1778974 h 2751770"/>
                <a:gd name="connsiteX13-27" fmla="*/ 982333 w 3738080"/>
                <a:gd name="connsiteY13-28" fmla="*/ 1780833 h 2751770"/>
                <a:gd name="connsiteX14-29" fmla="*/ 966756 w 3738080"/>
                <a:gd name="connsiteY14-30" fmla="*/ 1667407 h 2751770"/>
                <a:gd name="connsiteX15-31" fmla="*/ 1217540 w 3738080"/>
                <a:gd name="connsiteY15-32" fmla="*/ 1445700 h 2751770"/>
                <a:gd name="connsiteX16-33" fmla="*/ 1858846 w 3738080"/>
                <a:gd name="connsiteY16-34" fmla="*/ 1306247 h 2751770"/>
                <a:gd name="connsiteX17-35" fmla="*/ 1828129 w 3738080"/>
                <a:gd name="connsiteY17-36" fmla="*/ 650059 h 2751770"/>
                <a:gd name="connsiteX18-37" fmla="*/ 3108200 w 3738080"/>
                <a:gd name="connsiteY18-38" fmla="*/ 1008980 h 2751770"/>
                <a:gd name="connsiteX19-39" fmla="*/ 3258155 w 3738080"/>
                <a:gd name="connsiteY19-40" fmla="*/ 1319033 h 2751770"/>
                <a:gd name="connsiteX20-41" fmla="*/ 2937692 w 3738080"/>
                <a:gd name="connsiteY20-42" fmla="*/ 1304637 h 2751770"/>
                <a:gd name="connsiteX21-43" fmla="*/ 763561 w 3738080"/>
                <a:gd name="connsiteY21-44" fmla="*/ 1325535 h 2751770"/>
                <a:gd name="connsiteX22-45" fmla="*/ 464412 w 3738080"/>
                <a:gd name="connsiteY22-46" fmla="*/ 1278813 h 2751770"/>
                <a:gd name="connsiteX23-47" fmla="*/ 450482 w 3738080"/>
                <a:gd name="connsiteY23-48" fmla="*/ 1202928 h 2751770"/>
                <a:gd name="connsiteX24-49" fmla="*/ 622892 w 3738080"/>
                <a:gd name="connsiteY24-50" fmla="*/ 1008979 h 2751770"/>
                <a:gd name="connsiteX25-51" fmla="*/ 1828129 w 3738080"/>
                <a:gd name="connsiteY25-52" fmla="*/ 650059 h 2751770"/>
                <a:gd name="connsiteX26-53" fmla="*/ 1764313 w 3738080"/>
                <a:gd name="connsiteY26-54" fmla="*/ 591 h 2751770"/>
                <a:gd name="connsiteX27-55" fmla="*/ 3559697 w 3738080"/>
                <a:gd name="connsiteY27-56" fmla="*/ 547180 h 2751770"/>
                <a:gd name="connsiteX28-57" fmla="*/ 3709650 w 3738080"/>
                <a:gd name="connsiteY28-58" fmla="*/ 882310 h 2751770"/>
                <a:gd name="connsiteX29-59" fmla="*/ 3367875 w 3738080"/>
                <a:gd name="connsiteY29-60" fmla="*/ 834477 h 2751770"/>
                <a:gd name="connsiteX30-61" fmla="*/ 318417 w 3738080"/>
                <a:gd name="connsiteY30-62" fmla="*/ 884635 h 2751770"/>
                <a:gd name="connsiteX31-63" fmla="*/ 19267 w 3738080"/>
                <a:gd name="connsiteY31-64" fmla="*/ 846272 h 2751770"/>
                <a:gd name="connsiteX32-65" fmla="*/ 275 w 3738080"/>
                <a:gd name="connsiteY32-66" fmla="*/ 760137 h 2751770"/>
                <a:gd name="connsiteX33-67" fmla="*/ 173484 w 3738080"/>
                <a:gd name="connsiteY33-68" fmla="*/ 547180 h 2751770"/>
                <a:gd name="connsiteX34-69" fmla="*/ 1764313 w 3738080"/>
                <a:gd name="connsiteY34-70" fmla="*/ 591 h 2751770"/>
                <a:gd name="connsiteX0-71" fmla="*/ 1869041 w 3738080"/>
                <a:gd name="connsiteY0-72" fmla="*/ 1997576 h 2751770"/>
                <a:gd name="connsiteX1-73" fmla="*/ 2246138 w 3738080"/>
                <a:gd name="connsiteY1-74" fmla="*/ 2374673 h 2751770"/>
                <a:gd name="connsiteX2-75" fmla="*/ 1869041 w 3738080"/>
                <a:gd name="connsiteY2-76" fmla="*/ 2751770 h 2751770"/>
                <a:gd name="connsiteX3-77" fmla="*/ 1491944 w 3738080"/>
                <a:gd name="connsiteY3-78" fmla="*/ 2374673 h 2751770"/>
                <a:gd name="connsiteX4-79" fmla="*/ 1869041 w 3738080"/>
                <a:gd name="connsiteY4-80" fmla="*/ 1997576 h 2751770"/>
                <a:gd name="connsiteX5-81" fmla="*/ 1858846 w 3738080"/>
                <a:gd name="connsiteY5-82" fmla="*/ 1306247 h 2751770"/>
                <a:gd name="connsiteX6-83" fmla="*/ 2645621 w 3738080"/>
                <a:gd name="connsiteY6-84" fmla="*/ 1504218 h 2751770"/>
                <a:gd name="connsiteX7-85" fmla="*/ 2795575 w 3738080"/>
                <a:gd name="connsiteY7-86" fmla="*/ 1757331 h 2751770"/>
                <a:gd name="connsiteX8-87" fmla="*/ 2539052 w 3738080"/>
                <a:gd name="connsiteY8-88" fmla="*/ 1841672 h 2751770"/>
                <a:gd name="connsiteX9-89" fmla="*/ 1353947 w 3738080"/>
                <a:gd name="connsiteY9-90" fmla="*/ 1778974 h 2751770"/>
                <a:gd name="connsiteX10-91" fmla="*/ 982333 w 3738080"/>
                <a:gd name="connsiteY10-92" fmla="*/ 1780833 h 2751770"/>
                <a:gd name="connsiteX11-93" fmla="*/ 966756 w 3738080"/>
                <a:gd name="connsiteY11-94" fmla="*/ 1667407 h 2751770"/>
                <a:gd name="connsiteX12-95" fmla="*/ 1217540 w 3738080"/>
                <a:gd name="connsiteY12-96" fmla="*/ 1445700 h 2751770"/>
                <a:gd name="connsiteX13-97" fmla="*/ 1858846 w 3738080"/>
                <a:gd name="connsiteY13-98" fmla="*/ 1306247 h 2751770"/>
                <a:gd name="connsiteX14-99" fmla="*/ 1828129 w 3738080"/>
                <a:gd name="connsiteY14-100" fmla="*/ 650059 h 2751770"/>
                <a:gd name="connsiteX15-101" fmla="*/ 3108200 w 3738080"/>
                <a:gd name="connsiteY15-102" fmla="*/ 1008980 h 2751770"/>
                <a:gd name="connsiteX16-103" fmla="*/ 3258155 w 3738080"/>
                <a:gd name="connsiteY16-104" fmla="*/ 1319033 h 2751770"/>
                <a:gd name="connsiteX17-105" fmla="*/ 2937692 w 3738080"/>
                <a:gd name="connsiteY17-106" fmla="*/ 1304637 h 2751770"/>
                <a:gd name="connsiteX18-107" fmla="*/ 763561 w 3738080"/>
                <a:gd name="connsiteY18-108" fmla="*/ 1325535 h 2751770"/>
                <a:gd name="connsiteX19-109" fmla="*/ 464412 w 3738080"/>
                <a:gd name="connsiteY19-110" fmla="*/ 1278813 h 2751770"/>
                <a:gd name="connsiteX20-111" fmla="*/ 450482 w 3738080"/>
                <a:gd name="connsiteY20-112" fmla="*/ 1202928 h 2751770"/>
                <a:gd name="connsiteX21-113" fmla="*/ 622892 w 3738080"/>
                <a:gd name="connsiteY21-114" fmla="*/ 1008979 h 2751770"/>
                <a:gd name="connsiteX22-115" fmla="*/ 1828129 w 3738080"/>
                <a:gd name="connsiteY22-116" fmla="*/ 650059 h 2751770"/>
                <a:gd name="connsiteX23-117" fmla="*/ 1764313 w 3738080"/>
                <a:gd name="connsiteY23-118" fmla="*/ 591 h 2751770"/>
                <a:gd name="connsiteX24-119" fmla="*/ 3559697 w 3738080"/>
                <a:gd name="connsiteY24-120" fmla="*/ 547180 h 2751770"/>
                <a:gd name="connsiteX25-121" fmla="*/ 3709650 w 3738080"/>
                <a:gd name="connsiteY25-122" fmla="*/ 882310 h 2751770"/>
                <a:gd name="connsiteX26-123" fmla="*/ 3367875 w 3738080"/>
                <a:gd name="connsiteY26-124" fmla="*/ 834477 h 2751770"/>
                <a:gd name="connsiteX27-125" fmla="*/ 318417 w 3738080"/>
                <a:gd name="connsiteY27-126" fmla="*/ 884635 h 2751770"/>
                <a:gd name="connsiteX28-127" fmla="*/ 19267 w 3738080"/>
                <a:gd name="connsiteY28-128" fmla="*/ 846272 h 2751770"/>
                <a:gd name="connsiteX29-129" fmla="*/ 275 w 3738080"/>
                <a:gd name="connsiteY29-130" fmla="*/ 760137 h 2751770"/>
                <a:gd name="connsiteX30-131" fmla="*/ 173484 w 3738080"/>
                <a:gd name="connsiteY30-132" fmla="*/ 547180 h 2751770"/>
                <a:gd name="connsiteX31-133" fmla="*/ 1764313 w 3738080"/>
                <a:gd name="connsiteY31-134" fmla="*/ 591 h 275177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7" name="Group 326"/>
          <p:cNvGrpSpPr/>
          <p:nvPr/>
        </p:nvGrpSpPr>
        <p:grpSpPr>
          <a:xfrm>
            <a:off x="802481" y="831196"/>
            <a:ext cx="1928893" cy="1436399"/>
            <a:chOff x="970334" y="886028"/>
            <a:chExt cx="8012348" cy="5966596"/>
          </a:xfrm>
          <a:solidFill>
            <a:schemeClr val="accent3"/>
          </a:solidFill>
        </p:grpSpPr>
        <p:sp>
          <p:nvSpPr>
            <p:cNvPr id="328" name="Freeform: Shape 327"/>
            <p:cNvSpPr/>
            <p:nvPr/>
          </p:nvSpPr>
          <p:spPr>
            <a:xfrm>
              <a:off x="970334" y="1485859"/>
              <a:ext cx="5488021" cy="4644957"/>
            </a:xfrm>
            <a:custGeom>
              <a:avLst/>
              <a:gdLst>
                <a:gd name="connsiteX0" fmla="*/ 2432 w 5488021"/>
                <a:gd name="connsiteY0" fmla="*/ 2651639 h 4644957"/>
                <a:gd name="connsiteX1" fmla="*/ 375326 w 5488021"/>
                <a:gd name="connsiteY1" fmla="*/ 2650829 h 4644957"/>
                <a:gd name="connsiteX2" fmla="*/ 431260 w 5488021"/>
                <a:gd name="connsiteY2" fmla="*/ 2604622 h 4644957"/>
                <a:gd name="connsiteX3" fmla="*/ 817934 w 5488021"/>
                <a:gd name="connsiteY3" fmla="*/ 56786 h 4644957"/>
                <a:gd name="connsiteX4" fmla="*/ 890892 w 5488021"/>
                <a:gd name="connsiteY4" fmla="*/ 41 h 4644957"/>
                <a:gd name="connsiteX5" fmla="*/ 3874041 w 5488021"/>
                <a:gd name="connsiteY5" fmla="*/ 41 h 4644957"/>
                <a:gd name="connsiteX6" fmla="*/ 3919436 w 5488021"/>
                <a:gd name="connsiteY6" fmla="*/ 30035 h 4644957"/>
                <a:gd name="connsiteX7" fmla="*/ 3980234 w 5488021"/>
                <a:gd name="connsiteY7" fmla="*/ 351048 h 4644957"/>
                <a:gd name="connsiteX8" fmla="*/ 4316649 w 5488021"/>
                <a:gd name="connsiteY8" fmla="*/ 1802090 h 4644957"/>
                <a:gd name="connsiteX9" fmla="*/ 4531468 w 5488021"/>
                <a:gd name="connsiteY9" fmla="*/ 2732703 h 4644957"/>
                <a:gd name="connsiteX10" fmla="*/ 4588213 w 5488021"/>
                <a:gd name="connsiteY10" fmla="*/ 2778099 h 4644957"/>
                <a:gd name="connsiteX11" fmla="*/ 4730075 w 5488021"/>
                <a:gd name="connsiteY11" fmla="*/ 2777288 h 4644957"/>
                <a:gd name="connsiteX12" fmla="*/ 5034064 w 5488021"/>
                <a:gd name="connsiteY12" fmla="*/ 2742431 h 4644957"/>
                <a:gd name="connsiteX13" fmla="*/ 5034064 w 5488021"/>
                <a:gd name="connsiteY13" fmla="*/ 2705952 h 4644957"/>
                <a:gd name="connsiteX14" fmla="*/ 5034064 w 5488021"/>
                <a:gd name="connsiteY14" fmla="*/ 71378 h 4644957"/>
                <a:gd name="connsiteX15" fmla="*/ 5099726 w 5488021"/>
                <a:gd name="connsiteY15" fmla="*/ 4905 h 4644957"/>
                <a:gd name="connsiteX16" fmla="*/ 5444247 w 5488021"/>
                <a:gd name="connsiteY16" fmla="*/ 4095 h 4644957"/>
                <a:gd name="connsiteX17" fmla="*/ 5491264 w 5488021"/>
                <a:gd name="connsiteY17" fmla="*/ 51112 h 4644957"/>
                <a:gd name="connsiteX18" fmla="*/ 5490453 w 5488021"/>
                <a:gd name="connsiteY18" fmla="*/ 399686 h 4644957"/>
                <a:gd name="connsiteX19" fmla="*/ 5491264 w 5488021"/>
                <a:gd name="connsiteY19" fmla="*/ 4006216 h 4644957"/>
                <a:gd name="connsiteX20" fmla="*/ 5158902 w 5488021"/>
                <a:gd name="connsiteY20" fmla="*/ 3652778 h 4644957"/>
                <a:gd name="connsiteX21" fmla="*/ 4579296 w 5488021"/>
                <a:gd name="connsiteY21" fmla="*/ 3489029 h 4644957"/>
                <a:gd name="connsiteX22" fmla="*/ 3945377 w 5488021"/>
                <a:gd name="connsiteY22" fmla="*/ 3866786 h 4644957"/>
                <a:gd name="connsiteX23" fmla="*/ 3764604 w 5488021"/>
                <a:gd name="connsiteY23" fmla="*/ 4588254 h 4644957"/>
                <a:gd name="connsiteX24" fmla="*/ 3712724 w 5488021"/>
                <a:gd name="connsiteY24" fmla="*/ 4645810 h 4644957"/>
                <a:gd name="connsiteX25" fmla="*/ 2265734 w 5488021"/>
                <a:gd name="connsiteY25" fmla="*/ 4646620 h 4644957"/>
                <a:gd name="connsiteX26" fmla="*/ 2218717 w 5488021"/>
                <a:gd name="connsiteY26" fmla="*/ 4599603 h 4644957"/>
                <a:gd name="connsiteX27" fmla="*/ 1768002 w 5488021"/>
                <a:gd name="connsiteY27" fmla="*/ 3804367 h 4644957"/>
                <a:gd name="connsiteX28" fmla="*/ 886838 w 5488021"/>
                <a:gd name="connsiteY28" fmla="*/ 3923531 h 4644957"/>
                <a:gd name="connsiteX29" fmla="*/ 603926 w 5488021"/>
                <a:gd name="connsiteY29" fmla="*/ 4590686 h 4644957"/>
                <a:gd name="connsiteX30" fmla="*/ 551234 w 5488021"/>
                <a:gd name="connsiteY30" fmla="*/ 4644999 h 4644957"/>
                <a:gd name="connsiteX31" fmla="*/ 170234 w 5488021"/>
                <a:gd name="connsiteY31" fmla="*/ 4644999 h 4644957"/>
                <a:gd name="connsiteX32" fmla="*/ 129702 w 5488021"/>
                <a:gd name="connsiteY32" fmla="*/ 4606899 h 4644957"/>
                <a:gd name="connsiteX33" fmla="*/ 79443 w 5488021"/>
                <a:gd name="connsiteY33" fmla="*/ 4026482 h 4644957"/>
                <a:gd name="connsiteX34" fmla="*/ 34857 w 5488021"/>
                <a:gd name="connsiteY34" fmla="*/ 3551448 h 4644957"/>
                <a:gd name="connsiteX35" fmla="*/ 15402 w 5488021"/>
                <a:gd name="connsiteY35" fmla="*/ 3338250 h 4644957"/>
                <a:gd name="connsiteX36" fmla="*/ 55934 w 5488021"/>
                <a:gd name="connsiteY36" fmla="*/ 3294476 h 4644957"/>
                <a:gd name="connsiteX37" fmla="*/ 100519 w 5488021"/>
                <a:gd name="connsiteY37" fmla="*/ 3294476 h 4644957"/>
                <a:gd name="connsiteX38" fmla="*/ 3326860 w 5488021"/>
                <a:gd name="connsiteY38" fmla="*/ 3295286 h 4644957"/>
                <a:gd name="connsiteX39" fmla="*/ 3425757 w 5488021"/>
                <a:gd name="connsiteY39" fmla="*/ 3268535 h 4644957"/>
                <a:gd name="connsiteX40" fmla="*/ 4066162 w 5488021"/>
                <a:gd name="connsiteY40" fmla="*/ 2885914 h 4644957"/>
                <a:gd name="connsiteX41" fmla="*/ 4093724 w 5488021"/>
                <a:gd name="connsiteY41" fmla="*/ 2821063 h 4644957"/>
                <a:gd name="connsiteX42" fmla="*/ 3965643 w 5488021"/>
                <a:gd name="connsiteY42" fmla="*/ 2509778 h 4644957"/>
                <a:gd name="connsiteX43" fmla="*/ 3562756 w 5488021"/>
                <a:gd name="connsiteY43" fmla="*/ 1877480 h 4644957"/>
                <a:gd name="connsiteX44" fmla="*/ 3494662 w 5488021"/>
                <a:gd name="connsiteY44" fmla="*/ 1862888 h 4644957"/>
                <a:gd name="connsiteX45" fmla="*/ 3290381 w 5488021"/>
                <a:gd name="connsiteY45" fmla="*/ 1988537 h 4644957"/>
                <a:gd name="connsiteX46" fmla="*/ 3073940 w 5488021"/>
                <a:gd name="connsiteY46" fmla="*/ 1947195 h 4644957"/>
                <a:gd name="connsiteX47" fmla="*/ 3098260 w 5488021"/>
                <a:gd name="connsiteY47" fmla="*/ 1854782 h 4644957"/>
                <a:gd name="connsiteX48" fmla="*/ 3425757 w 5488021"/>
                <a:gd name="connsiteY48" fmla="*/ 1658607 h 4644957"/>
                <a:gd name="connsiteX49" fmla="*/ 3742717 w 5488021"/>
                <a:gd name="connsiteY49" fmla="*/ 1470539 h 4644957"/>
                <a:gd name="connsiteX50" fmla="*/ 3766226 w 5488021"/>
                <a:gd name="connsiteY50" fmla="*/ 1415416 h 4644957"/>
                <a:gd name="connsiteX51" fmla="*/ 3514928 w 5488021"/>
                <a:gd name="connsiteY51" fmla="*/ 330782 h 4644957"/>
                <a:gd name="connsiteX52" fmla="*/ 3463047 w 5488021"/>
                <a:gd name="connsiteY52" fmla="*/ 289439 h 4644957"/>
                <a:gd name="connsiteX53" fmla="*/ 1262164 w 5488021"/>
                <a:gd name="connsiteY53" fmla="*/ 289439 h 4644957"/>
                <a:gd name="connsiteX54" fmla="*/ 1212715 w 5488021"/>
                <a:gd name="connsiteY54" fmla="*/ 332403 h 4644957"/>
                <a:gd name="connsiteX55" fmla="*/ 889270 w 5488021"/>
                <a:gd name="connsiteY55" fmla="*/ 2599758 h 4644957"/>
                <a:gd name="connsiteX56" fmla="*/ 926560 w 5488021"/>
                <a:gd name="connsiteY56" fmla="*/ 2645154 h 4644957"/>
                <a:gd name="connsiteX57" fmla="*/ 1542645 w 5488021"/>
                <a:gd name="connsiteY57" fmla="*/ 2644344 h 4644957"/>
                <a:gd name="connsiteX58" fmla="*/ 1577502 w 5488021"/>
                <a:gd name="connsiteY58" fmla="*/ 2598137 h 4644957"/>
                <a:gd name="connsiteX59" fmla="*/ 1376464 w 5488021"/>
                <a:gd name="connsiteY59" fmla="*/ 1485941 h 4644957"/>
                <a:gd name="connsiteX60" fmla="*/ 1412943 w 5488021"/>
                <a:gd name="connsiteY60" fmla="*/ 1422712 h 4644957"/>
                <a:gd name="connsiteX61" fmla="*/ 1616413 w 5488021"/>
                <a:gd name="connsiteY61" fmla="*/ 1400824 h 4644957"/>
                <a:gd name="connsiteX62" fmla="*/ 1801238 w 5488021"/>
                <a:gd name="connsiteY62" fmla="*/ 1545929 h 4644957"/>
                <a:gd name="connsiteX63" fmla="*/ 1939857 w 5488021"/>
                <a:gd name="connsiteY63" fmla="*/ 2044471 h 4644957"/>
                <a:gd name="connsiteX64" fmla="*/ 1957692 w 5488021"/>
                <a:gd name="connsiteY64" fmla="*/ 2144180 h 4644957"/>
                <a:gd name="connsiteX65" fmla="*/ 2006330 w 5488021"/>
                <a:gd name="connsiteY65" fmla="*/ 2183901 h 4644957"/>
                <a:gd name="connsiteX66" fmla="*/ 2529192 w 5488021"/>
                <a:gd name="connsiteY66" fmla="*/ 2183090 h 4644957"/>
                <a:gd name="connsiteX67" fmla="*/ 2609445 w 5488021"/>
                <a:gd name="connsiteY67" fmla="*/ 2192818 h 4644957"/>
                <a:gd name="connsiteX68" fmla="*/ 2686455 w 5488021"/>
                <a:gd name="connsiteY68" fmla="*/ 2297391 h 4644957"/>
                <a:gd name="connsiteX69" fmla="*/ 2685645 w 5488021"/>
                <a:gd name="connsiteY69" fmla="*/ 2605433 h 4644957"/>
                <a:gd name="connsiteX70" fmla="*/ 2725366 w 5488021"/>
                <a:gd name="connsiteY70" fmla="*/ 2645965 h 4644957"/>
                <a:gd name="connsiteX71" fmla="*/ 2984770 w 5488021"/>
                <a:gd name="connsiteY71" fmla="*/ 2645154 h 4644957"/>
                <a:gd name="connsiteX72" fmla="*/ 3027734 w 5488021"/>
                <a:gd name="connsiteY72" fmla="*/ 2687307 h 4644957"/>
                <a:gd name="connsiteX73" fmla="*/ 3027734 w 5488021"/>
                <a:gd name="connsiteY73" fmla="*/ 3137212 h 4644957"/>
                <a:gd name="connsiteX74" fmla="*/ 2987202 w 5488021"/>
                <a:gd name="connsiteY74" fmla="*/ 3176933 h 4644957"/>
                <a:gd name="connsiteX75" fmla="*/ 2942617 w 5488021"/>
                <a:gd name="connsiteY75" fmla="*/ 3176933 h 4644957"/>
                <a:gd name="connsiteX76" fmla="*/ 64851 w 5488021"/>
                <a:gd name="connsiteY76" fmla="*/ 3176933 h 4644957"/>
                <a:gd name="connsiteX77" fmla="*/ 0 w 5488021"/>
                <a:gd name="connsiteY77" fmla="*/ 3174501 h 4644957"/>
                <a:gd name="connsiteX78" fmla="*/ 2432 w 5488021"/>
                <a:gd name="connsiteY78" fmla="*/ 2651639 h 4644957"/>
                <a:gd name="connsiteX79" fmla="*/ 3891064 w 5488021"/>
                <a:gd name="connsiteY79" fmla="*/ 1975567 h 4644957"/>
                <a:gd name="connsiteX80" fmla="*/ 3895928 w 5488021"/>
                <a:gd name="connsiteY80" fmla="*/ 1973135 h 4644957"/>
                <a:gd name="connsiteX81" fmla="*/ 3843236 w 5488021"/>
                <a:gd name="connsiteY81" fmla="*/ 1746156 h 4644957"/>
                <a:gd name="connsiteX82" fmla="*/ 3755687 w 5488021"/>
                <a:gd name="connsiteY82" fmla="*/ 1712920 h 4644957"/>
                <a:gd name="connsiteX83" fmla="*/ 3745960 w 5488021"/>
                <a:gd name="connsiteY83" fmla="*/ 1747778 h 4644957"/>
                <a:gd name="connsiteX84" fmla="*/ 3891064 w 5488021"/>
                <a:gd name="connsiteY84" fmla="*/ 1975567 h 464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488021" h="4644957">
                  <a:moveTo>
                    <a:pt x="2432" y="2651639"/>
                  </a:moveTo>
                  <a:cubicBezTo>
                    <a:pt x="126460" y="2650829"/>
                    <a:pt x="251298" y="2649207"/>
                    <a:pt x="375326" y="2650829"/>
                  </a:cubicBezTo>
                  <a:cubicBezTo>
                    <a:pt x="410994" y="2651639"/>
                    <a:pt x="423964" y="2638669"/>
                    <a:pt x="431260" y="2604622"/>
                  </a:cubicBezTo>
                  <a:cubicBezTo>
                    <a:pt x="565015" y="1828031"/>
                    <a:pt x="779023" y="239180"/>
                    <a:pt x="817934" y="56786"/>
                  </a:cubicBezTo>
                  <a:cubicBezTo>
                    <a:pt x="827662" y="12201"/>
                    <a:pt x="845496" y="41"/>
                    <a:pt x="890892" y="41"/>
                  </a:cubicBezTo>
                  <a:cubicBezTo>
                    <a:pt x="1690992" y="1663"/>
                    <a:pt x="3073940" y="852"/>
                    <a:pt x="3874041" y="41"/>
                  </a:cubicBezTo>
                  <a:cubicBezTo>
                    <a:pt x="3895928" y="41"/>
                    <a:pt x="3920247" y="-2391"/>
                    <a:pt x="3919436" y="30035"/>
                  </a:cubicBezTo>
                  <a:cubicBezTo>
                    <a:pt x="3943756" y="188109"/>
                    <a:pt x="3955915" y="244854"/>
                    <a:pt x="3980234" y="351048"/>
                  </a:cubicBezTo>
                  <a:cubicBezTo>
                    <a:pt x="4090481" y="834999"/>
                    <a:pt x="4203970" y="1318950"/>
                    <a:pt x="4316649" y="1802090"/>
                  </a:cubicBezTo>
                  <a:cubicBezTo>
                    <a:pt x="4388796" y="2112565"/>
                    <a:pt x="4460943" y="2422229"/>
                    <a:pt x="4531468" y="2732703"/>
                  </a:cubicBezTo>
                  <a:cubicBezTo>
                    <a:pt x="4538764" y="2766750"/>
                    <a:pt x="4552545" y="2780531"/>
                    <a:pt x="4588213" y="2778099"/>
                  </a:cubicBezTo>
                  <a:cubicBezTo>
                    <a:pt x="4635230" y="2774856"/>
                    <a:pt x="4683058" y="2776478"/>
                    <a:pt x="4730075" y="2777288"/>
                  </a:cubicBezTo>
                  <a:cubicBezTo>
                    <a:pt x="4755204" y="2778099"/>
                    <a:pt x="5035686" y="2769993"/>
                    <a:pt x="5034064" y="2742431"/>
                  </a:cubicBezTo>
                  <a:cubicBezTo>
                    <a:pt x="5033253" y="2730271"/>
                    <a:pt x="5034064" y="2718111"/>
                    <a:pt x="5034064" y="2705952"/>
                  </a:cubicBezTo>
                  <a:cubicBezTo>
                    <a:pt x="5034064" y="1828031"/>
                    <a:pt x="5034064" y="949299"/>
                    <a:pt x="5034064" y="71378"/>
                  </a:cubicBezTo>
                  <a:cubicBezTo>
                    <a:pt x="5034064" y="4905"/>
                    <a:pt x="5034064" y="4905"/>
                    <a:pt x="5099726" y="4905"/>
                  </a:cubicBezTo>
                  <a:cubicBezTo>
                    <a:pt x="5214836" y="4905"/>
                    <a:pt x="5329136" y="5716"/>
                    <a:pt x="5444247" y="4095"/>
                  </a:cubicBezTo>
                  <a:cubicBezTo>
                    <a:pt x="5479915" y="3284"/>
                    <a:pt x="5491264" y="16254"/>
                    <a:pt x="5491264" y="51112"/>
                  </a:cubicBezTo>
                  <a:cubicBezTo>
                    <a:pt x="5489643" y="167033"/>
                    <a:pt x="5490453" y="283765"/>
                    <a:pt x="5490453" y="399686"/>
                  </a:cubicBezTo>
                  <a:cubicBezTo>
                    <a:pt x="5490453" y="1473782"/>
                    <a:pt x="5491264" y="2932120"/>
                    <a:pt x="5491264" y="4006216"/>
                  </a:cubicBezTo>
                  <a:cubicBezTo>
                    <a:pt x="5439383" y="3943797"/>
                    <a:pt x="5419928" y="3830307"/>
                    <a:pt x="5158902" y="3652778"/>
                  </a:cubicBezTo>
                  <a:cubicBezTo>
                    <a:pt x="4986236" y="3526318"/>
                    <a:pt x="4791683" y="3467952"/>
                    <a:pt x="4579296" y="3489029"/>
                  </a:cubicBezTo>
                  <a:cubicBezTo>
                    <a:pt x="4311785" y="3516590"/>
                    <a:pt x="4100209" y="3647103"/>
                    <a:pt x="3945377" y="3866786"/>
                  </a:cubicBezTo>
                  <a:cubicBezTo>
                    <a:pt x="3792166" y="4083227"/>
                    <a:pt x="3734611" y="4324797"/>
                    <a:pt x="3764604" y="4588254"/>
                  </a:cubicBezTo>
                  <a:cubicBezTo>
                    <a:pt x="3771089" y="4642567"/>
                    <a:pt x="3767847" y="4645810"/>
                    <a:pt x="3712724" y="4645810"/>
                  </a:cubicBezTo>
                  <a:cubicBezTo>
                    <a:pt x="3313889" y="4645810"/>
                    <a:pt x="2664568" y="4645810"/>
                    <a:pt x="2265734" y="4646620"/>
                  </a:cubicBezTo>
                  <a:cubicBezTo>
                    <a:pt x="2230066" y="4646620"/>
                    <a:pt x="2219528" y="4639324"/>
                    <a:pt x="2218717" y="4599603"/>
                  </a:cubicBezTo>
                  <a:cubicBezTo>
                    <a:pt x="2208990" y="4255893"/>
                    <a:pt x="2076045" y="3977844"/>
                    <a:pt x="1768002" y="3804367"/>
                  </a:cubicBezTo>
                  <a:cubicBezTo>
                    <a:pt x="1484279" y="3643861"/>
                    <a:pt x="1121924" y="3697363"/>
                    <a:pt x="886838" y="3923531"/>
                  </a:cubicBezTo>
                  <a:cubicBezTo>
                    <a:pt x="697149" y="4105924"/>
                    <a:pt x="607979" y="4330471"/>
                    <a:pt x="603926" y="4590686"/>
                  </a:cubicBezTo>
                  <a:cubicBezTo>
                    <a:pt x="603115" y="4644999"/>
                    <a:pt x="603926" y="4644999"/>
                    <a:pt x="551234" y="4644999"/>
                  </a:cubicBezTo>
                  <a:cubicBezTo>
                    <a:pt x="502596" y="4644999"/>
                    <a:pt x="218872" y="4644189"/>
                    <a:pt x="170234" y="4644999"/>
                  </a:cubicBezTo>
                  <a:cubicBezTo>
                    <a:pt x="141862" y="4645810"/>
                    <a:pt x="132134" y="4633650"/>
                    <a:pt x="129702" y="4606899"/>
                  </a:cubicBezTo>
                  <a:cubicBezTo>
                    <a:pt x="113489" y="4413157"/>
                    <a:pt x="96466" y="4220225"/>
                    <a:pt x="79443" y="4026482"/>
                  </a:cubicBezTo>
                  <a:cubicBezTo>
                    <a:pt x="64851" y="3867597"/>
                    <a:pt x="49449" y="3709523"/>
                    <a:pt x="34857" y="3551448"/>
                  </a:cubicBezTo>
                  <a:cubicBezTo>
                    <a:pt x="28372" y="3480111"/>
                    <a:pt x="22698" y="3408775"/>
                    <a:pt x="15402" y="3338250"/>
                  </a:cubicBezTo>
                  <a:cubicBezTo>
                    <a:pt x="12160" y="3306635"/>
                    <a:pt x="23509" y="3292044"/>
                    <a:pt x="55934" y="3294476"/>
                  </a:cubicBezTo>
                  <a:cubicBezTo>
                    <a:pt x="70526" y="3295286"/>
                    <a:pt x="85928" y="3294476"/>
                    <a:pt x="100519" y="3294476"/>
                  </a:cubicBezTo>
                  <a:cubicBezTo>
                    <a:pt x="1014109" y="3294476"/>
                    <a:pt x="2413270" y="3294476"/>
                    <a:pt x="3326860" y="3295286"/>
                  </a:cubicBezTo>
                  <a:cubicBezTo>
                    <a:pt x="3363338" y="3295286"/>
                    <a:pt x="3394953" y="3287991"/>
                    <a:pt x="3425757" y="3268535"/>
                  </a:cubicBezTo>
                  <a:cubicBezTo>
                    <a:pt x="3638145" y="3140454"/>
                    <a:pt x="3851343" y="3012374"/>
                    <a:pt x="4066162" y="2885914"/>
                  </a:cubicBezTo>
                  <a:cubicBezTo>
                    <a:pt x="4094534" y="2868891"/>
                    <a:pt x="4099398" y="2853488"/>
                    <a:pt x="4093724" y="2821063"/>
                  </a:cubicBezTo>
                  <a:cubicBezTo>
                    <a:pt x="4073458" y="2707573"/>
                    <a:pt x="4029683" y="2606244"/>
                    <a:pt x="3965643" y="2509778"/>
                  </a:cubicBezTo>
                  <a:cubicBezTo>
                    <a:pt x="3827834" y="2301444"/>
                    <a:pt x="3694889" y="2089867"/>
                    <a:pt x="3562756" y="1877480"/>
                  </a:cubicBezTo>
                  <a:cubicBezTo>
                    <a:pt x="3541679" y="1843433"/>
                    <a:pt x="3525466" y="1842622"/>
                    <a:pt x="3494662" y="1862888"/>
                  </a:cubicBezTo>
                  <a:cubicBezTo>
                    <a:pt x="3436296" y="1900988"/>
                    <a:pt x="3349557" y="1950437"/>
                    <a:pt x="3290381" y="1988537"/>
                  </a:cubicBezTo>
                  <a:cubicBezTo>
                    <a:pt x="3210938" y="2039607"/>
                    <a:pt x="3122579" y="1998265"/>
                    <a:pt x="3073940" y="1947195"/>
                  </a:cubicBezTo>
                  <a:cubicBezTo>
                    <a:pt x="3043947" y="1915580"/>
                    <a:pt x="3054485" y="1881533"/>
                    <a:pt x="3098260" y="1854782"/>
                  </a:cubicBezTo>
                  <a:cubicBezTo>
                    <a:pt x="3198779" y="1794795"/>
                    <a:pt x="3324428" y="1718595"/>
                    <a:pt x="3425757" y="1658607"/>
                  </a:cubicBezTo>
                  <a:cubicBezTo>
                    <a:pt x="3531140" y="1596188"/>
                    <a:pt x="3636523" y="1532148"/>
                    <a:pt x="3742717" y="1470539"/>
                  </a:cubicBezTo>
                  <a:cubicBezTo>
                    <a:pt x="3767036" y="1456758"/>
                    <a:pt x="3772711" y="1442167"/>
                    <a:pt x="3766226" y="1415416"/>
                  </a:cubicBezTo>
                  <a:cubicBezTo>
                    <a:pt x="3681919" y="1053871"/>
                    <a:pt x="3598424" y="692327"/>
                    <a:pt x="3514928" y="330782"/>
                  </a:cubicBezTo>
                  <a:cubicBezTo>
                    <a:pt x="3508443" y="300788"/>
                    <a:pt x="3494662" y="289439"/>
                    <a:pt x="3463047" y="289439"/>
                  </a:cubicBezTo>
                  <a:cubicBezTo>
                    <a:pt x="2923972" y="290250"/>
                    <a:pt x="1801238" y="290250"/>
                    <a:pt x="1262164" y="289439"/>
                  </a:cubicBezTo>
                  <a:cubicBezTo>
                    <a:pt x="1228117" y="289439"/>
                    <a:pt x="1219200" y="304031"/>
                    <a:pt x="1212715" y="332403"/>
                  </a:cubicBezTo>
                  <a:cubicBezTo>
                    <a:pt x="1100036" y="947678"/>
                    <a:pt x="909536" y="2319278"/>
                    <a:pt x="889270" y="2599758"/>
                  </a:cubicBezTo>
                  <a:cubicBezTo>
                    <a:pt x="880353" y="2636237"/>
                    <a:pt x="889270" y="2645965"/>
                    <a:pt x="926560" y="2645154"/>
                  </a:cubicBezTo>
                  <a:cubicBezTo>
                    <a:pt x="1110574" y="2643533"/>
                    <a:pt x="1358630" y="2644344"/>
                    <a:pt x="1542645" y="2644344"/>
                  </a:cubicBezTo>
                  <a:cubicBezTo>
                    <a:pt x="1588041" y="2644344"/>
                    <a:pt x="1588851" y="2642722"/>
                    <a:pt x="1577502" y="2598137"/>
                  </a:cubicBezTo>
                  <a:cubicBezTo>
                    <a:pt x="1497249" y="2180658"/>
                    <a:pt x="1435641" y="1881533"/>
                    <a:pt x="1376464" y="1485941"/>
                  </a:cubicBezTo>
                  <a:cubicBezTo>
                    <a:pt x="1363494" y="1436492"/>
                    <a:pt x="1363494" y="1434871"/>
                    <a:pt x="1412943" y="1422712"/>
                  </a:cubicBezTo>
                  <a:cubicBezTo>
                    <a:pt x="1498060" y="1401635"/>
                    <a:pt x="1527243" y="1387854"/>
                    <a:pt x="1616413" y="1400824"/>
                  </a:cubicBezTo>
                  <a:cubicBezTo>
                    <a:pt x="1707204" y="1414605"/>
                    <a:pt x="1766381" y="1464054"/>
                    <a:pt x="1801238" y="1545929"/>
                  </a:cubicBezTo>
                  <a:cubicBezTo>
                    <a:pt x="1870143" y="1705624"/>
                    <a:pt x="1905811" y="1875048"/>
                    <a:pt x="1939857" y="2044471"/>
                  </a:cubicBezTo>
                  <a:cubicBezTo>
                    <a:pt x="1946343" y="2077707"/>
                    <a:pt x="1952828" y="2110944"/>
                    <a:pt x="1957692" y="2144180"/>
                  </a:cubicBezTo>
                  <a:cubicBezTo>
                    <a:pt x="1961745" y="2173363"/>
                    <a:pt x="1976336" y="2183901"/>
                    <a:pt x="2006330" y="2183901"/>
                  </a:cubicBezTo>
                  <a:cubicBezTo>
                    <a:pt x="2183049" y="2183090"/>
                    <a:pt x="2352472" y="2183090"/>
                    <a:pt x="2529192" y="2183090"/>
                  </a:cubicBezTo>
                  <a:cubicBezTo>
                    <a:pt x="2556753" y="2183090"/>
                    <a:pt x="2583504" y="2184712"/>
                    <a:pt x="2609445" y="2192818"/>
                  </a:cubicBezTo>
                  <a:cubicBezTo>
                    <a:pt x="2663757" y="2209031"/>
                    <a:pt x="2686455" y="2240646"/>
                    <a:pt x="2686455" y="2297391"/>
                  </a:cubicBezTo>
                  <a:cubicBezTo>
                    <a:pt x="2686455" y="2400341"/>
                    <a:pt x="2687266" y="2502482"/>
                    <a:pt x="2685645" y="2605433"/>
                  </a:cubicBezTo>
                  <a:cubicBezTo>
                    <a:pt x="2685645" y="2635427"/>
                    <a:pt x="2695373" y="2645965"/>
                    <a:pt x="2725366" y="2645965"/>
                  </a:cubicBezTo>
                  <a:cubicBezTo>
                    <a:pt x="2792649" y="2644344"/>
                    <a:pt x="2917487" y="2646775"/>
                    <a:pt x="2984770" y="2645154"/>
                  </a:cubicBezTo>
                  <a:cubicBezTo>
                    <a:pt x="3015575" y="2644344"/>
                    <a:pt x="3027734" y="2655692"/>
                    <a:pt x="3027734" y="2687307"/>
                  </a:cubicBezTo>
                  <a:cubicBezTo>
                    <a:pt x="3026924" y="2837275"/>
                    <a:pt x="3026924" y="2987244"/>
                    <a:pt x="3027734" y="3137212"/>
                  </a:cubicBezTo>
                  <a:cubicBezTo>
                    <a:pt x="3027734" y="3167205"/>
                    <a:pt x="3017196" y="3179365"/>
                    <a:pt x="2987202" y="3176933"/>
                  </a:cubicBezTo>
                  <a:cubicBezTo>
                    <a:pt x="2972611" y="3175312"/>
                    <a:pt x="2957209" y="3176933"/>
                    <a:pt x="2942617" y="3176933"/>
                  </a:cubicBezTo>
                  <a:cubicBezTo>
                    <a:pt x="2032270" y="3176933"/>
                    <a:pt x="975198" y="3176933"/>
                    <a:pt x="64851" y="3176933"/>
                  </a:cubicBezTo>
                  <a:cubicBezTo>
                    <a:pt x="42964" y="3176933"/>
                    <a:pt x="21887" y="3175312"/>
                    <a:pt x="0" y="3174501"/>
                  </a:cubicBezTo>
                  <a:cubicBezTo>
                    <a:pt x="2432" y="3002646"/>
                    <a:pt x="2432" y="2826737"/>
                    <a:pt x="2432" y="2651639"/>
                  </a:cubicBezTo>
                  <a:close/>
                  <a:moveTo>
                    <a:pt x="3891064" y="1975567"/>
                  </a:moveTo>
                  <a:cubicBezTo>
                    <a:pt x="3892685" y="1974756"/>
                    <a:pt x="3894307" y="1973946"/>
                    <a:pt x="3895928" y="1973135"/>
                  </a:cubicBezTo>
                  <a:cubicBezTo>
                    <a:pt x="3878094" y="1897746"/>
                    <a:pt x="3860260" y="1821546"/>
                    <a:pt x="3843236" y="1746156"/>
                  </a:cubicBezTo>
                  <a:cubicBezTo>
                    <a:pt x="3823781" y="1661039"/>
                    <a:pt x="3837562" y="1666714"/>
                    <a:pt x="3755687" y="1712920"/>
                  </a:cubicBezTo>
                  <a:cubicBezTo>
                    <a:pt x="3739475" y="1721837"/>
                    <a:pt x="3735421" y="1730754"/>
                    <a:pt x="3745960" y="1747778"/>
                  </a:cubicBezTo>
                  <a:cubicBezTo>
                    <a:pt x="3794598" y="1823167"/>
                    <a:pt x="3842426" y="1899367"/>
                    <a:pt x="3891064" y="1975567"/>
                  </a:cubicBezTo>
                  <a:close/>
                </a:path>
              </a:pathLst>
            </a:custGeom>
            <a:grpFill/>
            <a:ln w="8101" cap="flat">
              <a:noFill/>
              <a:prstDash val="solid"/>
              <a:miter/>
            </a:ln>
          </p:spPr>
          <p:txBody>
            <a:bodyPr rtlCol="0" anchor="ctr"/>
            <a:lstStyle/>
            <a:p>
              <a:endParaRPr lang="en-US"/>
            </a:p>
          </p:txBody>
        </p:sp>
        <p:sp>
          <p:nvSpPr>
            <p:cNvPr id="329" name="Freeform: Shape 328"/>
            <p:cNvSpPr/>
            <p:nvPr/>
          </p:nvSpPr>
          <p:spPr>
            <a:xfrm>
              <a:off x="6558874" y="886028"/>
              <a:ext cx="2423808" cy="4174787"/>
            </a:xfrm>
            <a:custGeom>
              <a:avLst/>
              <a:gdLst>
                <a:gd name="connsiteX0" fmla="*/ 0 w 2423808"/>
                <a:gd name="connsiteY0" fmla="*/ 2089826 h 4174787"/>
                <a:gd name="connsiteX1" fmla="*/ 0 w 2423808"/>
                <a:gd name="connsiteY1" fmla="*/ 63230 h 4174787"/>
                <a:gd name="connsiteX2" fmla="*/ 62419 w 2423808"/>
                <a:gd name="connsiteY2" fmla="*/ 0 h 4174787"/>
                <a:gd name="connsiteX3" fmla="*/ 398834 w 2423808"/>
                <a:gd name="connsiteY3" fmla="*/ 0 h 4174787"/>
                <a:gd name="connsiteX4" fmla="*/ 458011 w 2423808"/>
                <a:gd name="connsiteY4" fmla="*/ 57555 h 4174787"/>
                <a:gd name="connsiteX5" fmla="*/ 458011 w 2423808"/>
                <a:gd name="connsiteY5" fmla="*/ 3105555 h 4174787"/>
                <a:gd name="connsiteX6" fmla="*/ 510702 w 2423808"/>
                <a:gd name="connsiteY6" fmla="*/ 3159058 h 4174787"/>
                <a:gd name="connsiteX7" fmla="*/ 2363011 w 2423808"/>
                <a:gd name="connsiteY7" fmla="*/ 3159058 h 4174787"/>
                <a:gd name="connsiteX8" fmla="*/ 2427862 w 2423808"/>
                <a:gd name="connsiteY8" fmla="*/ 3225530 h 4174787"/>
                <a:gd name="connsiteX9" fmla="*/ 2354094 w 2423808"/>
                <a:gd name="connsiteY9" fmla="*/ 3300919 h 4174787"/>
                <a:gd name="connsiteX10" fmla="*/ 1603443 w 2423808"/>
                <a:gd name="connsiteY10" fmla="*/ 3351179 h 4174787"/>
                <a:gd name="connsiteX11" fmla="*/ 489626 w 2423808"/>
                <a:gd name="connsiteY11" fmla="*/ 3430621 h 4174787"/>
                <a:gd name="connsiteX12" fmla="*/ 458011 w 2423808"/>
                <a:gd name="connsiteY12" fmla="*/ 3461426 h 4174787"/>
                <a:gd name="connsiteX13" fmla="*/ 458011 w 2423808"/>
                <a:gd name="connsiteY13" fmla="*/ 3501957 h 4174787"/>
                <a:gd name="connsiteX14" fmla="*/ 458011 w 2423808"/>
                <a:gd name="connsiteY14" fmla="*/ 4097777 h 4174787"/>
                <a:gd name="connsiteX15" fmla="*/ 376947 w 2423808"/>
                <a:gd name="connsiteY15" fmla="*/ 4177219 h 4174787"/>
                <a:gd name="connsiteX16" fmla="*/ 52691 w 2423808"/>
                <a:gd name="connsiteY16" fmla="*/ 4177219 h 4174787"/>
                <a:gd name="connsiteX17" fmla="*/ 0 w 2423808"/>
                <a:gd name="connsiteY17" fmla="*/ 4122907 h 4174787"/>
                <a:gd name="connsiteX18" fmla="*/ 0 w 2423808"/>
                <a:gd name="connsiteY18" fmla="*/ 3405492 h 4174787"/>
                <a:gd name="connsiteX19" fmla="*/ 0 w 2423808"/>
                <a:gd name="connsiteY19" fmla="*/ 2089826 h 417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23808" h="4174787">
                  <a:moveTo>
                    <a:pt x="0" y="2089826"/>
                  </a:moveTo>
                  <a:cubicBezTo>
                    <a:pt x="0" y="1414564"/>
                    <a:pt x="0" y="738491"/>
                    <a:pt x="0" y="63230"/>
                  </a:cubicBezTo>
                  <a:cubicBezTo>
                    <a:pt x="0" y="0"/>
                    <a:pt x="0" y="0"/>
                    <a:pt x="62419" y="0"/>
                  </a:cubicBezTo>
                  <a:cubicBezTo>
                    <a:pt x="174287" y="0"/>
                    <a:pt x="286966" y="0"/>
                    <a:pt x="398834" y="0"/>
                  </a:cubicBezTo>
                  <a:cubicBezTo>
                    <a:pt x="458011" y="0"/>
                    <a:pt x="458011" y="0"/>
                    <a:pt x="458011" y="57555"/>
                  </a:cubicBezTo>
                  <a:cubicBezTo>
                    <a:pt x="458011" y="195364"/>
                    <a:pt x="458011" y="2967747"/>
                    <a:pt x="458011" y="3105555"/>
                  </a:cubicBezTo>
                  <a:cubicBezTo>
                    <a:pt x="458011" y="3159058"/>
                    <a:pt x="458011" y="3159058"/>
                    <a:pt x="510702" y="3159058"/>
                  </a:cubicBezTo>
                  <a:cubicBezTo>
                    <a:pt x="1128409" y="3159058"/>
                    <a:pt x="1745305" y="3159058"/>
                    <a:pt x="2363011" y="3159058"/>
                  </a:cubicBezTo>
                  <a:cubicBezTo>
                    <a:pt x="2427862" y="3159058"/>
                    <a:pt x="2427862" y="3159058"/>
                    <a:pt x="2427862" y="3225530"/>
                  </a:cubicBezTo>
                  <a:cubicBezTo>
                    <a:pt x="2427862" y="3296866"/>
                    <a:pt x="2427862" y="3296056"/>
                    <a:pt x="2354094" y="3300919"/>
                  </a:cubicBezTo>
                  <a:cubicBezTo>
                    <a:pt x="2103606" y="3317132"/>
                    <a:pt x="1853119" y="3334155"/>
                    <a:pt x="1603443" y="3351179"/>
                  </a:cubicBezTo>
                  <a:cubicBezTo>
                    <a:pt x="1378896" y="3366581"/>
                    <a:pt x="636351" y="3420894"/>
                    <a:pt x="489626" y="3430621"/>
                  </a:cubicBezTo>
                  <a:cubicBezTo>
                    <a:pt x="467738" y="3432243"/>
                    <a:pt x="456390" y="3438728"/>
                    <a:pt x="458011" y="3461426"/>
                  </a:cubicBezTo>
                  <a:cubicBezTo>
                    <a:pt x="458822" y="3475206"/>
                    <a:pt x="458011" y="3488176"/>
                    <a:pt x="458011" y="3501957"/>
                  </a:cubicBezTo>
                  <a:cubicBezTo>
                    <a:pt x="458011" y="4578485"/>
                    <a:pt x="458011" y="3626796"/>
                    <a:pt x="458011" y="4097777"/>
                  </a:cubicBezTo>
                  <a:cubicBezTo>
                    <a:pt x="458011" y="4187758"/>
                    <a:pt x="466928" y="4176409"/>
                    <a:pt x="376947" y="4177219"/>
                  </a:cubicBezTo>
                  <a:cubicBezTo>
                    <a:pt x="269132" y="4178030"/>
                    <a:pt x="160507" y="4177219"/>
                    <a:pt x="52691" y="4177219"/>
                  </a:cubicBezTo>
                  <a:cubicBezTo>
                    <a:pt x="811" y="4177219"/>
                    <a:pt x="811" y="4177219"/>
                    <a:pt x="0" y="4122907"/>
                  </a:cubicBezTo>
                  <a:cubicBezTo>
                    <a:pt x="0" y="3883768"/>
                    <a:pt x="0" y="3644630"/>
                    <a:pt x="0" y="3405492"/>
                  </a:cubicBezTo>
                  <a:cubicBezTo>
                    <a:pt x="0" y="2967747"/>
                    <a:pt x="0" y="2528381"/>
                    <a:pt x="0" y="2089826"/>
                  </a:cubicBezTo>
                  <a:close/>
                </a:path>
              </a:pathLst>
            </a:custGeom>
            <a:grpFill/>
            <a:ln w="8101" cap="flat">
              <a:noFill/>
              <a:prstDash val="solid"/>
              <a:miter/>
            </a:ln>
          </p:spPr>
          <p:txBody>
            <a:bodyPr rtlCol="0" anchor="ctr"/>
            <a:lstStyle/>
            <a:p>
              <a:endParaRPr lang="en-US"/>
            </a:p>
          </p:txBody>
        </p:sp>
        <p:sp>
          <p:nvSpPr>
            <p:cNvPr id="330" name="Freeform: Shape 329"/>
            <p:cNvSpPr/>
            <p:nvPr/>
          </p:nvSpPr>
          <p:spPr>
            <a:xfrm>
              <a:off x="4808706" y="5068443"/>
              <a:ext cx="1629383" cy="1775298"/>
            </a:xfrm>
            <a:custGeom>
              <a:avLst/>
              <a:gdLst>
                <a:gd name="connsiteX0" fmla="*/ 0 w 1629382"/>
                <a:gd name="connsiteY0" fmla="*/ 882453 h 1775297"/>
                <a:gd name="connsiteX1" fmla="*/ 231842 w 1629382"/>
                <a:gd name="connsiteY1" fmla="*/ 267179 h 1775297"/>
                <a:gd name="connsiteX2" fmla="*/ 1301075 w 1629382"/>
                <a:gd name="connsiteY2" fmla="*/ 169902 h 1775297"/>
                <a:gd name="connsiteX3" fmla="*/ 1631815 w 1629382"/>
                <a:gd name="connsiteY3" fmla="*/ 804632 h 1775297"/>
                <a:gd name="connsiteX4" fmla="*/ 1242708 w 1629382"/>
                <a:gd name="connsiteY4" fmla="*/ 1646885 h 1775297"/>
                <a:gd name="connsiteX5" fmla="*/ 285345 w 1629382"/>
                <a:gd name="connsiteY5" fmla="*/ 1560957 h 1775297"/>
                <a:gd name="connsiteX6" fmla="*/ 4053 w 1629382"/>
                <a:gd name="connsiteY6" fmla="*/ 927038 h 1775297"/>
                <a:gd name="connsiteX7" fmla="*/ 0 w 1629382"/>
                <a:gd name="connsiteY7" fmla="*/ 882453 h 1775297"/>
                <a:gd name="connsiteX8" fmla="*/ 820366 w 1629382"/>
                <a:gd name="connsiteY8" fmla="*/ 503885 h 1775297"/>
                <a:gd name="connsiteX9" fmla="*/ 623381 w 1629382"/>
                <a:gd name="connsiteY9" fmla="*/ 567925 h 1775297"/>
                <a:gd name="connsiteX10" fmla="*/ 587713 w 1629382"/>
                <a:gd name="connsiteY10" fmla="*/ 1178336 h 1775297"/>
                <a:gd name="connsiteX11" fmla="*/ 1073285 w 1629382"/>
                <a:gd name="connsiteY11" fmla="*/ 1153206 h 1775297"/>
                <a:gd name="connsiteX12" fmla="*/ 1127598 w 1629382"/>
                <a:gd name="connsiteY12" fmla="*/ 705734 h 1775297"/>
                <a:gd name="connsiteX13" fmla="*/ 820366 w 1629382"/>
                <a:gd name="connsiteY13" fmla="*/ 503885 h 177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382" h="1775297">
                  <a:moveTo>
                    <a:pt x="0" y="882453"/>
                  </a:moveTo>
                  <a:cubicBezTo>
                    <a:pt x="1621" y="648989"/>
                    <a:pt x="80253" y="445519"/>
                    <a:pt x="231842" y="267179"/>
                  </a:cubicBezTo>
                  <a:cubicBezTo>
                    <a:pt x="497732" y="-45728"/>
                    <a:pt x="983304" y="-91124"/>
                    <a:pt x="1301075" y="169902"/>
                  </a:cubicBezTo>
                  <a:cubicBezTo>
                    <a:pt x="1501302" y="334462"/>
                    <a:pt x="1612359" y="546849"/>
                    <a:pt x="1631815" y="804632"/>
                  </a:cubicBezTo>
                  <a:cubicBezTo>
                    <a:pt x="1657755" y="1156449"/>
                    <a:pt x="1536160" y="1445036"/>
                    <a:pt x="1242708" y="1646885"/>
                  </a:cubicBezTo>
                  <a:cubicBezTo>
                    <a:pt x="945204" y="1851166"/>
                    <a:pt x="545560" y="1812255"/>
                    <a:pt x="285345" y="1560957"/>
                  </a:cubicBezTo>
                  <a:cubicBezTo>
                    <a:pt x="106193" y="1388291"/>
                    <a:pt x="12160" y="1176715"/>
                    <a:pt x="4053" y="927038"/>
                  </a:cubicBezTo>
                  <a:cubicBezTo>
                    <a:pt x="2432" y="912447"/>
                    <a:pt x="1621" y="897045"/>
                    <a:pt x="0" y="882453"/>
                  </a:cubicBezTo>
                  <a:close/>
                  <a:moveTo>
                    <a:pt x="820366" y="503885"/>
                  </a:moveTo>
                  <a:cubicBezTo>
                    <a:pt x="746598" y="501453"/>
                    <a:pt x="681747" y="524962"/>
                    <a:pt x="623381" y="567925"/>
                  </a:cubicBezTo>
                  <a:cubicBezTo>
                    <a:pt x="431260" y="708977"/>
                    <a:pt x="413426" y="1009723"/>
                    <a:pt x="587713" y="1178336"/>
                  </a:cubicBezTo>
                  <a:cubicBezTo>
                    <a:pt x="727953" y="1313713"/>
                    <a:pt x="950068" y="1303985"/>
                    <a:pt x="1073285" y="1153206"/>
                  </a:cubicBezTo>
                  <a:cubicBezTo>
                    <a:pt x="1185153" y="1017019"/>
                    <a:pt x="1202987" y="863808"/>
                    <a:pt x="1127598" y="705734"/>
                  </a:cubicBezTo>
                  <a:cubicBezTo>
                    <a:pt x="1067611" y="579274"/>
                    <a:pt x="963849" y="507938"/>
                    <a:pt x="820366" y="503885"/>
                  </a:cubicBezTo>
                  <a:close/>
                </a:path>
              </a:pathLst>
            </a:custGeom>
            <a:grpFill/>
            <a:ln w="8101" cap="flat">
              <a:noFill/>
              <a:prstDash val="solid"/>
              <a:miter/>
            </a:ln>
          </p:spPr>
          <p:txBody>
            <a:bodyPr rtlCol="0" anchor="ctr"/>
            <a:lstStyle/>
            <a:p>
              <a:endParaRPr lang="en-US"/>
            </a:p>
          </p:txBody>
        </p:sp>
        <p:sp>
          <p:nvSpPr>
            <p:cNvPr id="331" name="Freeform: Shape 330"/>
            <p:cNvSpPr/>
            <p:nvPr/>
          </p:nvSpPr>
          <p:spPr>
            <a:xfrm>
              <a:off x="1665189" y="5304305"/>
              <a:ext cx="1426723" cy="1548319"/>
            </a:xfrm>
            <a:custGeom>
              <a:avLst/>
              <a:gdLst>
                <a:gd name="connsiteX0" fmla="*/ 1433881 w 1426723"/>
                <a:gd name="connsiteY0" fmla="*/ 753595 h 1548319"/>
                <a:gd name="connsiteX1" fmla="*/ 965333 w 1426723"/>
                <a:gd name="connsiteY1" fmla="*/ 1506678 h 1548319"/>
                <a:gd name="connsiteX2" fmla="*/ 170907 w 1426723"/>
                <a:gd name="connsiteY2" fmla="*/ 1280510 h 1548319"/>
                <a:gd name="connsiteX3" fmla="*/ 239811 w 1426723"/>
                <a:gd name="connsiteY3" fmla="*/ 196686 h 1548319"/>
                <a:gd name="connsiteX4" fmla="*/ 1272564 w 1426723"/>
                <a:gd name="connsiteY4" fmla="*/ 285046 h 1548319"/>
                <a:gd name="connsiteX5" fmla="*/ 1433881 w 1426723"/>
                <a:gd name="connsiteY5" fmla="*/ 753595 h 1548319"/>
                <a:gd name="connsiteX6" fmla="*/ 1018024 w 1426723"/>
                <a:gd name="connsiteY6" fmla="*/ 768997 h 1548319"/>
                <a:gd name="connsiteX7" fmla="*/ 981545 w 1426723"/>
                <a:gd name="connsiteY7" fmla="*/ 614976 h 1548319"/>
                <a:gd name="connsiteX8" fmla="*/ 507322 w 1426723"/>
                <a:gd name="connsiteY8" fmla="*/ 536344 h 1548319"/>
                <a:gd name="connsiteX9" fmla="*/ 504890 w 1426723"/>
                <a:gd name="connsiteY9" fmla="*/ 1014620 h 1548319"/>
                <a:gd name="connsiteX10" fmla="*/ 924801 w 1426723"/>
                <a:gd name="connsiteY10" fmla="*/ 1017863 h 1548319"/>
                <a:gd name="connsiteX11" fmla="*/ 1018024 w 1426723"/>
                <a:gd name="connsiteY11" fmla="*/ 768997 h 154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6723" h="1548319">
                  <a:moveTo>
                    <a:pt x="1433881" y="753595"/>
                  </a:moveTo>
                  <a:cubicBezTo>
                    <a:pt x="1433881" y="1101359"/>
                    <a:pt x="1245003" y="1395620"/>
                    <a:pt x="965333" y="1506678"/>
                  </a:cubicBezTo>
                  <a:cubicBezTo>
                    <a:pt x="683230" y="1619356"/>
                    <a:pt x="363839" y="1528565"/>
                    <a:pt x="170907" y="1280510"/>
                  </a:cubicBezTo>
                  <a:cubicBezTo>
                    <a:pt x="-81201" y="956254"/>
                    <a:pt x="-51208" y="484463"/>
                    <a:pt x="239811" y="196686"/>
                  </a:cubicBezTo>
                  <a:cubicBezTo>
                    <a:pt x="538126" y="-98386"/>
                    <a:pt x="1026941" y="-55422"/>
                    <a:pt x="1272564" y="285046"/>
                  </a:cubicBezTo>
                  <a:cubicBezTo>
                    <a:pt x="1378758" y="433393"/>
                    <a:pt x="1430639" y="597142"/>
                    <a:pt x="1433881" y="753595"/>
                  </a:cubicBezTo>
                  <a:close/>
                  <a:moveTo>
                    <a:pt x="1018024" y="768997"/>
                  </a:moveTo>
                  <a:cubicBezTo>
                    <a:pt x="1020456" y="721169"/>
                    <a:pt x="1007486" y="666046"/>
                    <a:pt x="981545" y="614976"/>
                  </a:cubicBezTo>
                  <a:cubicBezTo>
                    <a:pt x="887511" y="426097"/>
                    <a:pt x="651616" y="387186"/>
                    <a:pt x="507322" y="536344"/>
                  </a:cubicBezTo>
                  <a:cubicBezTo>
                    <a:pt x="382484" y="665235"/>
                    <a:pt x="380862" y="883297"/>
                    <a:pt x="504890" y="1014620"/>
                  </a:cubicBezTo>
                  <a:cubicBezTo>
                    <a:pt x="623243" y="1140269"/>
                    <a:pt x="804826" y="1141891"/>
                    <a:pt x="924801" y="1017863"/>
                  </a:cubicBezTo>
                  <a:cubicBezTo>
                    <a:pt x="989652" y="951391"/>
                    <a:pt x="1018835" y="871137"/>
                    <a:pt x="1018024" y="768997"/>
                  </a:cubicBezTo>
                  <a:close/>
                </a:path>
              </a:pathLst>
            </a:custGeom>
            <a:grpFill/>
            <a:ln w="8101" cap="flat">
              <a:noFill/>
              <a:prstDash val="solid"/>
              <a:miter/>
            </a:ln>
          </p:spPr>
          <p:txBody>
            <a:bodyPr rtlCol="0" anchor="ctr"/>
            <a:lstStyle/>
            <a:p>
              <a:endParaRPr lang="en-US"/>
            </a:p>
          </p:txBody>
        </p:sp>
      </p:grpSp>
      <p:grpSp>
        <p:nvGrpSpPr>
          <p:cNvPr id="332" name="Group 331"/>
          <p:cNvGrpSpPr/>
          <p:nvPr/>
        </p:nvGrpSpPr>
        <p:grpSpPr>
          <a:xfrm>
            <a:off x="3241198" y="1048739"/>
            <a:ext cx="1134736" cy="1354362"/>
            <a:chOff x="3570" y="619306"/>
            <a:chExt cx="4703649" cy="5614032"/>
          </a:xfrm>
        </p:grpSpPr>
        <p:sp>
          <p:nvSpPr>
            <p:cNvPr id="333" name="Freeform: Shape 332"/>
            <p:cNvSpPr/>
            <p:nvPr/>
          </p:nvSpPr>
          <p:spPr>
            <a:xfrm>
              <a:off x="3570" y="619306"/>
              <a:ext cx="4703649" cy="4864305"/>
            </a:xfrm>
            <a:custGeom>
              <a:avLst/>
              <a:gdLst>
                <a:gd name="connsiteX0" fmla="*/ 1807379 w 4703648"/>
                <a:gd name="connsiteY0" fmla="*/ 4869660 h 4864304"/>
                <a:gd name="connsiteX1" fmla="*/ 2182243 w 4703648"/>
                <a:gd name="connsiteY1" fmla="*/ 4869660 h 4864304"/>
                <a:gd name="connsiteX2" fmla="*/ 2181351 w 4703648"/>
                <a:gd name="connsiteY2" fmla="*/ 4868768 h 4864304"/>
                <a:gd name="connsiteX3" fmla="*/ 2580313 w 4703648"/>
                <a:gd name="connsiteY3" fmla="*/ 4868768 h 4864304"/>
                <a:gd name="connsiteX4" fmla="*/ 2579420 w 4703648"/>
                <a:gd name="connsiteY4" fmla="*/ 4869660 h 4864304"/>
                <a:gd name="connsiteX5" fmla="*/ 2957854 w 4703648"/>
                <a:gd name="connsiteY5" fmla="*/ 4869660 h 4864304"/>
                <a:gd name="connsiteX6" fmla="*/ 3435359 w 4703648"/>
                <a:gd name="connsiteY6" fmla="*/ 4869660 h 4864304"/>
                <a:gd name="connsiteX7" fmla="*/ 3435359 w 4703648"/>
                <a:gd name="connsiteY7" fmla="*/ 4869660 h 4864304"/>
                <a:gd name="connsiteX8" fmla="*/ 3812901 w 4703648"/>
                <a:gd name="connsiteY8" fmla="*/ 4869660 h 4864304"/>
                <a:gd name="connsiteX9" fmla="*/ 3810223 w 4703648"/>
                <a:gd name="connsiteY9" fmla="*/ 4867875 h 4864304"/>
                <a:gd name="connsiteX10" fmla="*/ 3835214 w 4703648"/>
                <a:gd name="connsiteY10" fmla="*/ 4867875 h 4864304"/>
                <a:gd name="connsiteX11" fmla="*/ 4419823 w 4703648"/>
                <a:gd name="connsiteY11" fmla="*/ 4867875 h 4864304"/>
                <a:gd name="connsiteX12" fmla="*/ 4451955 w 4703648"/>
                <a:gd name="connsiteY12" fmla="*/ 4833067 h 4864304"/>
                <a:gd name="connsiteX13" fmla="*/ 4451955 w 4703648"/>
                <a:gd name="connsiteY13" fmla="*/ 4750953 h 4864304"/>
                <a:gd name="connsiteX14" fmla="*/ 4471590 w 4703648"/>
                <a:gd name="connsiteY14" fmla="*/ 4729532 h 4864304"/>
                <a:gd name="connsiteX15" fmla="*/ 4606363 w 4703648"/>
                <a:gd name="connsiteY15" fmla="*/ 4729532 h 4864304"/>
                <a:gd name="connsiteX16" fmla="*/ 4625999 w 4703648"/>
                <a:gd name="connsiteY16" fmla="*/ 4752739 h 4864304"/>
                <a:gd name="connsiteX17" fmla="*/ 4625999 w 4703648"/>
                <a:gd name="connsiteY17" fmla="*/ 4845562 h 4864304"/>
                <a:gd name="connsiteX18" fmla="*/ 4645634 w 4703648"/>
                <a:gd name="connsiteY18" fmla="*/ 4867875 h 4864304"/>
                <a:gd name="connsiteX19" fmla="*/ 4677765 w 4703648"/>
                <a:gd name="connsiteY19" fmla="*/ 4865198 h 4864304"/>
                <a:gd name="connsiteX20" fmla="*/ 4705434 w 4703648"/>
                <a:gd name="connsiteY20" fmla="*/ 4829496 h 4864304"/>
                <a:gd name="connsiteX21" fmla="*/ 4705434 w 4703648"/>
                <a:gd name="connsiteY21" fmla="*/ 4498367 h 4864304"/>
                <a:gd name="connsiteX22" fmla="*/ 4673303 w 4703648"/>
                <a:gd name="connsiteY22" fmla="*/ 4462665 h 4864304"/>
                <a:gd name="connsiteX23" fmla="*/ 4625999 w 4703648"/>
                <a:gd name="connsiteY23" fmla="*/ 4509077 h 4864304"/>
                <a:gd name="connsiteX24" fmla="*/ 4625999 w 4703648"/>
                <a:gd name="connsiteY24" fmla="*/ 4566199 h 4864304"/>
                <a:gd name="connsiteX25" fmla="*/ 4608148 w 4703648"/>
                <a:gd name="connsiteY25" fmla="*/ 4585835 h 4864304"/>
                <a:gd name="connsiteX26" fmla="*/ 4471590 w 4703648"/>
                <a:gd name="connsiteY26" fmla="*/ 4585835 h 4864304"/>
                <a:gd name="connsiteX27" fmla="*/ 4452847 w 4703648"/>
                <a:gd name="connsiteY27" fmla="*/ 4559951 h 4864304"/>
                <a:gd name="connsiteX28" fmla="*/ 4452847 w 4703648"/>
                <a:gd name="connsiteY28" fmla="*/ 4235070 h 4864304"/>
                <a:gd name="connsiteX29" fmla="*/ 4452847 w 4703648"/>
                <a:gd name="connsiteY29" fmla="*/ 3799513 h 4864304"/>
                <a:gd name="connsiteX30" fmla="*/ 4480516 w 4703648"/>
                <a:gd name="connsiteY30" fmla="*/ 3769167 h 4864304"/>
                <a:gd name="connsiteX31" fmla="*/ 4559059 w 4703648"/>
                <a:gd name="connsiteY31" fmla="*/ 3769167 h 4864304"/>
                <a:gd name="connsiteX32" fmla="*/ 4582264 w 4703648"/>
                <a:gd name="connsiteY32" fmla="*/ 3745069 h 4864304"/>
                <a:gd name="connsiteX33" fmla="*/ 4582264 w 4703648"/>
                <a:gd name="connsiteY33" fmla="*/ 3645998 h 4864304"/>
                <a:gd name="connsiteX34" fmla="*/ 4564414 w 4703648"/>
                <a:gd name="connsiteY34" fmla="*/ 3626362 h 4864304"/>
                <a:gd name="connsiteX35" fmla="*/ 4218111 w 4703648"/>
                <a:gd name="connsiteY35" fmla="*/ 3626362 h 4864304"/>
                <a:gd name="connsiteX36" fmla="*/ 4200260 w 4703648"/>
                <a:gd name="connsiteY36" fmla="*/ 3645998 h 4864304"/>
                <a:gd name="connsiteX37" fmla="*/ 4200260 w 4703648"/>
                <a:gd name="connsiteY37" fmla="*/ 3747746 h 4864304"/>
                <a:gd name="connsiteX38" fmla="*/ 4219004 w 4703648"/>
                <a:gd name="connsiteY38" fmla="*/ 3769167 h 4864304"/>
                <a:gd name="connsiteX39" fmla="*/ 4301116 w 4703648"/>
                <a:gd name="connsiteY39" fmla="*/ 3769167 h 4864304"/>
                <a:gd name="connsiteX40" fmla="*/ 4325215 w 4703648"/>
                <a:gd name="connsiteY40" fmla="*/ 3794158 h 4864304"/>
                <a:gd name="connsiteX41" fmla="*/ 4325215 w 4703648"/>
                <a:gd name="connsiteY41" fmla="*/ 4437674 h 4864304"/>
                <a:gd name="connsiteX42" fmla="*/ 4302009 w 4703648"/>
                <a:gd name="connsiteY42" fmla="*/ 4461773 h 4864304"/>
                <a:gd name="connsiteX43" fmla="*/ 4007473 w 4703648"/>
                <a:gd name="connsiteY43" fmla="*/ 4461773 h 4864304"/>
                <a:gd name="connsiteX44" fmla="*/ 3984267 w 4703648"/>
                <a:gd name="connsiteY44" fmla="*/ 4435889 h 4864304"/>
                <a:gd name="connsiteX45" fmla="*/ 3984267 w 4703648"/>
                <a:gd name="connsiteY45" fmla="*/ 3730788 h 4864304"/>
                <a:gd name="connsiteX46" fmla="*/ 4005688 w 4703648"/>
                <a:gd name="connsiteY46" fmla="*/ 3706690 h 4864304"/>
                <a:gd name="connsiteX47" fmla="*/ 4040497 w 4703648"/>
                <a:gd name="connsiteY47" fmla="*/ 3669203 h 4864304"/>
                <a:gd name="connsiteX48" fmla="*/ 4040497 w 4703648"/>
                <a:gd name="connsiteY48" fmla="*/ 3651353 h 4864304"/>
                <a:gd name="connsiteX49" fmla="*/ 4016398 w 4703648"/>
                <a:gd name="connsiteY49" fmla="*/ 3626362 h 4864304"/>
                <a:gd name="connsiteX50" fmla="*/ 3877163 w 4703648"/>
                <a:gd name="connsiteY50" fmla="*/ 3627254 h 4864304"/>
                <a:gd name="connsiteX51" fmla="*/ 3851280 w 4703648"/>
                <a:gd name="connsiteY51" fmla="*/ 3599586 h 4864304"/>
                <a:gd name="connsiteX52" fmla="*/ 3851280 w 4703648"/>
                <a:gd name="connsiteY52" fmla="*/ 2976598 h 4864304"/>
                <a:gd name="connsiteX53" fmla="*/ 3877163 w 4703648"/>
                <a:gd name="connsiteY53" fmla="*/ 2948929 h 4864304"/>
                <a:gd name="connsiteX54" fmla="*/ 4201153 w 4703648"/>
                <a:gd name="connsiteY54" fmla="*/ 2948929 h 4864304"/>
                <a:gd name="connsiteX55" fmla="*/ 4229714 w 4703648"/>
                <a:gd name="connsiteY55" fmla="*/ 2918583 h 4864304"/>
                <a:gd name="connsiteX56" fmla="*/ 4229714 w 4703648"/>
                <a:gd name="connsiteY56" fmla="*/ 2764175 h 4864304"/>
                <a:gd name="connsiteX57" fmla="*/ 4207400 w 4703648"/>
                <a:gd name="connsiteY57" fmla="*/ 2738291 h 4864304"/>
                <a:gd name="connsiteX58" fmla="*/ 3682591 w 4703648"/>
                <a:gd name="connsiteY58" fmla="*/ 2738291 h 4864304"/>
                <a:gd name="connsiteX59" fmla="*/ 3660278 w 4703648"/>
                <a:gd name="connsiteY59" fmla="*/ 2768637 h 4864304"/>
                <a:gd name="connsiteX60" fmla="*/ 3660278 w 4703648"/>
                <a:gd name="connsiteY60" fmla="*/ 3593338 h 4864304"/>
                <a:gd name="connsiteX61" fmla="*/ 3629039 w 4703648"/>
                <a:gd name="connsiteY61" fmla="*/ 3628147 h 4864304"/>
                <a:gd name="connsiteX62" fmla="*/ 3139931 w 4703648"/>
                <a:gd name="connsiteY62" fmla="*/ 3628147 h 4864304"/>
                <a:gd name="connsiteX63" fmla="*/ 3111370 w 4703648"/>
                <a:gd name="connsiteY63" fmla="*/ 3596016 h 4864304"/>
                <a:gd name="connsiteX64" fmla="*/ 3111370 w 4703648"/>
                <a:gd name="connsiteY64" fmla="*/ 3388055 h 4864304"/>
                <a:gd name="connsiteX65" fmla="*/ 2964995 w 4703648"/>
                <a:gd name="connsiteY65" fmla="*/ 3180095 h 4864304"/>
                <a:gd name="connsiteX66" fmla="*/ 2735614 w 4703648"/>
                <a:gd name="connsiteY66" fmla="*/ 3290769 h 4864304"/>
                <a:gd name="connsiteX67" fmla="*/ 2717763 w 4703648"/>
                <a:gd name="connsiteY67" fmla="*/ 3373775 h 4864304"/>
                <a:gd name="connsiteX68" fmla="*/ 2717763 w 4703648"/>
                <a:gd name="connsiteY68" fmla="*/ 3599586 h 4864304"/>
                <a:gd name="connsiteX69" fmla="*/ 2691879 w 4703648"/>
                <a:gd name="connsiteY69" fmla="*/ 3628147 h 4864304"/>
                <a:gd name="connsiteX70" fmla="*/ 2210804 w 4703648"/>
                <a:gd name="connsiteY70" fmla="*/ 3628147 h 4864304"/>
                <a:gd name="connsiteX71" fmla="*/ 2185813 w 4703648"/>
                <a:gd name="connsiteY71" fmla="*/ 3600478 h 4864304"/>
                <a:gd name="connsiteX72" fmla="*/ 2185813 w 4703648"/>
                <a:gd name="connsiteY72" fmla="*/ 3238110 h 4864304"/>
                <a:gd name="connsiteX73" fmla="*/ 2159037 w 4703648"/>
                <a:gd name="connsiteY73" fmla="*/ 3208656 h 4864304"/>
                <a:gd name="connsiteX74" fmla="*/ 2090312 w 4703648"/>
                <a:gd name="connsiteY74" fmla="*/ 3208656 h 4864304"/>
                <a:gd name="connsiteX75" fmla="*/ 2055503 w 4703648"/>
                <a:gd name="connsiteY75" fmla="*/ 3186343 h 4864304"/>
                <a:gd name="connsiteX76" fmla="*/ 1867179 w 4703648"/>
                <a:gd name="connsiteY76" fmla="*/ 3035505 h 4864304"/>
                <a:gd name="connsiteX77" fmla="*/ 1574428 w 4703648"/>
                <a:gd name="connsiteY77" fmla="*/ 3180988 h 4864304"/>
                <a:gd name="connsiteX78" fmla="*/ 1530694 w 4703648"/>
                <a:gd name="connsiteY78" fmla="*/ 3208656 h 4864304"/>
                <a:gd name="connsiteX79" fmla="*/ 1466432 w 4703648"/>
                <a:gd name="connsiteY79" fmla="*/ 3207764 h 4864304"/>
                <a:gd name="connsiteX80" fmla="*/ 1442333 w 4703648"/>
                <a:gd name="connsiteY80" fmla="*/ 3234540 h 4864304"/>
                <a:gd name="connsiteX81" fmla="*/ 1442333 w 4703648"/>
                <a:gd name="connsiteY81" fmla="*/ 3592446 h 4864304"/>
                <a:gd name="connsiteX82" fmla="*/ 1410202 w 4703648"/>
                <a:gd name="connsiteY82" fmla="*/ 3628147 h 4864304"/>
                <a:gd name="connsiteX83" fmla="*/ 896996 w 4703648"/>
                <a:gd name="connsiteY83" fmla="*/ 3628147 h 4864304"/>
                <a:gd name="connsiteX84" fmla="*/ 866650 w 4703648"/>
                <a:gd name="connsiteY84" fmla="*/ 3594231 h 4864304"/>
                <a:gd name="connsiteX85" fmla="*/ 866650 w 4703648"/>
                <a:gd name="connsiteY85" fmla="*/ 2811479 h 4864304"/>
                <a:gd name="connsiteX86" fmla="*/ 888963 w 4703648"/>
                <a:gd name="connsiteY86" fmla="*/ 2765067 h 4864304"/>
                <a:gd name="connsiteX87" fmla="*/ 1052296 w 4703648"/>
                <a:gd name="connsiteY87" fmla="*/ 2533009 h 4864304"/>
                <a:gd name="connsiteX88" fmla="*/ 1084428 w 4703648"/>
                <a:gd name="connsiteY88" fmla="*/ 2514266 h 4864304"/>
                <a:gd name="connsiteX89" fmla="*/ 1626195 w 4703648"/>
                <a:gd name="connsiteY89" fmla="*/ 2335759 h 4864304"/>
                <a:gd name="connsiteX90" fmla="*/ 1661896 w 4703648"/>
                <a:gd name="connsiteY90" fmla="*/ 2328619 h 4864304"/>
                <a:gd name="connsiteX91" fmla="*/ 2166178 w 4703648"/>
                <a:gd name="connsiteY91" fmla="*/ 2163500 h 4864304"/>
                <a:gd name="connsiteX92" fmla="*/ 2235795 w 4703648"/>
                <a:gd name="connsiteY92" fmla="*/ 2050148 h 4864304"/>
                <a:gd name="connsiteX93" fmla="*/ 2269711 w 4703648"/>
                <a:gd name="connsiteY93" fmla="*/ 2033190 h 4864304"/>
                <a:gd name="connsiteX94" fmla="*/ 2782918 w 4703648"/>
                <a:gd name="connsiteY94" fmla="*/ 1864502 h 4864304"/>
                <a:gd name="connsiteX95" fmla="*/ 2871279 w 4703648"/>
                <a:gd name="connsiteY95" fmla="*/ 1685102 h 4864304"/>
                <a:gd name="connsiteX96" fmla="*/ 2892699 w 4703648"/>
                <a:gd name="connsiteY96" fmla="*/ 1659219 h 4864304"/>
                <a:gd name="connsiteX97" fmla="*/ 3074776 w 4703648"/>
                <a:gd name="connsiteY97" fmla="*/ 1551222 h 4864304"/>
                <a:gd name="connsiteX98" fmla="*/ 3338966 w 4703648"/>
                <a:gd name="connsiteY98" fmla="*/ 1097816 h 4864304"/>
                <a:gd name="connsiteX99" fmla="*/ 3070313 w 4703648"/>
                <a:gd name="connsiteY99" fmla="*/ 545338 h 4864304"/>
                <a:gd name="connsiteX100" fmla="*/ 3038182 w 4703648"/>
                <a:gd name="connsiteY100" fmla="*/ 511421 h 4864304"/>
                <a:gd name="connsiteX101" fmla="*/ 2519621 w 4703648"/>
                <a:gd name="connsiteY101" fmla="*/ 8925 h 4864304"/>
                <a:gd name="connsiteX102" fmla="*/ 2467854 w 4703648"/>
                <a:gd name="connsiteY102" fmla="*/ 0 h 4864304"/>
                <a:gd name="connsiteX103" fmla="*/ 2347362 w 4703648"/>
                <a:gd name="connsiteY103" fmla="*/ 0 h 4864304"/>
                <a:gd name="connsiteX104" fmla="*/ 2221515 w 4703648"/>
                <a:gd name="connsiteY104" fmla="*/ 27669 h 4864304"/>
                <a:gd name="connsiteX105" fmla="*/ 1876997 w 4703648"/>
                <a:gd name="connsiteY105" fmla="*/ 315064 h 4864304"/>
                <a:gd name="connsiteX106" fmla="*/ 1747580 w 4703648"/>
                <a:gd name="connsiteY106" fmla="*/ 705101 h 4864304"/>
                <a:gd name="connsiteX107" fmla="*/ 1761860 w 4703648"/>
                <a:gd name="connsiteY107" fmla="*/ 944300 h 4864304"/>
                <a:gd name="connsiteX108" fmla="*/ 1750257 w 4703648"/>
                <a:gd name="connsiteY108" fmla="*/ 996067 h 4864304"/>
                <a:gd name="connsiteX109" fmla="*/ 1601204 w 4703648"/>
                <a:gd name="connsiteY109" fmla="*/ 1380749 h 4864304"/>
                <a:gd name="connsiteX110" fmla="*/ 1620840 w 4703648"/>
                <a:gd name="connsiteY110" fmla="*/ 1661004 h 4864304"/>
                <a:gd name="connsiteX111" fmla="*/ 1603882 w 4703648"/>
                <a:gd name="connsiteY111" fmla="*/ 1683317 h 4864304"/>
                <a:gd name="connsiteX112" fmla="*/ 1468217 w 4703648"/>
                <a:gd name="connsiteY112" fmla="*/ 1707416 h 4864304"/>
                <a:gd name="connsiteX113" fmla="*/ 1158508 w 4703648"/>
                <a:gd name="connsiteY113" fmla="*/ 1953755 h 4864304"/>
                <a:gd name="connsiteX114" fmla="*/ 1131732 w 4703648"/>
                <a:gd name="connsiteY114" fmla="*/ 1977853 h 4864304"/>
                <a:gd name="connsiteX115" fmla="*/ 815775 w 4703648"/>
                <a:gd name="connsiteY115" fmla="*/ 2411624 h 4864304"/>
                <a:gd name="connsiteX116" fmla="*/ 794354 w 4703648"/>
                <a:gd name="connsiteY116" fmla="*/ 2444648 h 4864304"/>
                <a:gd name="connsiteX117" fmla="*/ 498033 w 4703648"/>
                <a:gd name="connsiteY117" fmla="*/ 2781133 h 4864304"/>
                <a:gd name="connsiteX118" fmla="*/ 488216 w 4703648"/>
                <a:gd name="connsiteY118" fmla="*/ 2830222 h 4864304"/>
                <a:gd name="connsiteX119" fmla="*/ 488216 w 4703648"/>
                <a:gd name="connsiteY119" fmla="*/ 3592446 h 4864304"/>
                <a:gd name="connsiteX120" fmla="*/ 456977 w 4703648"/>
                <a:gd name="connsiteY120" fmla="*/ 3626362 h 4864304"/>
                <a:gd name="connsiteX121" fmla="*/ 280255 w 4703648"/>
                <a:gd name="connsiteY121" fmla="*/ 3626362 h 4864304"/>
                <a:gd name="connsiteX122" fmla="*/ 248124 w 4703648"/>
                <a:gd name="connsiteY122" fmla="*/ 3661171 h 4864304"/>
                <a:gd name="connsiteX123" fmla="*/ 248124 w 4703648"/>
                <a:gd name="connsiteY123" fmla="*/ 4542993 h 4864304"/>
                <a:gd name="connsiteX124" fmla="*/ 208853 w 4703648"/>
                <a:gd name="connsiteY124" fmla="*/ 4585835 h 4864304"/>
                <a:gd name="connsiteX125" fmla="*/ 99964 w 4703648"/>
                <a:gd name="connsiteY125" fmla="*/ 4585835 h 4864304"/>
                <a:gd name="connsiteX126" fmla="*/ 77650 w 4703648"/>
                <a:gd name="connsiteY126" fmla="*/ 4561736 h 4864304"/>
                <a:gd name="connsiteX127" fmla="*/ 77650 w 4703648"/>
                <a:gd name="connsiteY127" fmla="*/ 4482301 h 4864304"/>
                <a:gd name="connsiteX128" fmla="*/ 58907 w 4703648"/>
                <a:gd name="connsiteY128" fmla="*/ 4461773 h 4864304"/>
                <a:gd name="connsiteX129" fmla="*/ 0 w 4703648"/>
                <a:gd name="connsiteY129" fmla="*/ 4481408 h 4864304"/>
                <a:gd name="connsiteX130" fmla="*/ 0 w 4703648"/>
                <a:gd name="connsiteY130" fmla="*/ 4843777 h 4864304"/>
                <a:gd name="connsiteX131" fmla="*/ 68725 w 4703648"/>
                <a:gd name="connsiteY131" fmla="*/ 4866090 h 4864304"/>
                <a:gd name="connsiteX132" fmla="*/ 77650 w 4703648"/>
                <a:gd name="connsiteY132" fmla="*/ 4846455 h 4864304"/>
                <a:gd name="connsiteX133" fmla="*/ 77650 w 4703648"/>
                <a:gd name="connsiteY133" fmla="*/ 4755416 h 4864304"/>
                <a:gd name="connsiteX134" fmla="*/ 99964 w 4703648"/>
                <a:gd name="connsiteY134" fmla="*/ 4728640 h 4864304"/>
                <a:gd name="connsiteX135" fmla="*/ 226703 w 4703648"/>
                <a:gd name="connsiteY135" fmla="*/ 4728640 h 4864304"/>
                <a:gd name="connsiteX136" fmla="*/ 248124 w 4703648"/>
                <a:gd name="connsiteY136" fmla="*/ 4751846 h 4864304"/>
                <a:gd name="connsiteX137" fmla="*/ 248124 w 4703648"/>
                <a:gd name="connsiteY137" fmla="*/ 4829496 h 4864304"/>
                <a:gd name="connsiteX138" fmla="*/ 281148 w 4703648"/>
                <a:gd name="connsiteY138" fmla="*/ 4866090 h 4864304"/>
                <a:gd name="connsiteX139" fmla="*/ 691713 w 4703648"/>
                <a:gd name="connsiteY139" fmla="*/ 4865198 h 4864304"/>
                <a:gd name="connsiteX140" fmla="*/ 989819 w 4703648"/>
                <a:gd name="connsiteY140" fmla="*/ 4865198 h 4864304"/>
                <a:gd name="connsiteX141" fmla="*/ 1014810 w 4703648"/>
                <a:gd name="connsiteY141" fmla="*/ 4866983 h 4864304"/>
                <a:gd name="connsiteX142" fmla="*/ 1013025 w 4703648"/>
                <a:gd name="connsiteY142" fmla="*/ 4867875 h 4864304"/>
                <a:gd name="connsiteX143" fmla="*/ 1322734 w 4703648"/>
                <a:gd name="connsiteY143" fmla="*/ 4867875 h 4864304"/>
                <a:gd name="connsiteX144" fmla="*/ 1807379 w 4703648"/>
                <a:gd name="connsiteY144" fmla="*/ 4867875 h 48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703648" h="4864304">
                  <a:moveTo>
                    <a:pt x="1807379" y="4869660"/>
                  </a:moveTo>
                  <a:lnTo>
                    <a:pt x="2182243" y="4869660"/>
                  </a:lnTo>
                  <a:cubicBezTo>
                    <a:pt x="2182243" y="4869660"/>
                    <a:pt x="2181351" y="4868768"/>
                    <a:pt x="2181351" y="4868768"/>
                  </a:cubicBezTo>
                  <a:cubicBezTo>
                    <a:pt x="2341114" y="4868768"/>
                    <a:pt x="2418764" y="4868768"/>
                    <a:pt x="2580313" y="4868768"/>
                  </a:cubicBezTo>
                  <a:cubicBezTo>
                    <a:pt x="2580313" y="4868768"/>
                    <a:pt x="2579420" y="4869660"/>
                    <a:pt x="2579420" y="4869660"/>
                  </a:cubicBezTo>
                  <a:lnTo>
                    <a:pt x="2957854" y="4869660"/>
                  </a:lnTo>
                  <a:cubicBezTo>
                    <a:pt x="2997126" y="4866983"/>
                    <a:pt x="3413939" y="4866983"/>
                    <a:pt x="3435359" y="4869660"/>
                  </a:cubicBezTo>
                  <a:cubicBezTo>
                    <a:pt x="3435359" y="4869660"/>
                    <a:pt x="3435359" y="4869660"/>
                    <a:pt x="3435359" y="4869660"/>
                  </a:cubicBezTo>
                  <a:lnTo>
                    <a:pt x="3812901" y="4869660"/>
                  </a:lnTo>
                  <a:cubicBezTo>
                    <a:pt x="3812008" y="4868768"/>
                    <a:pt x="3811116" y="4867875"/>
                    <a:pt x="3810223" y="4867875"/>
                  </a:cubicBezTo>
                  <a:cubicBezTo>
                    <a:pt x="3821826" y="4867875"/>
                    <a:pt x="3828966" y="4867875"/>
                    <a:pt x="3835214" y="4867875"/>
                  </a:cubicBezTo>
                  <a:cubicBezTo>
                    <a:pt x="4080661" y="4867875"/>
                    <a:pt x="4174377" y="4867875"/>
                    <a:pt x="4419823" y="4867875"/>
                  </a:cubicBezTo>
                  <a:cubicBezTo>
                    <a:pt x="4451955" y="4867875"/>
                    <a:pt x="4451955" y="4867875"/>
                    <a:pt x="4451955" y="4833067"/>
                  </a:cubicBezTo>
                  <a:cubicBezTo>
                    <a:pt x="4451955" y="4805398"/>
                    <a:pt x="4451955" y="4778622"/>
                    <a:pt x="4451955" y="4750953"/>
                  </a:cubicBezTo>
                  <a:cubicBezTo>
                    <a:pt x="4451955" y="4735780"/>
                    <a:pt x="4457310" y="4729532"/>
                    <a:pt x="4471590" y="4729532"/>
                  </a:cubicBezTo>
                  <a:cubicBezTo>
                    <a:pt x="4516217" y="4729532"/>
                    <a:pt x="4561736" y="4730425"/>
                    <a:pt x="4606363" y="4729532"/>
                  </a:cubicBezTo>
                  <a:cubicBezTo>
                    <a:pt x="4621536" y="4729532"/>
                    <a:pt x="4625999" y="4736673"/>
                    <a:pt x="4625999" y="4752739"/>
                  </a:cubicBezTo>
                  <a:cubicBezTo>
                    <a:pt x="4625106" y="4783977"/>
                    <a:pt x="4625999" y="4814323"/>
                    <a:pt x="4625999" y="4845562"/>
                  </a:cubicBezTo>
                  <a:cubicBezTo>
                    <a:pt x="4625999" y="4861628"/>
                    <a:pt x="4631354" y="4868768"/>
                    <a:pt x="4645634" y="4867875"/>
                  </a:cubicBezTo>
                  <a:cubicBezTo>
                    <a:pt x="4656344" y="4866983"/>
                    <a:pt x="4667055" y="4867875"/>
                    <a:pt x="4677765" y="4865198"/>
                  </a:cubicBezTo>
                  <a:cubicBezTo>
                    <a:pt x="4694724" y="4861628"/>
                    <a:pt x="4705434" y="4849132"/>
                    <a:pt x="4705434" y="4829496"/>
                  </a:cubicBezTo>
                  <a:cubicBezTo>
                    <a:pt x="4705434" y="4718823"/>
                    <a:pt x="4705434" y="4608148"/>
                    <a:pt x="4705434" y="4498367"/>
                  </a:cubicBezTo>
                  <a:cubicBezTo>
                    <a:pt x="4705434" y="4477838"/>
                    <a:pt x="4692939" y="4465343"/>
                    <a:pt x="4673303" y="4462665"/>
                  </a:cubicBezTo>
                  <a:cubicBezTo>
                    <a:pt x="4627784" y="4457310"/>
                    <a:pt x="4625999" y="4458203"/>
                    <a:pt x="4625999" y="4509077"/>
                  </a:cubicBezTo>
                  <a:cubicBezTo>
                    <a:pt x="4625999" y="4527820"/>
                    <a:pt x="4625999" y="4547456"/>
                    <a:pt x="4625999" y="4566199"/>
                  </a:cubicBezTo>
                  <a:cubicBezTo>
                    <a:pt x="4625999" y="4580480"/>
                    <a:pt x="4620643" y="4586727"/>
                    <a:pt x="4608148" y="4585835"/>
                  </a:cubicBezTo>
                  <a:cubicBezTo>
                    <a:pt x="4562629" y="4585835"/>
                    <a:pt x="4517109" y="4584943"/>
                    <a:pt x="4471590" y="4585835"/>
                  </a:cubicBezTo>
                  <a:cubicBezTo>
                    <a:pt x="4453740" y="4585835"/>
                    <a:pt x="4452847" y="4574232"/>
                    <a:pt x="4452847" y="4559951"/>
                  </a:cubicBezTo>
                  <a:cubicBezTo>
                    <a:pt x="4452847" y="4451955"/>
                    <a:pt x="4452847" y="4343066"/>
                    <a:pt x="4452847" y="4235070"/>
                  </a:cubicBezTo>
                  <a:cubicBezTo>
                    <a:pt x="4452847" y="4089586"/>
                    <a:pt x="4452847" y="3944996"/>
                    <a:pt x="4452847" y="3799513"/>
                  </a:cubicBezTo>
                  <a:cubicBezTo>
                    <a:pt x="4452847" y="3770952"/>
                    <a:pt x="4453740" y="3770060"/>
                    <a:pt x="4480516" y="3769167"/>
                  </a:cubicBezTo>
                  <a:cubicBezTo>
                    <a:pt x="4506399" y="3769167"/>
                    <a:pt x="4533175" y="3768274"/>
                    <a:pt x="4559059" y="3769167"/>
                  </a:cubicBezTo>
                  <a:cubicBezTo>
                    <a:pt x="4574232" y="3769167"/>
                    <a:pt x="4582264" y="3763812"/>
                    <a:pt x="4582264" y="3745069"/>
                  </a:cubicBezTo>
                  <a:cubicBezTo>
                    <a:pt x="4581372" y="3712045"/>
                    <a:pt x="4581372" y="3679021"/>
                    <a:pt x="4582264" y="3645998"/>
                  </a:cubicBezTo>
                  <a:cubicBezTo>
                    <a:pt x="4582264" y="3631717"/>
                    <a:pt x="4576909" y="3626362"/>
                    <a:pt x="4564414" y="3626362"/>
                  </a:cubicBezTo>
                  <a:cubicBezTo>
                    <a:pt x="4449277" y="3626362"/>
                    <a:pt x="4334140" y="3626362"/>
                    <a:pt x="4218111" y="3626362"/>
                  </a:cubicBezTo>
                  <a:cubicBezTo>
                    <a:pt x="4204723" y="3626362"/>
                    <a:pt x="4200260" y="3632610"/>
                    <a:pt x="4200260" y="3645998"/>
                  </a:cubicBezTo>
                  <a:cubicBezTo>
                    <a:pt x="4200260" y="3679914"/>
                    <a:pt x="4201153" y="3713830"/>
                    <a:pt x="4200260" y="3747746"/>
                  </a:cubicBezTo>
                  <a:cubicBezTo>
                    <a:pt x="4200260" y="3762919"/>
                    <a:pt x="4205616" y="3769167"/>
                    <a:pt x="4219004" y="3769167"/>
                  </a:cubicBezTo>
                  <a:cubicBezTo>
                    <a:pt x="4246672" y="3769167"/>
                    <a:pt x="4274340" y="3770060"/>
                    <a:pt x="4301116" y="3769167"/>
                  </a:cubicBezTo>
                  <a:cubicBezTo>
                    <a:pt x="4318075" y="3768274"/>
                    <a:pt x="4325215" y="3774522"/>
                    <a:pt x="4325215" y="3794158"/>
                  </a:cubicBezTo>
                  <a:cubicBezTo>
                    <a:pt x="4324322" y="4008366"/>
                    <a:pt x="4325215" y="4222574"/>
                    <a:pt x="4325215" y="4437674"/>
                  </a:cubicBezTo>
                  <a:cubicBezTo>
                    <a:pt x="4325215" y="4456418"/>
                    <a:pt x="4318075" y="4461773"/>
                    <a:pt x="4302009" y="4461773"/>
                  </a:cubicBezTo>
                  <a:cubicBezTo>
                    <a:pt x="4152956" y="4461773"/>
                    <a:pt x="4155634" y="4460880"/>
                    <a:pt x="4007473" y="4461773"/>
                  </a:cubicBezTo>
                  <a:cubicBezTo>
                    <a:pt x="3989622" y="4461773"/>
                    <a:pt x="3984267" y="4454632"/>
                    <a:pt x="3984267" y="4435889"/>
                  </a:cubicBezTo>
                  <a:cubicBezTo>
                    <a:pt x="3984267" y="4201153"/>
                    <a:pt x="3984267" y="3965524"/>
                    <a:pt x="3984267" y="3730788"/>
                  </a:cubicBezTo>
                  <a:cubicBezTo>
                    <a:pt x="3984267" y="3712938"/>
                    <a:pt x="3987837" y="3705797"/>
                    <a:pt x="4005688" y="3706690"/>
                  </a:cubicBezTo>
                  <a:cubicBezTo>
                    <a:pt x="4040497" y="3707582"/>
                    <a:pt x="4040497" y="3706690"/>
                    <a:pt x="4040497" y="3669203"/>
                  </a:cubicBezTo>
                  <a:cubicBezTo>
                    <a:pt x="4040497" y="3662956"/>
                    <a:pt x="4040497" y="3657600"/>
                    <a:pt x="4040497" y="3651353"/>
                  </a:cubicBezTo>
                  <a:cubicBezTo>
                    <a:pt x="4042282" y="3632610"/>
                    <a:pt x="4034249" y="3625469"/>
                    <a:pt x="4016398" y="3626362"/>
                  </a:cubicBezTo>
                  <a:cubicBezTo>
                    <a:pt x="3969987" y="3627254"/>
                    <a:pt x="3923575" y="3625469"/>
                    <a:pt x="3877163" y="3627254"/>
                  </a:cubicBezTo>
                  <a:cubicBezTo>
                    <a:pt x="3858420" y="3628147"/>
                    <a:pt x="3851280" y="3621899"/>
                    <a:pt x="3851280" y="3599586"/>
                  </a:cubicBezTo>
                  <a:cubicBezTo>
                    <a:pt x="3852172" y="3391626"/>
                    <a:pt x="3852172" y="3183665"/>
                    <a:pt x="3851280" y="2976598"/>
                  </a:cubicBezTo>
                  <a:cubicBezTo>
                    <a:pt x="3851280" y="2955177"/>
                    <a:pt x="3857528" y="2948929"/>
                    <a:pt x="3877163" y="2948929"/>
                  </a:cubicBezTo>
                  <a:cubicBezTo>
                    <a:pt x="3985160" y="2949822"/>
                    <a:pt x="4093156" y="2948929"/>
                    <a:pt x="4201153" y="2948929"/>
                  </a:cubicBezTo>
                  <a:cubicBezTo>
                    <a:pt x="4228821" y="2948929"/>
                    <a:pt x="4229714" y="2948037"/>
                    <a:pt x="4229714" y="2918583"/>
                  </a:cubicBezTo>
                  <a:cubicBezTo>
                    <a:pt x="4229714" y="2866816"/>
                    <a:pt x="4229714" y="2815049"/>
                    <a:pt x="4229714" y="2764175"/>
                  </a:cubicBezTo>
                  <a:cubicBezTo>
                    <a:pt x="4229714" y="2745432"/>
                    <a:pt x="4225251" y="2738291"/>
                    <a:pt x="4207400" y="2738291"/>
                  </a:cubicBezTo>
                  <a:cubicBezTo>
                    <a:pt x="4032464" y="2739184"/>
                    <a:pt x="3857528" y="2739184"/>
                    <a:pt x="3682591" y="2738291"/>
                  </a:cubicBezTo>
                  <a:cubicBezTo>
                    <a:pt x="3660278" y="2738291"/>
                    <a:pt x="3660278" y="2750787"/>
                    <a:pt x="3660278" y="2768637"/>
                  </a:cubicBezTo>
                  <a:cubicBezTo>
                    <a:pt x="3660278" y="3043538"/>
                    <a:pt x="3660278" y="3318438"/>
                    <a:pt x="3660278" y="3593338"/>
                  </a:cubicBezTo>
                  <a:cubicBezTo>
                    <a:pt x="3660278" y="3628147"/>
                    <a:pt x="3660278" y="3628147"/>
                    <a:pt x="3629039" y="3628147"/>
                  </a:cubicBezTo>
                  <a:cubicBezTo>
                    <a:pt x="3465706" y="3628147"/>
                    <a:pt x="3303265" y="3628147"/>
                    <a:pt x="3139931" y="3628147"/>
                  </a:cubicBezTo>
                  <a:cubicBezTo>
                    <a:pt x="3111370" y="3628147"/>
                    <a:pt x="3111370" y="3628147"/>
                    <a:pt x="3111370" y="3596016"/>
                  </a:cubicBezTo>
                  <a:cubicBezTo>
                    <a:pt x="3111370" y="3526398"/>
                    <a:pt x="3112263" y="3457673"/>
                    <a:pt x="3111370" y="3388055"/>
                  </a:cubicBezTo>
                  <a:cubicBezTo>
                    <a:pt x="3109585" y="3280951"/>
                    <a:pt x="3055140" y="3203301"/>
                    <a:pt x="2964995" y="3180095"/>
                  </a:cubicBezTo>
                  <a:cubicBezTo>
                    <a:pt x="2868601" y="3155104"/>
                    <a:pt x="2773993" y="3200623"/>
                    <a:pt x="2735614" y="3290769"/>
                  </a:cubicBezTo>
                  <a:cubicBezTo>
                    <a:pt x="2724011" y="3316653"/>
                    <a:pt x="2717763" y="3345214"/>
                    <a:pt x="2717763" y="3373775"/>
                  </a:cubicBezTo>
                  <a:cubicBezTo>
                    <a:pt x="2717763" y="3448748"/>
                    <a:pt x="2717763" y="3523720"/>
                    <a:pt x="2717763" y="3599586"/>
                  </a:cubicBezTo>
                  <a:cubicBezTo>
                    <a:pt x="2717763" y="3627254"/>
                    <a:pt x="2716870" y="3628147"/>
                    <a:pt x="2691879" y="3628147"/>
                  </a:cubicBezTo>
                  <a:cubicBezTo>
                    <a:pt x="2504448" y="3628147"/>
                    <a:pt x="2398236" y="3628147"/>
                    <a:pt x="2210804" y="3628147"/>
                  </a:cubicBezTo>
                  <a:cubicBezTo>
                    <a:pt x="2191168" y="3628147"/>
                    <a:pt x="2184921" y="3621007"/>
                    <a:pt x="2185813" y="3600478"/>
                  </a:cubicBezTo>
                  <a:cubicBezTo>
                    <a:pt x="2186706" y="3479986"/>
                    <a:pt x="2185813" y="3358602"/>
                    <a:pt x="2185813" y="3238110"/>
                  </a:cubicBezTo>
                  <a:cubicBezTo>
                    <a:pt x="2185813" y="3208656"/>
                    <a:pt x="2185813" y="3208656"/>
                    <a:pt x="2159037" y="3208656"/>
                  </a:cubicBezTo>
                  <a:cubicBezTo>
                    <a:pt x="2135831" y="3208656"/>
                    <a:pt x="2113518" y="3207764"/>
                    <a:pt x="2090312" y="3208656"/>
                  </a:cubicBezTo>
                  <a:cubicBezTo>
                    <a:pt x="2073354" y="3209549"/>
                    <a:pt x="2063536" y="3203301"/>
                    <a:pt x="2055503" y="3186343"/>
                  </a:cubicBezTo>
                  <a:cubicBezTo>
                    <a:pt x="2014447" y="3104230"/>
                    <a:pt x="1951970" y="3053355"/>
                    <a:pt x="1867179" y="3035505"/>
                  </a:cubicBezTo>
                  <a:cubicBezTo>
                    <a:pt x="1750257" y="3009621"/>
                    <a:pt x="1634228" y="3066743"/>
                    <a:pt x="1574428" y="3180988"/>
                  </a:cubicBezTo>
                  <a:cubicBezTo>
                    <a:pt x="1563718" y="3201516"/>
                    <a:pt x="1552115" y="3211334"/>
                    <a:pt x="1530694" y="3208656"/>
                  </a:cubicBezTo>
                  <a:cubicBezTo>
                    <a:pt x="1509273" y="3206871"/>
                    <a:pt x="1487853" y="3209549"/>
                    <a:pt x="1466432" y="3207764"/>
                  </a:cubicBezTo>
                  <a:cubicBezTo>
                    <a:pt x="1447689" y="3206871"/>
                    <a:pt x="1442333" y="3214011"/>
                    <a:pt x="1442333" y="3234540"/>
                  </a:cubicBezTo>
                  <a:cubicBezTo>
                    <a:pt x="1443226" y="3354139"/>
                    <a:pt x="1442333" y="3472846"/>
                    <a:pt x="1442333" y="3592446"/>
                  </a:cubicBezTo>
                  <a:cubicBezTo>
                    <a:pt x="1442333" y="3628147"/>
                    <a:pt x="1442333" y="3628147"/>
                    <a:pt x="1410202" y="3628147"/>
                  </a:cubicBezTo>
                  <a:cubicBezTo>
                    <a:pt x="1209382" y="3628147"/>
                    <a:pt x="1079965" y="3628147"/>
                    <a:pt x="896996" y="3628147"/>
                  </a:cubicBezTo>
                  <a:cubicBezTo>
                    <a:pt x="867542" y="3628147"/>
                    <a:pt x="866650" y="3628147"/>
                    <a:pt x="866650" y="3594231"/>
                  </a:cubicBezTo>
                  <a:cubicBezTo>
                    <a:pt x="866650" y="3333611"/>
                    <a:pt x="866650" y="3072991"/>
                    <a:pt x="866650" y="2811479"/>
                  </a:cubicBezTo>
                  <a:cubicBezTo>
                    <a:pt x="866650" y="2790058"/>
                    <a:pt x="872897" y="2776670"/>
                    <a:pt x="888963" y="2765067"/>
                  </a:cubicBezTo>
                  <a:cubicBezTo>
                    <a:pt x="966613" y="2707945"/>
                    <a:pt x="1021058" y="2630295"/>
                    <a:pt x="1052296" y="2533009"/>
                  </a:cubicBezTo>
                  <a:cubicBezTo>
                    <a:pt x="1058544" y="2513373"/>
                    <a:pt x="1065684" y="2509803"/>
                    <a:pt x="1084428" y="2514266"/>
                  </a:cubicBezTo>
                  <a:cubicBezTo>
                    <a:pt x="1295958" y="2566925"/>
                    <a:pt x="1476250" y="2507125"/>
                    <a:pt x="1626195" y="2335759"/>
                  </a:cubicBezTo>
                  <a:cubicBezTo>
                    <a:pt x="1638691" y="2321478"/>
                    <a:pt x="1648508" y="2325049"/>
                    <a:pt x="1661896" y="2328619"/>
                  </a:cubicBezTo>
                  <a:cubicBezTo>
                    <a:pt x="1859146" y="2381278"/>
                    <a:pt x="2026942" y="2325049"/>
                    <a:pt x="2166178" y="2163500"/>
                  </a:cubicBezTo>
                  <a:cubicBezTo>
                    <a:pt x="2194739" y="2130476"/>
                    <a:pt x="2217944" y="2092098"/>
                    <a:pt x="2235795" y="2050148"/>
                  </a:cubicBezTo>
                  <a:cubicBezTo>
                    <a:pt x="2242935" y="2032298"/>
                    <a:pt x="2250968" y="2027835"/>
                    <a:pt x="2269711" y="2033190"/>
                  </a:cubicBezTo>
                  <a:cubicBezTo>
                    <a:pt x="2472316" y="2093883"/>
                    <a:pt x="2644575" y="2037653"/>
                    <a:pt x="2782918" y="1864502"/>
                  </a:cubicBezTo>
                  <a:cubicBezTo>
                    <a:pt x="2824867" y="1812735"/>
                    <a:pt x="2853428" y="1751150"/>
                    <a:pt x="2871279" y="1685102"/>
                  </a:cubicBezTo>
                  <a:cubicBezTo>
                    <a:pt x="2874849" y="1671714"/>
                    <a:pt x="2880204" y="1662789"/>
                    <a:pt x="2892699" y="1659219"/>
                  </a:cubicBezTo>
                  <a:cubicBezTo>
                    <a:pt x="2962317" y="1640476"/>
                    <a:pt x="3022117" y="1602097"/>
                    <a:pt x="3074776" y="1551222"/>
                  </a:cubicBezTo>
                  <a:cubicBezTo>
                    <a:pt x="3201516" y="1427160"/>
                    <a:pt x="3290769" y="1277215"/>
                    <a:pt x="3338966" y="1097816"/>
                  </a:cubicBezTo>
                  <a:cubicBezTo>
                    <a:pt x="3399658" y="869327"/>
                    <a:pt x="3277381" y="616740"/>
                    <a:pt x="3070313" y="545338"/>
                  </a:cubicBezTo>
                  <a:cubicBezTo>
                    <a:pt x="3053355" y="539090"/>
                    <a:pt x="3044430" y="530165"/>
                    <a:pt x="3038182" y="511421"/>
                  </a:cubicBezTo>
                  <a:cubicBezTo>
                    <a:pt x="2953392" y="234736"/>
                    <a:pt x="2778455" y="68725"/>
                    <a:pt x="2519621" y="8925"/>
                  </a:cubicBezTo>
                  <a:cubicBezTo>
                    <a:pt x="2502662" y="5355"/>
                    <a:pt x="2484812" y="3570"/>
                    <a:pt x="2467854" y="0"/>
                  </a:cubicBezTo>
                  <a:cubicBezTo>
                    <a:pt x="2427690" y="0"/>
                    <a:pt x="2387526" y="0"/>
                    <a:pt x="2347362" y="0"/>
                  </a:cubicBezTo>
                  <a:cubicBezTo>
                    <a:pt x="2304520" y="6248"/>
                    <a:pt x="2262571" y="13388"/>
                    <a:pt x="2221515" y="27669"/>
                  </a:cubicBezTo>
                  <a:cubicBezTo>
                    <a:pt x="2076032" y="79435"/>
                    <a:pt x="1964465" y="180292"/>
                    <a:pt x="1876997" y="315064"/>
                  </a:cubicBezTo>
                  <a:cubicBezTo>
                    <a:pt x="1802024" y="431986"/>
                    <a:pt x="1758290" y="562296"/>
                    <a:pt x="1747580" y="705101"/>
                  </a:cubicBezTo>
                  <a:cubicBezTo>
                    <a:pt x="1741332" y="785429"/>
                    <a:pt x="1744009" y="865757"/>
                    <a:pt x="1761860" y="944300"/>
                  </a:cubicBezTo>
                  <a:cubicBezTo>
                    <a:pt x="1766323" y="964828"/>
                    <a:pt x="1762753" y="980001"/>
                    <a:pt x="1750257" y="996067"/>
                  </a:cubicBezTo>
                  <a:cubicBezTo>
                    <a:pt x="1665467" y="1107634"/>
                    <a:pt x="1616377" y="1236158"/>
                    <a:pt x="1601204" y="1380749"/>
                  </a:cubicBezTo>
                  <a:cubicBezTo>
                    <a:pt x="1591386" y="1475357"/>
                    <a:pt x="1596742" y="1569073"/>
                    <a:pt x="1620840" y="1661004"/>
                  </a:cubicBezTo>
                  <a:cubicBezTo>
                    <a:pt x="1627088" y="1685102"/>
                    <a:pt x="1626195" y="1685995"/>
                    <a:pt x="1603882" y="1683317"/>
                  </a:cubicBezTo>
                  <a:cubicBezTo>
                    <a:pt x="1556578" y="1678855"/>
                    <a:pt x="1511951" y="1693135"/>
                    <a:pt x="1468217" y="1707416"/>
                  </a:cubicBezTo>
                  <a:cubicBezTo>
                    <a:pt x="1339692" y="1750257"/>
                    <a:pt x="1236158" y="1833263"/>
                    <a:pt x="1158508" y="1953755"/>
                  </a:cubicBezTo>
                  <a:cubicBezTo>
                    <a:pt x="1151368" y="1964465"/>
                    <a:pt x="1143335" y="1973391"/>
                    <a:pt x="1131732" y="1977853"/>
                  </a:cubicBezTo>
                  <a:cubicBezTo>
                    <a:pt x="947870" y="2052826"/>
                    <a:pt x="842551" y="2198309"/>
                    <a:pt x="815775" y="2411624"/>
                  </a:cubicBezTo>
                  <a:cubicBezTo>
                    <a:pt x="813990" y="2428582"/>
                    <a:pt x="807742" y="2437508"/>
                    <a:pt x="794354" y="2444648"/>
                  </a:cubicBezTo>
                  <a:cubicBezTo>
                    <a:pt x="660474" y="2519621"/>
                    <a:pt x="562296" y="2632080"/>
                    <a:pt x="498033" y="2781133"/>
                  </a:cubicBezTo>
                  <a:cubicBezTo>
                    <a:pt x="490893" y="2797199"/>
                    <a:pt x="488216" y="2812372"/>
                    <a:pt x="488216" y="2830222"/>
                  </a:cubicBezTo>
                  <a:cubicBezTo>
                    <a:pt x="488216" y="3084594"/>
                    <a:pt x="488216" y="3338966"/>
                    <a:pt x="488216" y="3592446"/>
                  </a:cubicBezTo>
                  <a:cubicBezTo>
                    <a:pt x="488216" y="3626362"/>
                    <a:pt x="488216" y="3626362"/>
                    <a:pt x="456977" y="3626362"/>
                  </a:cubicBezTo>
                  <a:cubicBezTo>
                    <a:pt x="398070" y="3626362"/>
                    <a:pt x="339163" y="3626362"/>
                    <a:pt x="280255" y="3626362"/>
                  </a:cubicBezTo>
                  <a:cubicBezTo>
                    <a:pt x="248124" y="3626362"/>
                    <a:pt x="248124" y="3626362"/>
                    <a:pt x="248124" y="3661171"/>
                  </a:cubicBezTo>
                  <a:cubicBezTo>
                    <a:pt x="248124" y="3954814"/>
                    <a:pt x="248124" y="4249350"/>
                    <a:pt x="248124" y="4542993"/>
                  </a:cubicBezTo>
                  <a:cubicBezTo>
                    <a:pt x="248124" y="4585835"/>
                    <a:pt x="248124" y="4585835"/>
                    <a:pt x="208853" y="4585835"/>
                  </a:cubicBezTo>
                  <a:cubicBezTo>
                    <a:pt x="172259" y="4585835"/>
                    <a:pt x="136558" y="4584943"/>
                    <a:pt x="99964" y="4585835"/>
                  </a:cubicBezTo>
                  <a:cubicBezTo>
                    <a:pt x="83898" y="4585835"/>
                    <a:pt x="76758" y="4579587"/>
                    <a:pt x="77650" y="4561736"/>
                  </a:cubicBezTo>
                  <a:cubicBezTo>
                    <a:pt x="78543" y="4534960"/>
                    <a:pt x="77650" y="4509077"/>
                    <a:pt x="77650" y="4482301"/>
                  </a:cubicBezTo>
                  <a:cubicBezTo>
                    <a:pt x="77650" y="4467128"/>
                    <a:pt x="72295" y="4461773"/>
                    <a:pt x="58907" y="4461773"/>
                  </a:cubicBezTo>
                  <a:cubicBezTo>
                    <a:pt x="37486" y="4461773"/>
                    <a:pt x="15173" y="4459095"/>
                    <a:pt x="0" y="4481408"/>
                  </a:cubicBezTo>
                  <a:cubicBezTo>
                    <a:pt x="0" y="4601900"/>
                    <a:pt x="0" y="4723285"/>
                    <a:pt x="0" y="4843777"/>
                  </a:cubicBezTo>
                  <a:cubicBezTo>
                    <a:pt x="15173" y="4865198"/>
                    <a:pt x="46412" y="4875016"/>
                    <a:pt x="68725" y="4866090"/>
                  </a:cubicBezTo>
                  <a:cubicBezTo>
                    <a:pt x="78543" y="4862520"/>
                    <a:pt x="77650" y="4854487"/>
                    <a:pt x="77650" y="4846455"/>
                  </a:cubicBezTo>
                  <a:cubicBezTo>
                    <a:pt x="77650" y="4816108"/>
                    <a:pt x="78543" y="4785762"/>
                    <a:pt x="77650" y="4755416"/>
                  </a:cubicBezTo>
                  <a:cubicBezTo>
                    <a:pt x="76758" y="4736673"/>
                    <a:pt x="82113" y="4728640"/>
                    <a:pt x="99964" y="4728640"/>
                  </a:cubicBezTo>
                  <a:cubicBezTo>
                    <a:pt x="141913" y="4729532"/>
                    <a:pt x="184754" y="4729532"/>
                    <a:pt x="226703" y="4728640"/>
                  </a:cubicBezTo>
                  <a:cubicBezTo>
                    <a:pt x="241876" y="4728640"/>
                    <a:pt x="249017" y="4734888"/>
                    <a:pt x="248124" y="4751846"/>
                  </a:cubicBezTo>
                  <a:cubicBezTo>
                    <a:pt x="247232" y="4777729"/>
                    <a:pt x="248124" y="4803613"/>
                    <a:pt x="248124" y="4829496"/>
                  </a:cubicBezTo>
                  <a:cubicBezTo>
                    <a:pt x="248124" y="4866090"/>
                    <a:pt x="248124" y="4866090"/>
                    <a:pt x="281148" y="4866090"/>
                  </a:cubicBezTo>
                  <a:cubicBezTo>
                    <a:pt x="417705" y="4866090"/>
                    <a:pt x="555156" y="4866090"/>
                    <a:pt x="691713" y="4865198"/>
                  </a:cubicBezTo>
                  <a:cubicBezTo>
                    <a:pt x="790784" y="4865198"/>
                    <a:pt x="889855" y="4865198"/>
                    <a:pt x="989819" y="4865198"/>
                  </a:cubicBezTo>
                  <a:cubicBezTo>
                    <a:pt x="997852" y="4865198"/>
                    <a:pt x="1005885" y="4865198"/>
                    <a:pt x="1014810" y="4866983"/>
                  </a:cubicBezTo>
                  <a:cubicBezTo>
                    <a:pt x="1013917" y="4866983"/>
                    <a:pt x="1013917" y="4867875"/>
                    <a:pt x="1013025" y="4867875"/>
                  </a:cubicBezTo>
                  <a:lnTo>
                    <a:pt x="1322734" y="4867875"/>
                  </a:lnTo>
                  <a:lnTo>
                    <a:pt x="1807379" y="4867875"/>
                  </a:lnTo>
                  <a:close/>
                </a:path>
              </a:pathLst>
            </a:custGeom>
            <a:solidFill>
              <a:srgbClr val="000000"/>
            </a:solidFill>
            <a:ln w="8925" cap="flat">
              <a:noFill/>
              <a:prstDash val="solid"/>
              <a:miter/>
            </a:ln>
          </p:spPr>
          <p:txBody>
            <a:bodyPr rtlCol="0" anchor="ctr"/>
            <a:lstStyle/>
            <a:p>
              <a:endParaRPr lang="en-US"/>
            </a:p>
          </p:txBody>
        </p:sp>
        <p:sp>
          <p:nvSpPr>
            <p:cNvPr id="334" name="Freeform: Shape 333"/>
            <p:cNvSpPr/>
            <p:nvPr/>
          </p:nvSpPr>
          <p:spPr>
            <a:xfrm>
              <a:off x="267760" y="5438984"/>
              <a:ext cx="794354" cy="794354"/>
            </a:xfrm>
            <a:custGeom>
              <a:avLst/>
              <a:gdLst>
                <a:gd name="connsiteX0" fmla="*/ 797924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4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4" y="398962"/>
                  </a:moveTo>
                  <a:cubicBezTo>
                    <a:pt x="797924" y="619303"/>
                    <a:pt x="619303" y="797925"/>
                    <a:pt x="398962" y="797925"/>
                  </a:cubicBezTo>
                  <a:cubicBezTo>
                    <a:pt x="178622" y="797925"/>
                    <a:pt x="0" y="619303"/>
                    <a:pt x="0" y="398962"/>
                  </a:cubicBezTo>
                  <a:cubicBezTo>
                    <a:pt x="0" y="178622"/>
                    <a:pt x="178622" y="0"/>
                    <a:pt x="398962" y="0"/>
                  </a:cubicBezTo>
                  <a:cubicBezTo>
                    <a:pt x="619303" y="0"/>
                    <a:pt x="797924" y="178622"/>
                    <a:pt x="797924" y="398962"/>
                  </a:cubicBezTo>
                  <a:close/>
                </a:path>
              </a:pathLst>
            </a:custGeom>
            <a:solidFill>
              <a:srgbClr val="000000"/>
            </a:solidFill>
            <a:ln w="8925" cap="flat">
              <a:noFill/>
              <a:prstDash val="solid"/>
              <a:miter/>
            </a:ln>
          </p:spPr>
          <p:txBody>
            <a:bodyPr rtlCol="0" anchor="ctr"/>
            <a:lstStyle/>
            <a:p>
              <a:endParaRPr lang="en-US"/>
            </a:p>
          </p:txBody>
        </p:sp>
        <p:sp>
          <p:nvSpPr>
            <p:cNvPr id="335" name="Freeform: Shape 334"/>
            <p:cNvSpPr/>
            <p:nvPr/>
          </p:nvSpPr>
          <p:spPr>
            <a:xfrm>
              <a:off x="1266504"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2"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sp>
          <p:nvSpPr>
            <p:cNvPr id="336" name="Freeform: Shape 335"/>
            <p:cNvSpPr/>
            <p:nvPr/>
          </p:nvSpPr>
          <p:spPr>
            <a:xfrm>
              <a:off x="2265249"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sp>
          <p:nvSpPr>
            <p:cNvPr id="337" name="Freeform: Shape 336"/>
            <p:cNvSpPr/>
            <p:nvPr/>
          </p:nvSpPr>
          <p:spPr>
            <a:xfrm>
              <a:off x="3263993" y="5438984"/>
              <a:ext cx="794354" cy="794354"/>
            </a:xfrm>
            <a:custGeom>
              <a:avLst/>
              <a:gdLst>
                <a:gd name="connsiteX0" fmla="*/ 797925 w 794354"/>
                <a:gd name="connsiteY0" fmla="*/ 398962 h 794354"/>
                <a:gd name="connsiteX1" fmla="*/ 398962 w 794354"/>
                <a:gd name="connsiteY1" fmla="*/ 797925 h 794354"/>
                <a:gd name="connsiteX2" fmla="*/ 0 w 794354"/>
                <a:gd name="connsiteY2" fmla="*/ 398962 h 794354"/>
                <a:gd name="connsiteX3" fmla="*/ 398962 w 794354"/>
                <a:gd name="connsiteY3" fmla="*/ 0 h 794354"/>
                <a:gd name="connsiteX4" fmla="*/ 797925 w 794354"/>
                <a:gd name="connsiteY4" fmla="*/ 398962 h 794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54" h="794354">
                  <a:moveTo>
                    <a:pt x="797925" y="398962"/>
                  </a:moveTo>
                  <a:cubicBezTo>
                    <a:pt x="797925" y="619303"/>
                    <a:pt x="619303" y="797925"/>
                    <a:pt x="398962" y="797925"/>
                  </a:cubicBezTo>
                  <a:cubicBezTo>
                    <a:pt x="178621" y="797925"/>
                    <a:pt x="0" y="619303"/>
                    <a:pt x="0" y="398962"/>
                  </a:cubicBezTo>
                  <a:cubicBezTo>
                    <a:pt x="0" y="178622"/>
                    <a:pt x="178621" y="0"/>
                    <a:pt x="398962" y="0"/>
                  </a:cubicBezTo>
                  <a:cubicBezTo>
                    <a:pt x="619303" y="0"/>
                    <a:pt x="797925" y="178622"/>
                    <a:pt x="797925" y="398962"/>
                  </a:cubicBezTo>
                  <a:close/>
                </a:path>
              </a:pathLst>
            </a:custGeom>
            <a:solidFill>
              <a:srgbClr val="000000"/>
            </a:solidFill>
            <a:ln w="8925" cap="flat">
              <a:noFill/>
              <a:prstDash val="solid"/>
              <a:miter/>
            </a:ln>
          </p:spPr>
          <p:txBody>
            <a:bodyPr rtlCol="0" anchor="ctr"/>
            <a:lstStyle/>
            <a:p>
              <a:endParaRPr lang="en-US"/>
            </a:p>
          </p:txBody>
        </p:sp>
      </p:grpSp>
      <p:grpSp>
        <p:nvGrpSpPr>
          <p:cNvPr id="338" name="Group 337"/>
          <p:cNvGrpSpPr/>
          <p:nvPr/>
        </p:nvGrpSpPr>
        <p:grpSpPr>
          <a:xfrm>
            <a:off x="7134942" y="1306429"/>
            <a:ext cx="2586181" cy="995844"/>
            <a:chOff x="404623" y="2947617"/>
            <a:chExt cx="8543357" cy="3289735"/>
          </a:xfrm>
        </p:grpSpPr>
        <p:sp>
          <p:nvSpPr>
            <p:cNvPr id="339" name="Freeform: Shape 338"/>
            <p:cNvSpPr/>
            <p:nvPr/>
          </p:nvSpPr>
          <p:spPr>
            <a:xfrm>
              <a:off x="404623" y="2947617"/>
              <a:ext cx="8543357" cy="2608811"/>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rgbClr val="37474F"/>
            </a:solidFill>
            <a:ln w="9525" cap="flat">
              <a:noFill/>
              <a:prstDash val="solid"/>
              <a:miter/>
            </a:ln>
          </p:spPr>
          <p:txBody>
            <a:bodyPr rtlCol="0" anchor="ctr"/>
            <a:lstStyle/>
            <a:p>
              <a:endParaRPr lang="en-US" dirty="0"/>
            </a:p>
          </p:txBody>
        </p:sp>
        <p:sp>
          <p:nvSpPr>
            <p:cNvPr id="340" name="Freeform: Shape 339"/>
            <p:cNvSpPr/>
            <p:nvPr/>
          </p:nvSpPr>
          <p:spPr>
            <a:xfrm>
              <a:off x="1317119" y="4876723"/>
              <a:ext cx="1345387" cy="1338376"/>
            </a:xfrm>
            <a:custGeom>
              <a:avLst/>
              <a:gdLst>
                <a:gd name="connsiteX0" fmla="*/ 672694 w 1345387"/>
                <a:gd name="connsiteY0" fmla="*/ 487648 h 1338376"/>
                <a:gd name="connsiteX1" fmla="*/ 854235 w 1345387"/>
                <a:gd name="connsiteY1" fmla="*/ 669189 h 1338376"/>
                <a:gd name="connsiteX2" fmla="*/ 672694 w 1345387"/>
                <a:gd name="connsiteY2" fmla="*/ 850730 h 1338376"/>
                <a:gd name="connsiteX3" fmla="*/ 491153 w 1345387"/>
                <a:gd name="connsiteY3" fmla="*/ 669189 h 1338376"/>
                <a:gd name="connsiteX4" fmla="*/ 672694 w 1345387"/>
                <a:gd name="connsiteY4" fmla="*/ 487648 h 1338376"/>
                <a:gd name="connsiteX5" fmla="*/ 669576 w 1345387"/>
                <a:gd name="connsiteY5" fmla="*/ 342312 h 1338376"/>
                <a:gd name="connsiteX6" fmla="*/ 441658 w 1345387"/>
                <a:gd name="connsiteY6" fmla="*/ 436721 h 1338376"/>
                <a:gd name="connsiteX7" fmla="*/ 441651 w 1345387"/>
                <a:gd name="connsiteY7" fmla="*/ 892562 h 1338376"/>
                <a:gd name="connsiteX8" fmla="*/ 897499 w 1345387"/>
                <a:gd name="connsiteY8" fmla="*/ 892562 h 1338376"/>
                <a:gd name="connsiteX9" fmla="*/ 897499 w 1345387"/>
                <a:gd name="connsiteY9" fmla="*/ 436721 h 1338376"/>
                <a:gd name="connsiteX10" fmla="*/ 669576 w 1345387"/>
                <a:gd name="connsiteY10" fmla="*/ 342312 h 1338376"/>
                <a:gd name="connsiteX11" fmla="*/ 672693 w 1345387"/>
                <a:gd name="connsiteY11" fmla="*/ 0 h 1338376"/>
                <a:gd name="connsiteX12" fmla="*/ 1345387 w 1345387"/>
                <a:gd name="connsiteY12" fmla="*/ 672693 h 1338376"/>
                <a:gd name="connsiteX13" fmla="*/ 1345387 w 1345387"/>
                <a:gd name="connsiteY13" fmla="*/ 686708 h 1338376"/>
                <a:gd name="connsiteX14" fmla="*/ 672693 w 1345387"/>
                <a:gd name="connsiteY14" fmla="*/ 1338376 h 1338376"/>
                <a:gd name="connsiteX15" fmla="*/ 0 w 1345387"/>
                <a:gd name="connsiteY15" fmla="*/ 686708 h 1338376"/>
                <a:gd name="connsiteX16" fmla="*/ 0 w 1345387"/>
                <a:gd name="connsiteY16" fmla="*/ 672693 h 1338376"/>
                <a:gd name="connsiteX17" fmla="*/ 672693 w 1345387"/>
                <a:gd name="connsiteY17" fmla="*/ 0 h 133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5387" h="1338376">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solidFill>
              <a:srgbClr val="37474F"/>
            </a:solidFill>
            <a:ln w="9525" cap="flat">
              <a:noFill/>
              <a:prstDash val="solid"/>
              <a:miter/>
            </a:ln>
          </p:spPr>
          <p:txBody>
            <a:bodyPr rtlCol="0" anchor="ctr"/>
            <a:lstStyle/>
            <a:p>
              <a:endParaRPr lang="en-US"/>
            </a:p>
          </p:txBody>
        </p:sp>
        <p:sp>
          <p:nvSpPr>
            <p:cNvPr id="341" name="Freeform: Shape 340"/>
            <p:cNvSpPr/>
            <p:nvPr/>
          </p:nvSpPr>
          <p:spPr>
            <a:xfrm>
              <a:off x="6660387" y="4898976"/>
              <a:ext cx="1345387" cy="1338376"/>
            </a:xfrm>
            <a:custGeom>
              <a:avLst/>
              <a:gdLst>
                <a:gd name="connsiteX0" fmla="*/ 672694 w 1345387"/>
                <a:gd name="connsiteY0" fmla="*/ 487648 h 1338376"/>
                <a:gd name="connsiteX1" fmla="*/ 854235 w 1345387"/>
                <a:gd name="connsiteY1" fmla="*/ 669189 h 1338376"/>
                <a:gd name="connsiteX2" fmla="*/ 672694 w 1345387"/>
                <a:gd name="connsiteY2" fmla="*/ 850730 h 1338376"/>
                <a:gd name="connsiteX3" fmla="*/ 491153 w 1345387"/>
                <a:gd name="connsiteY3" fmla="*/ 669189 h 1338376"/>
                <a:gd name="connsiteX4" fmla="*/ 672694 w 1345387"/>
                <a:gd name="connsiteY4" fmla="*/ 487648 h 1338376"/>
                <a:gd name="connsiteX5" fmla="*/ 669576 w 1345387"/>
                <a:gd name="connsiteY5" fmla="*/ 342312 h 1338376"/>
                <a:gd name="connsiteX6" fmla="*/ 441658 w 1345387"/>
                <a:gd name="connsiteY6" fmla="*/ 436721 h 1338376"/>
                <a:gd name="connsiteX7" fmla="*/ 441651 w 1345387"/>
                <a:gd name="connsiteY7" fmla="*/ 892562 h 1338376"/>
                <a:gd name="connsiteX8" fmla="*/ 897499 w 1345387"/>
                <a:gd name="connsiteY8" fmla="*/ 892562 h 1338376"/>
                <a:gd name="connsiteX9" fmla="*/ 897499 w 1345387"/>
                <a:gd name="connsiteY9" fmla="*/ 436721 h 1338376"/>
                <a:gd name="connsiteX10" fmla="*/ 669576 w 1345387"/>
                <a:gd name="connsiteY10" fmla="*/ 342312 h 1338376"/>
                <a:gd name="connsiteX11" fmla="*/ 672693 w 1345387"/>
                <a:gd name="connsiteY11" fmla="*/ 0 h 1338376"/>
                <a:gd name="connsiteX12" fmla="*/ 1345387 w 1345387"/>
                <a:gd name="connsiteY12" fmla="*/ 672693 h 1338376"/>
                <a:gd name="connsiteX13" fmla="*/ 1345387 w 1345387"/>
                <a:gd name="connsiteY13" fmla="*/ 686708 h 1338376"/>
                <a:gd name="connsiteX14" fmla="*/ 672693 w 1345387"/>
                <a:gd name="connsiteY14" fmla="*/ 1338376 h 1338376"/>
                <a:gd name="connsiteX15" fmla="*/ 0 w 1345387"/>
                <a:gd name="connsiteY15" fmla="*/ 686708 h 1338376"/>
                <a:gd name="connsiteX16" fmla="*/ 0 w 1345387"/>
                <a:gd name="connsiteY16" fmla="*/ 672693 h 1338376"/>
                <a:gd name="connsiteX17" fmla="*/ 672693 w 1345387"/>
                <a:gd name="connsiteY17" fmla="*/ 0 h 133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5387" h="1338376">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solidFill>
              <a:srgbClr val="37474F"/>
            </a:solidFill>
            <a:ln w="9525" cap="flat">
              <a:noFill/>
              <a:prstDash val="solid"/>
              <a:miter/>
            </a:ln>
          </p:spPr>
          <p:txBody>
            <a:bodyPr rtlCol="0" anchor="ctr"/>
            <a:lstStyle/>
            <a:p>
              <a:endParaRPr lang="en-US"/>
            </a:p>
          </p:txBody>
        </p:sp>
      </p:grpSp>
      <p:grpSp>
        <p:nvGrpSpPr>
          <p:cNvPr id="342" name="Group 341"/>
          <p:cNvGrpSpPr/>
          <p:nvPr/>
        </p:nvGrpSpPr>
        <p:grpSpPr>
          <a:xfrm>
            <a:off x="10168337" y="1024807"/>
            <a:ext cx="1473023" cy="2824848"/>
            <a:chOff x="5128701" y="2268749"/>
            <a:chExt cx="1934598" cy="3710020"/>
          </a:xfrm>
        </p:grpSpPr>
        <p:sp>
          <p:nvSpPr>
            <p:cNvPr id="343" name="Freeform: Shape 342"/>
            <p:cNvSpPr/>
            <p:nvPr/>
          </p:nvSpPr>
          <p:spPr>
            <a:xfrm>
              <a:off x="5128701" y="2268749"/>
              <a:ext cx="1934598" cy="3710020"/>
            </a:xfrm>
            <a:custGeom>
              <a:avLst/>
              <a:gdLst>
                <a:gd name="connsiteX0" fmla="*/ 3525853 w 3576119"/>
                <a:gd name="connsiteY0" fmla="*/ 2071735 h 6858000"/>
                <a:gd name="connsiteX1" fmla="*/ 3269338 w 3576119"/>
                <a:gd name="connsiteY1" fmla="*/ 1923861 h 6858000"/>
                <a:gd name="connsiteX2" fmla="*/ 3269338 w 3576119"/>
                <a:gd name="connsiteY2" fmla="*/ 948351 h 6858000"/>
                <a:gd name="connsiteX3" fmla="*/ 2320988 w 3576119"/>
                <a:gd name="connsiteY3" fmla="*/ 0 h 6858000"/>
                <a:gd name="connsiteX4" fmla="*/ 1364338 w 3576119"/>
                <a:gd name="connsiteY4" fmla="*/ 0 h 6858000"/>
                <a:gd name="connsiteX5" fmla="*/ 415988 w 3576119"/>
                <a:gd name="connsiteY5" fmla="*/ 948351 h 6858000"/>
                <a:gd name="connsiteX6" fmla="*/ 415988 w 3576119"/>
                <a:gd name="connsiteY6" fmla="*/ 1861996 h 6858000"/>
                <a:gd name="connsiteX7" fmla="*/ 51586 w 3576119"/>
                <a:gd name="connsiteY7" fmla="*/ 2071735 h 6858000"/>
                <a:gd name="connsiteX8" fmla="*/ 13863 w 3576119"/>
                <a:gd name="connsiteY8" fmla="*/ 2212818 h 6858000"/>
                <a:gd name="connsiteX9" fmla="*/ 15372 w 3576119"/>
                <a:gd name="connsiteY9" fmla="*/ 2215081 h 6858000"/>
                <a:gd name="connsiteX10" fmla="*/ 156455 w 3576119"/>
                <a:gd name="connsiteY10" fmla="*/ 2252804 h 6858000"/>
                <a:gd name="connsiteX11" fmla="*/ 415988 w 3576119"/>
                <a:gd name="connsiteY11" fmla="*/ 2102668 h 6858000"/>
                <a:gd name="connsiteX12" fmla="*/ 415988 w 3576119"/>
                <a:gd name="connsiteY12" fmla="*/ 6145794 h 6858000"/>
                <a:gd name="connsiteX13" fmla="*/ 1128194 w 3576119"/>
                <a:gd name="connsiteY13" fmla="*/ 6858000 h 6858000"/>
                <a:gd name="connsiteX14" fmla="*/ 2556378 w 3576119"/>
                <a:gd name="connsiteY14" fmla="*/ 6858000 h 6858000"/>
                <a:gd name="connsiteX15" fmla="*/ 3268584 w 3576119"/>
                <a:gd name="connsiteY15" fmla="*/ 6145794 h 6858000"/>
                <a:gd name="connsiteX16" fmla="*/ 3268584 w 3576119"/>
                <a:gd name="connsiteY16" fmla="*/ 2165287 h 6858000"/>
                <a:gd name="connsiteX17" fmla="*/ 3420984 w 3576119"/>
                <a:gd name="connsiteY17" fmla="*/ 2252804 h 6858000"/>
                <a:gd name="connsiteX18" fmla="*/ 3562067 w 3576119"/>
                <a:gd name="connsiteY18" fmla="*/ 2215081 h 6858000"/>
                <a:gd name="connsiteX19" fmla="*/ 3563576 w 3576119"/>
                <a:gd name="connsiteY19" fmla="*/ 2212818 h 6858000"/>
                <a:gd name="connsiteX20" fmla="*/ 3525853 w 3576119"/>
                <a:gd name="connsiteY20" fmla="*/ 20717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119" h="6858000">
                  <a:moveTo>
                    <a:pt x="3525853" y="2071735"/>
                  </a:moveTo>
                  <a:lnTo>
                    <a:pt x="3269338" y="1923861"/>
                  </a:lnTo>
                  <a:lnTo>
                    <a:pt x="3269338" y="948351"/>
                  </a:lnTo>
                  <a:cubicBezTo>
                    <a:pt x="3268584" y="427022"/>
                    <a:pt x="2842317" y="0"/>
                    <a:pt x="2320988" y="0"/>
                  </a:cubicBezTo>
                  <a:lnTo>
                    <a:pt x="1364338" y="0"/>
                  </a:lnTo>
                  <a:cubicBezTo>
                    <a:pt x="843009" y="0"/>
                    <a:pt x="415988" y="427022"/>
                    <a:pt x="415988" y="948351"/>
                  </a:cubicBezTo>
                  <a:lnTo>
                    <a:pt x="415988" y="1861996"/>
                  </a:lnTo>
                  <a:lnTo>
                    <a:pt x="51586" y="2071735"/>
                  </a:lnTo>
                  <a:cubicBezTo>
                    <a:pt x="2546" y="2100404"/>
                    <a:pt x="-14806" y="2163778"/>
                    <a:pt x="13863" y="2212818"/>
                  </a:cubicBezTo>
                  <a:lnTo>
                    <a:pt x="15372" y="2215081"/>
                  </a:lnTo>
                  <a:cubicBezTo>
                    <a:pt x="44041" y="2264121"/>
                    <a:pt x="107415" y="2281473"/>
                    <a:pt x="156455" y="2252804"/>
                  </a:cubicBezTo>
                  <a:lnTo>
                    <a:pt x="415988" y="2102668"/>
                  </a:lnTo>
                  <a:lnTo>
                    <a:pt x="415988" y="6145794"/>
                  </a:lnTo>
                  <a:cubicBezTo>
                    <a:pt x="415988" y="6537357"/>
                    <a:pt x="736631" y="6858000"/>
                    <a:pt x="1128194" y="6858000"/>
                  </a:cubicBezTo>
                  <a:lnTo>
                    <a:pt x="2556378" y="6858000"/>
                  </a:lnTo>
                  <a:cubicBezTo>
                    <a:pt x="2947940" y="6858000"/>
                    <a:pt x="3268584" y="6537357"/>
                    <a:pt x="3268584" y="6145794"/>
                  </a:cubicBezTo>
                  <a:lnTo>
                    <a:pt x="3268584" y="2165287"/>
                  </a:lnTo>
                  <a:lnTo>
                    <a:pt x="3420984" y="2252804"/>
                  </a:lnTo>
                  <a:cubicBezTo>
                    <a:pt x="3470023" y="2281473"/>
                    <a:pt x="3533398" y="2264121"/>
                    <a:pt x="3562067" y="2215081"/>
                  </a:cubicBezTo>
                  <a:lnTo>
                    <a:pt x="3563576" y="2212818"/>
                  </a:lnTo>
                  <a:cubicBezTo>
                    <a:pt x="3591491" y="2163778"/>
                    <a:pt x="3574893" y="2100404"/>
                    <a:pt x="3525853" y="2071735"/>
                  </a:cubicBezTo>
                  <a:close/>
                </a:path>
              </a:pathLst>
            </a:custGeom>
            <a:solidFill>
              <a:schemeClr val="accent1"/>
            </a:solidFill>
            <a:ln w="7536" cap="flat">
              <a:noFill/>
              <a:prstDash val="solid"/>
              <a:miter/>
            </a:ln>
          </p:spPr>
          <p:txBody>
            <a:bodyPr rtlCol="0" anchor="ctr"/>
            <a:lstStyle/>
            <a:p>
              <a:pPr algn="ctr"/>
              <a:endParaRPr lang="en-US"/>
            </a:p>
          </p:txBody>
        </p:sp>
        <p:sp>
          <p:nvSpPr>
            <p:cNvPr id="344" name="Freeform: Shape 343"/>
            <p:cNvSpPr/>
            <p:nvPr/>
          </p:nvSpPr>
          <p:spPr>
            <a:xfrm>
              <a:off x="5393519" y="3130339"/>
              <a:ext cx="1434249" cy="2777167"/>
            </a:xfrm>
            <a:custGeom>
              <a:avLst/>
              <a:gdLst>
                <a:gd name="connsiteX0" fmla="*/ 1286500 w 1434249"/>
                <a:gd name="connsiteY0" fmla="*/ 2633339 h 2777167"/>
                <a:gd name="connsiteX1" fmla="*/ 1295070 w 1434249"/>
                <a:gd name="connsiteY1" fmla="*/ 2664358 h 2777167"/>
                <a:gd name="connsiteX2" fmla="*/ 1263236 w 1434249"/>
                <a:gd name="connsiteY2" fmla="*/ 2715376 h 2777167"/>
                <a:gd name="connsiteX3" fmla="*/ 940803 w 1434249"/>
                <a:gd name="connsiteY3" fmla="*/ 2776598 h 2777167"/>
                <a:gd name="connsiteX4" fmla="*/ 932231 w 1434249"/>
                <a:gd name="connsiteY4" fmla="*/ 2754966 h 2777167"/>
                <a:gd name="connsiteX5" fmla="*/ 972230 w 1434249"/>
                <a:gd name="connsiteY5" fmla="*/ 2734150 h 2777167"/>
                <a:gd name="connsiteX6" fmla="*/ 1239563 w 1434249"/>
                <a:gd name="connsiteY6" fmla="*/ 2652930 h 2777167"/>
                <a:gd name="connsiteX7" fmla="*/ 1286500 w 1434249"/>
                <a:gd name="connsiteY7" fmla="*/ 2633339 h 2777167"/>
                <a:gd name="connsiteX8" fmla="*/ 154719 w 1434249"/>
                <a:gd name="connsiteY8" fmla="*/ 2633339 h 2777167"/>
                <a:gd name="connsiteX9" fmla="*/ 201655 w 1434249"/>
                <a:gd name="connsiteY9" fmla="*/ 2652930 h 2777167"/>
                <a:gd name="connsiteX10" fmla="*/ 468989 w 1434249"/>
                <a:gd name="connsiteY10" fmla="*/ 2734151 h 2777167"/>
                <a:gd name="connsiteX11" fmla="*/ 508987 w 1434249"/>
                <a:gd name="connsiteY11" fmla="*/ 2755374 h 2777167"/>
                <a:gd name="connsiteX12" fmla="*/ 500416 w 1434249"/>
                <a:gd name="connsiteY12" fmla="*/ 2777006 h 2777167"/>
                <a:gd name="connsiteX13" fmla="*/ 177983 w 1434249"/>
                <a:gd name="connsiteY13" fmla="*/ 2715784 h 2777167"/>
                <a:gd name="connsiteX14" fmla="*/ 146148 w 1434249"/>
                <a:gd name="connsiteY14" fmla="*/ 2664766 h 2777167"/>
                <a:gd name="connsiteX15" fmla="*/ 154719 w 1434249"/>
                <a:gd name="connsiteY15" fmla="*/ 2633339 h 2777167"/>
                <a:gd name="connsiteX16" fmla="*/ 1202934 w 1434249"/>
                <a:gd name="connsiteY16" fmla="*/ 1778176 h 2777167"/>
                <a:gd name="connsiteX17" fmla="*/ 1212627 w 1434249"/>
                <a:gd name="connsiteY17" fmla="*/ 1792971 h 2777167"/>
                <a:gd name="connsiteX18" fmla="*/ 1260380 w 1434249"/>
                <a:gd name="connsiteY18" fmla="*/ 2049285 h 2777167"/>
                <a:gd name="connsiteX19" fmla="*/ 1265686 w 1434249"/>
                <a:gd name="connsiteY19" fmla="*/ 2131730 h 2777167"/>
                <a:gd name="connsiteX20" fmla="*/ 1217525 w 1434249"/>
                <a:gd name="connsiteY20" fmla="*/ 2215808 h 2777167"/>
                <a:gd name="connsiteX21" fmla="*/ 919988 w 1434249"/>
                <a:gd name="connsiteY21" fmla="*/ 2313762 h 2777167"/>
                <a:gd name="connsiteX22" fmla="*/ 742853 w 1434249"/>
                <a:gd name="connsiteY22" fmla="*/ 2331721 h 2777167"/>
                <a:gd name="connsiteX23" fmla="*/ 230225 w 1434249"/>
                <a:gd name="connsiteY23" fmla="*/ 2219889 h 2777167"/>
                <a:gd name="connsiteX24" fmla="*/ 171044 w 1434249"/>
                <a:gd name="connsiteY24" fmla="*/ 2106426 h 2777167"/>
                <a:gd name="connsiteX25" fmla="*/ 204104 w 1434249"/>
                <a:gd name="connsiteY25" fmla="*/ 1875009 h 2777167"/>
                <a:gd name="connsiteX26" fmla="*/ 225736 w 1434249"/>
                <a:gd name="connsiteY26" fmla="*/ 1792563 h 2777167"/>
                <a:gd name="connsiteX27" fmla="*/ 249408 w 1434249"/>
                <a:gd name="connsiteY27" fmla="*/ 1780728 h 2777167"/>
                <a:gd name="connsiteX28" fmla="*/ 607758 w 1434249"/>
                <a:gd name="connsiteY28" fmla="*/ 1855825 h 2777167"/>
                <a:gd name="connsiteX29" fmla="*/ 1186506 w 1434249"/>
                <a:gd name="connsiteY29" fmla="*/ 1782360 h 2777167"/>
                <a:gd name="connsiteX30" fmla="*/ 1202934 w 1434249"/>
                <a:gd name="connsiteY30" fmla="*/ 1778176 h 2777167"/>
                <a:gd name="connsiteX31" fmla="*/ 1431187 w 1434249"/>
                <a:gd name="connsiteY31" fmla="*/ 1040510 h 2777167"/>
                <a:gd name="connsiteX32" fmla="*/ 1434248 w 1434249"/>
                <a:gd name="connsiteY32" fmla="*/ 1054234 h 2777167"/>
                <a:gd name="connsiteX33" fmla="*/ 1424045 w 1434249"/>
                <a:gd name="connsiteY33" fmla="*/ 1352178 h 2777167"/>
                <a:gd name="connsiteX34" fmla="*/ 1410984 w 1434249"/>
                <a:gd name="connsiteY34" fmla="*/ 1539107 h 2777167"/>
                <a:gd name="connsiteX35" fmla="*/ 1379149 w 1434249"/>
                <a:gd name="connsiteY35" fmla="*/ 1774606 h 2777167"/>
                <a:gd name="connsiteX36" fmla="*/ 1353027 w 1434249"/>
                <a:gd name="connsiteY36" fmla="*/ 1962760 h 2777167"/>
                <a:gd name="connsiteX37" fmla="*/ 1344865 w 1434249"/>
                <a:gd name="connsiteY37" fmla="*/ 1960719 h 2777167"/>
                <a:gd name="connsiteX38" fmla="*/ 1313845 w 1434249"/>
                <a:gd name="connsiteY38" fmla="*/ 1692978 h 2777167"/>
                <a:gd name="connsiteX39" fmla="*/ 1302417 w 1434249"/>
                <a:gd name="connsiteY39" fmla="*/ 1492171 h 2777167"/>
                <a:gd name="connsiteX40" fmla="*/ 1294663 w 1434249"/>
                <a:gd name="connsiteY40" fmla="*/ 1282794 h 2777167"/>
                <a:gd name="connsiteX41" fmla="*/ 1292622 w 1434249"/>
                <a:gd name="connsiteY41" fmla="*/ 1128924 h 2777167"/>
                <a:gd name="connsiteX42" fmla="*/ 1304866 w 1434249"/>
                <a:gd name="connsiteY42" fmla="*/ 1106067 h 2777167"/>
                <a:gd name="connsiteX43" fmla="*/ 1417106 w 1434249"/>
                <a:gd name="connsiteY43" fmla="*/ 1043622 h 2777167"/>
                <a:gd name="connsiteX44" fmla="*/ 1431187 w 1434249"/>
                <a:gd name="connsiteY44" fmla="*/ 1040510 h 2777167"/>
                <a:gd name="connsiteX45" fmla="*/ 4930 w 1434249"/>
                <a:gd name="connsiteY45" fmla="*/ 1039132 h 2777167"/>
                <a:gd name="connsiteX46" fmla="*/ 26154 w 1434249"/>
                <a:gd name="connsiteY46" fmla="*/ 1048111 h 2777167"/>
                <a:gd name="connsiteX47" fmla="*/ 124109 w 1434249"/>
                <a:gd name="connsiteY47" fmla="*/ 1101986 h 2777167"/>
                <a:gd name="connsiteX48" fmla="*/ 142476 w 1434249"/>
                <a:gd name="connsiteY48" fmla="*/ 1132596 h 2777167"/>
                <a:gd name="connsiteX49" fmla="*/ 140435 w 1434249"/>
                <a:gd name="connsiteY49" fmla="*/ 1375850 h 2777167"/>
                <a:gd name="connsiteX50" fmla="*/ 130231 w 1434249"/>
                <a:gd name="connsiteY50" fmla="*/ 1615022 h 2777167"/>
                <a:gd name="connsiteX51" fmla="*/ 95947 w 1434249"/>
                <a:gd name="connsiteY51" fmla="*/ 1978677 h 2777167"/>
                <a:gd name="connsiteX52" fmla="*/ 89417 w 1434249"/>
                <a:gd name="connsiteY52" fmla="*/ 1947250 h 2777167"/>
                <a:gd name="connsiteX53" fmla="*/ 59214 w 1434249"/>
                <a:gd name="connsiteY53" fmla="*/ 1778279 h 2777167"/>
                <a:gd name="connsiteX54" fmla="*/ 24521 w 1434249"/>
                <a:gd name="connsiteY54" fmla="*/ 1529720 h 2777167"/>
                <a:gd name="connsiteX55" fmla="*/ 12685 w 1434249"/>
                <a:gd name="connsiteY55" fmla="*/ 1365238 h 2777167"/>
                <a:gd name="connsiteX56" fmla="*/ 1257 w 1434249"/>
                <a:gd name="connsiteY56" fmla="*/ 1062396 h 2777167"/>
                <a:gd name="connsiteX57" fmla="*/ 4930 w 1434249"/>
                <a:gd name="connsiteY57" fmla="*/ 1039132 h 2777167"/>
                <a:gd name="connsiteX58" fmla="*/ 41255 w 1434249"/>
                <a:gd name="connsiteY58" fmla="*/ 224886 h 2777167"/>
                <a:gd name="connsiteX59" fmla="*/ 143291 w 1434249"/>
                <a:gd name="connsiteY59" fmla="*/ 999133 h 2777167"/>
                <a:gd name="connsiteX60" fmla="*/ 9011 w 1434249"/>
                <a:gd name="connsiteY60" fmla="*/ 908526 h 2777167"/>
                <a:gd name="connsiteX61" fmla="*/ 849 w 1434249"/>
                <a:gd name="connsiteY61" fmla="*/ 883221 h 2777167"/>
                <a:gd name="connsiteX62" fmla="*/ 8195 w 1434249"/>
                <a:gd name="connsiteY62" fmla="*/ 500791 h 2777167"/>
                <a:gd name="connsiteX63" fmla="*/ 41255 w 1434249"/>
                <a:gd name="connsiteY63" fmla="*/ 224886 h 2777167"/>
                <a:gd name="connsiteX64" fmla="*/ 1395067 w 1434249"/>
                <a:gd name="connsiteY64" fmla="*/ 224070 h 2777167"/>
                <a:gd name="connsiteX65" fmla="*/ 1407719 w 1434249"/>
                <a:gd name="connsiteY65" fmla="*/ 281210 h 2777167"/>
                <a:gd name="connsiteX66" fmla="*/ 1427718 w 1434249"/>
                <a:gd name="connsiteY66" fmla="*/ 440386 h 2777167"/>
                <a:gd name="connsiteX67" fmla="*/ 1434249 w 1434249"/>
                <a:gd name="connsiteY67" fmla="*/ 875466 h 2777167"/>
                <a:gd name="connsiteX68" fmla="*/ 1415882 w 1434249"/>
                <a:gd name="connsiteY68" fmla="*/ 918729 h 2777167"/>
                <a:gd name="connsiteX69" fmla="*/ 1311805 w 1434249"/>
                <a:gd name="connsiteY69" fmla="*/ 988522 h 2777167"/>
                <a:gd name="connsiteX70" fmla="*/ 1293030 w 1434249"/>
                <a:gd name="connsiteY70" fmla="*/ 979543 h 2777167"/>
                <a:gd name="connsiteX71" fmla="*/ 1301602 w 1434249"/>
                <a:gd name="connsiteY71" fmla="*/ 797919 h 2777167"/>
                <a:gd name="connsiteX72" fmla="*/ 1314662 w 1434249"/>
                <a:gd name="connsiteY72" fmla="*/ 640376 h 2777167"/>
                <a:gd name="connsiteX73" fmla="*/ 1349762 w 1434249"/>
                <a:gd name="connsiteY73" fmla="*/ 387327 h 2777167"/>
                <a:gd name="connsiteX74" fmla="*/ 1395067 w 1434249"/>
                <a:gd name="connsiteY74" fmla="*/ 224070 h 2777167"/>
                <a:gd name="connsiteX75" fmla="*/ 715915 w 1434249"/>
                <a:gd name="connsiteY75" fmla="*/ 0 h 2777167"/>
                <a:gd name="connsiteX76" fmla="*/ 1198340 w 1434249"/>
                <a:gd name="connsiteY76" fmla="*/ 55507 h 2777167"/>
                <a:gd name="connsiteX77" fmla="*/ 1306907 w 1434249"/>
                <a:gd name="connsiteY77" fmla="*/ 95914 h 2777167"/>
                <a:gd name="connsiteX78" fmla="*/ 1344456 w 1434249"/>
                <a:gd name="connsiteY78" fmla="*/ 175502 h 2777167"/>
                <a:gd name="connsiteX79" fmla="*/ 1219564 w 1434249"/>
                <a:gd name="connsiteY79" fmla="*/ 500384 h 2777167"/>
                <a:gd name="connsiteX80" fmla="*/ 1145690 w 1434249"/>
                <a:gd name="connsiteY80" fmla="*/ 537117 h 2777167"/>
                <a:gd name="connsiteX81" fmla="*/ 1013860 w 1434249"/>
                <a:gd name="connsiteY81" fmla="*/ 526913 h 2777167"/>
                <a:gd name="connsiteX82" fmla="*/ 639184 w 1434249"/>
                <a:gd name="connsiteY82" fmla="*/ 516710 h 2777167"/>
                <a:gd name="connsiteX83" fmla="*/ 290222 w 1434249"/>
                <a:gd name="connsiteY83" fmla="*/ 537525 h 2777167"/>
                <a:gd name="connsiteX84" fmla="*/ 220429 w 1434249"/>
                <a:gd name="connsiteY84" fmla="*/ 502833 h 2777167"/>
                <a:gd name="connsiteX85" fmla="*/ 93088 w 1434249"/>
                <a:gd name="connsiteY85" fmla="*/ 176318 h 2777167"/>
                <a:gd name="connsiteX86" fmla="*/ 135127 w 1434249"/>
                <a:gd name="connsiteY86" fmla="*/ 95097 h 2777167"/>
                <a:gd name="connsiteX87" fmla="*/ 391441 w 1434249"/>
                <a:gd name="connsiteY87" fmla="*/ 23264 h 2777167"/>
                <a:gd name="connsiteX88" fmla="*/ 715915 w 1434249"/>
                <a:gd name="connsiteY88" fmla="*/ 0 h 277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434249" h="2777167">
                  <a:moveTo>
                    <a:pt x="1286500" y="2633339"/>
                  </a:moveTo>
                  <a:cubicBezTo>
                    <a:pt x="1300376" y="2640277"/>
                    <a:pt x="1293846" y="2654562"/>
                    <a:pt x="1295070" y="2664358"/>
                  </a:cubicBezTo>
                  <a:cubicBezTo>
                    <a:pt x="1295070" y="2694561"/>
                    <a:pt x="1297927" y="2706397"/>
                    <a:pt x="1263236" y="2715376"/>
                  </a:cubicBezTo>
                  <a:cubicBezTo>
                    <a:pt x="1149363" y="2745579"/>
                    <a:pt x="1057939" y="2765170"/>
                    <a:pt x="940803" y="2776598"/>
                  </a:cubicBezTo>
                  <a:cubicBezTo>
                    <a:pt x="924476" y="2778230"/>
                    <a:pt x="927333" y="2767210"/>
                    <a:pt x="932231" y="2754966"/>
                  </a:cubicBezTo>
                  <a:cubicBezTo>
                    <a:pt x="940394" y="2734558"/>
                    <a:pt x="954679" y="2734967"/>
                    <a:pt x="972230" y="2734150"/>
                  </a:cubicBezTo>
                  <a:cubicBezTo>
                    <a:pt x="1083652" y="2719049"/>
                    <a:pt x="1130181" y="2705172"/>
                    <a:pt x="1239563" y="2652930"/>
                  </a:cubicBezTo>
                  <a:cubicBezTo>
                    <a:pt x="1249767" y="2647216"/>
                    <a:pt x="1273847" y="2626400"/>
                    <a:pt x="1286500" y="2633339"/>
                  </a:cubicBezTo>
                  <a:close/>
                  <a:moveTo>
                    <a:pt x="154719" y="2633339"/>
                  </a:moveTo>
                  <a:cubicBezTo>
                    <a:pt x="167779" y="2626400"/>
                    <a:pt x="191860" y="2646808"/>
                    <a:pt x="201655" y="2652930"/>
                  </a:cubicBezTo>
                  <a:cubicBezTo>
                    <a:pt x="311037" y="2705173"/>
                    <a:pt x="357158" y="2719049"/>
                    <a:pt x="468989" y="2734151"/>
                  </a:cubicBezTo>
                  <a:cubicBezTo>
                    <a:pt x="486539" y="2734967"/>
                    <a:pt x="500824" y="2734558"/>
                    <a:pt x="508987" y="2755374"/>
                  </a:cubicBezTo>
                  <a:cubicBezTo>
                    <a:pt x="513885" y="2767618"/>
                    <a:pt x="516742" y="2778638"/>
                    <a:pt x="500416" y="2777006"/>
                  </a:cubicBezTo>
                  <a:cubicBezTo>
                    <a:pt x="383279" y="2765578"/>
                    <a:pt x="291855" y="2745987"/>
                    <a:pt x="177983" y="2715784"/>
                  </a:cubicBezTo>
                  <a:cubicBezTo>
                    <a:pt x="143291" y="2706397"/>
                    <a:pt x="146148" y="2694561"/>
                    <a:pt x="146148" y="2664766"/>
                  </a:cubicBezTo>
                  <a:cubicBezTo>
                    <a:pt x="147372" y="2654562"/>
                    <a:pt x="141250" y="2640685"/>
                    <a:pt x="154719" y="2633339"/>
                  </a:cubicBezTo>
                  <a:close/>
                  <a:moveTo>
                    <a:pt x="1202934" y="1778176"/>
                  </a:moveTo>
                  <a:cubicBezTo>
                    <a:pt x="1206913" y="1779299"/>
                    <a:pt x="1209770" y="1783584"/>
                    <a:pt x="1212627" y="1792971"/>
                  </a:cubicBezTo>
                  <a:cubicBezTo>
                    <a:pt x="1237932" y="1876641"/>
                    <a:pt x="1252625" y="1962351"/>
                    <a:pt x="1260380" y="2049285"/>
                  </a:cubicBezTo>
                  <a:cubicBezTo>
                    <a:pt x="1262829" y="2076631"/>
                    <a:pt x="1264869" y="2103977"/>
                    <a:pt x="1265686" y="2131730"/>
                  </a:cubicBezTo>
                  <a:cubicBezTo>
                    <a:pt x="1266910" y="2169280"/>
                    <a:pt x="1247727" y="2199890"/>
                    <a:pt x="1217525" y="2215808"/>
                  </a:cubicBezTo>
                  <a:cubicBezTo>
                    <a:pt x="1123652" y="2264377"/>
                    <a:pt x="1023657" y="2294580"/>
                    <a:pt x="919988" y="2313762"/>
                  </a:cubicBezTo>
                  <a:cubicBezTo>
                    <a:pt x="854277" y="2326007"/>
                    <a:pt x="787749" y="2334986"/>
                    <a:pt x="742853" y="2331721"/>
                  </a:cubicBezTo>
                  <a:cubicBezTo>
                    <a:pt x="548169" y="2331721"/>
                    <a:pt x="384912" y="2294988"/>
                    <a:pt x="230225" y="2219889"/>
                  </a:cubicBezTo>
                  <a:cubicBezTo>
                    <a:pt x="182880" y="2197033"/>
                    <a:pt x="164922" y="2159484"/>
                    <a:pt x="171044" y="2106426"/>
                  </a:cubicBezTo>
                  <a:cubicBezTo>
                    <a:pt x="180024" y="2028878"/>
                    <a:pt x="187778" y="1951331"/>
                    <a:pt x="204104" y="1875009"/>
                  </a:cubicBezTo>
                  <a:cubicBezTo>
                    <a:pt x="209818" y="1847255"/>
                    <a:pt x="218797" y="1820317"/>
                    <a:pt x="225736" y="1792563"/>
                  </a:cubicBezTo>
                  <a:cubicBezTo>
                    <a:pt x="229001" y="1778279"/>
                    <a:pt x="236347" y="1774605"/>
                    <a:pt x="249408" y="1780728"/>
                  </a:cubicBezTo>
                  <a:cubicBezTo>
                    <a:pt x="363280" y="1833378"/>
                    <a:pt x="484091" y="1844397"/>
                    <a:pt x="607758" y="1855825"/>
                  </a:cubicBezTo>
                  <a:cubicBezTo>
                    <a:pt x="807340" y="1874600"/>
                    <a:pt x="1001209" y="1861131"/>
                    <a:pt x="1186506" y="1782360"/>
                  </a:cubicBezTo>
                  <a:cubicBezTo>
                    <a:pt x="1193852" y="1779095"/>
                    <a:pt x="1198954" y="1777054"/>
                    <a:pt x="1202934" y="1778176"/>
                  </a:cubicBezTo>
                  <a:close/>
                  <a:moveTo>
                    <a:pt x="1431187" y="1040510"/>
                  </a:moveTo>
                  <a:cubicBezTo>
                    <a:pt x="1433534" y="1042703"/>
                    <a:pt x="1434044" y="1047703"/>
                    <a:pt x="1434248" y="1054234"/>
                  </a:cubicBezTo>
                  <a:cubicBezTo>
                    <a:pt x="1434248" y="1156269"/>
                    <a:pt x="1430983" y="1250142"/>
                    <a:pt x="1424045" y="1352178"/>
                  </a:cubicBezTo>
                  <a:cubicBezTo>
                    <a:pt x="1419963" y="1414624"/>
                    <a:pt x="1416290" y="1477069"/>
                    <a:pt x="1410984" y="1539107"/>
                  </a:cubicBezTo>
                  <a:cubicBezTo>
                    <a:pt x="1404454" y="1617879"/>
                    <a:pt x="1388128" y="1696242"/>
                    <a:pt x="1379149" y="1774606"/>
                  </a:cubicBezTo>
                  <a:cubicBezTo>
                    <a:pt x="1371802" y="1837460"/>
                    <a:pt x="1362007" y="1900314"/>
                    <a:pt x="1353027" y="1962760"/>
                  </a:cubicBezTo>
                  <a:cubicBezTo>
                    <a:pt x="1351395" y="1973371"/>
                    <a:pt x="1348538" y="1942761"/>
                    <a:pt x="1344865" y="1960719"/>
                  </a:cubicBezTo>
                  <a:cubicBezTo>
                    <a:pt x="1330171" y="1852969"/>
                    <a:pt x="1319968" y="1793789"/>
                    <a:pt x="1313845" y="1692978"/>
                  </a:cubicBezTo>
                  <a:cubicBezTo>
                    <a:pt x="1310172" y="1626042"/>
                    <a:pt x="1308132" y="1558698"/>
                    <a:pt x="1302417" y="1492171"/>
                  </a:cubicBezTo>
                  <a:cubicBezTo>
                    <a:pt x="1295887" y="1419930"/>
                    <a:pt x="1302009" y="1355443"/>
                    <a:pt x="1294663" y="1282794"/>
                  </a:cubicBezTo>
                  <a:cubicBezTo>
                    <a:pt x="1289765" y="1231776"/>
                    <a:pt x="1293030" y="1180349"/>
                    <a:pt x="1292622" y="1128924"/>
                  </a:cubicBezTo>
                  <a:cubicBezTo>
                    <a:pt x="1292622" y="1118720"/>
                    <a:pt x="1295479" y="1111373"/>
                    <a:pt x="1304866" y="1106067"/>
                  </a:cubicBezTo>
                  <a:cubicBezTo>
                    <a:pt x="1339967" y="1085661"/>
                    <a:pt x="1382822" y="1064845"/>
                    <a:pt x="1417106" y="1043622"/>
                  </a:cubicBezTo>
                  <a:cubicBezTo>
                    <a:pt x="1424657" y="1038928"/>
                    <a:pt x="1428840" y="1038316"/>
                    <a:pt x="1431187" y="1040510"/>
                  </a:cubicBezTo>
                  <a:close/>
                  <a:moveTo>
                    <a:pt x="4930" y="1039132"/>
                  </a:moveTo>
                  <a:cubicBezTo>
                    <a:pt x="13094" y="1034234"/>
                    <a:pt x="19624" y="1044438"/>
                    <a:pt x="26154" y="1048111"/>
                  </a:cubicBezTo>
                  <a:cubicBezTo>
                    <a:pt x="56357" y="1065661"/>
                    <a:pt x="93906" y="1084435"/>
                    <a:pt x="124109" y="1101986"/>
                  </a:cubicBezTo>
                  <a:cubicBezTo>
                    <a:pt x="136762" y="1108924"/>
                    <a:pt x="142476" y="1117495"/>
                    <a:pt x="142476" y="1132596"/>
                  </a:cubicBezTo>
                  <a:cubicBezTo>
                    <a:pt x="141659" y="1216266"/>
                    <a:pt x="144925" y="1292180"/>
                    <a:pt x="140435" y="1375850"/>
                  </a:cubicBezTo>
                  <a:cubicBezTo>
                    <a:pt x="136762" y="1455438"/>
                    <a:pt x="135945" y="1535434"/>
                    <a:pt x="130231" y="1615022"/>
                  </a:cubicBezTo>
                  <a:cubicBezTo>
                    <a:pt x="121660" y="1736240"/>
                    <a:pt x="113089" y="1857867"/>
                    <a:pt x="95947" y="1978677"/>
                  </a:cubicBezTo>
                  <a:cubicBezTo>
                    <a:pt x="95947" y="1980310"/>
                    <a:pt x="93906" y="1940720"/>
                    <a:pt x="89417" y="1947250"/>
                  </a:cubicBezTo>
                  <a:cubicBezTo>
                    <a:pt x="75540" y="1875009"/>
                    <a:pt x="66969" y="1847255"/>
                    <a:pt x="59214" y="1778279"/>
                  </a:cubicBezTo>
                  <a:cubicBezTo>
                    <a:pt x="49827" y="1695426"/>
                    <a:pt x="32276" y="1612573"/>
                    <a:pt x="24521" y="1529720"/>
                  </a:cubicBezTo>
                  <a:cubicBezTo>
                    <a:pt x="19624" y="1475028"/>
                    <a:pt x="15134" y="1420337"/>
                    <a:pt x="12685" y="1365238"/>
                  </a:cubicBezTo>
                  <a:cubicBezTo>
                    <a:pt x="7788" y="1261570"/>
                    <a:pt x="4930" y="1166064"/>
                    <a:pt x="1257" y="1062396"/>
                  </a:cubicBezTo>
                  <a:cubicBezTo>
                    <a:pt x="849" y="1054641"/>
                    <a:pt x="-2824" y="1044029"/>
                    <a:pt x="4930" y="1039132"/>
                  </a:cubicBezTo>
                  <a:close/>
                  <a:moveTo>
                    <a:pt x="41255" y="224886"/>
                  </a:moveTo>
                  <a:cubicBezTo>
                    <a:pt x="120027" y="484057"/>
                    <a:pt x="137168" y="722412"/>
                    <a:pt x="143291" y="999133"/>
                  </a:cubicBezTo>
                  <a:cubicBezTo>
                    <a:pt x="97171" y="966074"/>
                    <a:pt x="49010" y="937504"/>
                    <a:pt x="9011" y="908526"/>
                  </a:cubicBezTo>
                  <a:cubicBezTo>
                    <a:pt x="441" y="901995"/>
                    <a:pt x="1257" y="892608"/>
                    <a:pt x="849" y="883221"/>
                  </a:cubicBezTo>
                  <a:cubicBezTo>
                    <a:pt x="-2416" y="751391"/>
                    <a:pt x="4522" y="632212"/>
                    <a:pt x="8195" y="500791"/>
                  </a:cubicBezTo>
                  <a:cubicBezTo>
                    <a:pt x="11053" y="403244"/>
                    <a:pt x="23296" y="321616"/>
                    <a:pt x="41255" y="224886"/>
                  </a:cubicBezTo>
                  <a:close/>
                  <a:moveTo>
                    <a:pt x="1395067" y="224070"/>
                  </a:moveTo>
                  <a:cubicBezTo>
                    <a:pt x="1408128" y="251416"/>
                    <a:pt x="1404862" y="259170"/>
                    <a:pt x="1407719" y="281210"/>
                  </a:cubicBezTo>
                  <a:cubicBezTo>
                    <a:pt x="1414249" y="333860"/>
                    <a:pt x="1425270" y="387327"/>
                    <a:pt x="1427718" y="440386"/>
                  </a:cubicBezTo>
                  <a:cubicBezTo>
                    <a:pt x="1434657" y="589358"/>
                    <a:pt x="1433841" y="726086"/>
                    <a:pt x="1434249" y="875466"/>
                  </a:cubicBezTo>
                  <a:cubicBezTo>
                    <a:pt x="1434249" y="893425"/>
                    <a:pt x="1430984" y="907710"/>
                    <a:pt x="1415882" y="918729"/>
                  </a:cubicBezTo>
                  <a:cubicBezTo>
                    <a:pt x="1383639" y="941586"/>
                    <a:pt x="1343640" y="964850"/>
                    <a:pt x="1311805" y="988522"/>
                  </a:cubicBezTo>
                  <a:cubicBezTo>
                    <a:pt x="1299153" y="997910"/>
                    <a:pt x="1290581" y="997501"/>
                    <a:pt x="1293030" y="979543"/>
                  </a:cubicBezTo>
                  <a:cubicBezTo>
                    <a:pt x="1301602" y="919138"/>
                    <a:pt x="1296296" y="858324"/>
                    <a:pt x="1301602" y="797919"/>
                  </a:cubicBezTo>
                  <a:cubicBezTo>
                    <a:pt x="1306499" y="741187"/>
                    <a:pt x="1309356" y="696699"/>
                    <a:pt x="1314662" y="640376"/>
                  </a:cubicBezTo>
                  <a:cubicBezTo>
                    <a:pt x="1322825" y="555482"/>
                    <a:pt x="1333437" y="470997"/>
                    <a:pt x="1349762" y="387327"/>
                  </a:cubicBezTo>
                  <a:cubicBezTo>
                    <a:pt x="1361191" y="328555"/>
                    <a:pt x="1375476" y="287332"/>
                    <a:pt x="1395067" y="224070"/>
                  </a:cubicBezTo>
                  <a:close/>
                  <a:moveTo>
                    <a:pt x="715915" y="0"/>
                  </a:moveTo>
                  <a:cubicBezTo>
                    <a:pt x="881621" y="6530"/>
                    <a:pt x="1042022" y="11428"/>
                    <a:pt x="1198340" y="55507"/>
                  </a:cubicBezTo>
                  <a:cubicBezTo>
                    <a:pt x="1235889" y="66119"/>
                    <a:pt x="1272214" y="78363"/>
                    <a:pt x="1306907" y="95914"/>
                  </a:cubicBezTo>
                  <a:cubicBezTo>
                    <a:pt x="1340374" y="113056"/>
                    <a:pt x="1350170" y="137544"/>
                    <a:pt x="1344456" y="175502"/>
                  </a:cubicBezTo>
                  <a:cubicBezTo>
                    <a:pt x="1327313" y="286108"/>
                    <a:pt x="1282418" y="408960"/>
                    <a:pt x="1219564" y="500384"/>
                  </a:cubicBezTo>
                  <a:cubicBezTo>
                    <a:pt x="1200789" y="527730"/>
                    <a:pt x="1175892" y="539158"/>
                    <a:pt x="1145690" y="537117"/>
                  </a:cubicBezTo>
                  <a:cubicBezTo>
                    <a:pt x="1101611" y="533852"/>
                    <a:pt x="1057939" y="529362"/>
                    <a:pt x="1013860" y="526913"/>
                  </a:cubicBezTo>
                  <a:cubicBezTo>
                    <a:pt x="888967" y="519975"/>
                    <a:pt x="764076" y="511404"/>
                    <a:pt x="639184" y="516710"/>
                  </a:cubicBezTo>
                  <a:cubicBezTo>
                    <a:pt x="522863" y="522016"/>
                    <a:pt x="406134" y="522832"/>
                    <a:pt x="290222" y="537525"/>
                  </a:cubicBezTo>
                  <a:cubicBezTo>
                    <a:pt x="261244" y="541199"/>
                    <a:pt x="237571" y="526506"/>
                    <a:pt x="220429" y="502833"/>
                  </a:cubicBezTo>
                  <a:cubicBezTo>
                    <a:pt x="154718" y="412225"/>
                    <a:pt x="111455" y="287333"/>
                    <a:pt x="93088" y="176318"/>
                  </a:cubicBezTo>
                  <a:cubicBezTo>
                    <a:pt x="86966" y="139177"/>
                    <a:pt x="100435" y="112648"/>
                    <a:pt x="135127" y="95097"/>
                  </a:cubicBezTo>
                  <a:cubicBezTo>
                    <a:pt x="215939" y="54691"/>
                    <a:pt x="303282" y="36733"/>
                    <a:pt x="391441" y="23264"/>
                  </a:cubicBezTo>
                  <a:cubicBezTo>
                    <a:pt x="500415" y="6530"/>
                    <a:pt x="611022" y="5306"/>
                    <a:pt x="715915" y="0"/>
                  </a:cubicBezTo>
                  <a:close/>
                </a:path>
              </a:pathLst>
            </a:custGeom>
            <a:solidFill>
              <a:schemeClr val="bg1"/>
            </a:solidFill>
            <a:ln w="7536" cap="flat">
              <a:noFill/>
              <a:prstDash val="solid"/>
              <a:miter/>
            </a:ln>
          </p:spPr>
          <p:txBody>
            <a:bodyPr rtlCol="0" anchor="ctr"/>
            <a:lstStyle/>
            <a:p>
              <a:pPr algn="ctr"/>
              <a:endParaRPr lang="en-US"/>
            </a:p>
          </p:txBody>
        </p:sp>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Shapes</a:t>
            </a:r>
            <a:endParaRPr lang="en-US" dirty="0"/>
          </a:p>
        </p:txBody>
      </p:sp>
      <p:grpSp>
        <p:nvGrpSpPr>
          <p:cNvPr id="4" name="Group 3"/>
          <p:cNvGrpSpPr/>
          <p:nvPr/>
        </p:nvGrpSpPr>
        <p:grpSpPr>
          <a:xfrm>
            <a:off x="68000" y="1088115"/>
            <a:ext cx="4551453" cy="2500714"/>
            <a:chOff x="-548507" y="477868"/>
            <a:chExt cx="11570449" cy="6357177"/>
          </a:xfrm>
        </p:grpSpPr>
        <p:sp>
          <p:nvSpPr>
            <p:cNvPr id="18" name="Freeform: Shape 17"/>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18"/>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19"/>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0"/>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1"/>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p:cNvGrpSpPr/>
            <p:nvPr/>
          </p:nvGrpSpPr>
          <p:grpSpPr>
            <a:xfrm>
              <a:off x="1606" y="6382978"/>
              <a:ext cx="413937" cy="115242"/>
              <a:chOff x="5955" y="6353672"/>
              <a:chExt cx="413937" cy="115242"/>
            </a:xfrm>
          </p:grpSpPr>
          <p:sp>
            <p:nvSpPr>
              <p:cNvPr id="28" name="Rectangle: Rounded Corners 27"/>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9855291" y="6381600"/>
              <a:ext cx="885989" cy="115242"/>
              <a:chOff x="5955" y="6353672"/>
              <a:chExt cx="413937" cy="115242"/>
            </a:xfrm>
          </p:grpSpPr>
          <p:sp>
            <p:nvSpPr>
              <p:cNvPr id="26" name="Rectangle: Rounded Corners 25"/>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5" name="Group 4"/>
          <p:cNvGrpSpPr/>
          <p:nvPr/>
        </p:nvGrpSpPr>
        <p:grpSpPr>
          <a:xfrm>
            <a:off x="5150196" y="1156368"/>
            <a:ext cx="1412585" cy="2636480"/>
            <a:chOff x="3501573" y="3178068"/>
            <a:chExt cx="1340594" cy="2737840"/>
          </a:xfrm>
        </p:grpSpPr>
        <p:sp>
          <p:nvSpPr>
            <p:cNvPr id="6" name="Freeform: Shape 5"/>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8" name="Freeform: Shape 7"/>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9" name="Freeform: Shape 8"/>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10" name="Freeform: Shape 9"/>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11" name="Freeform: Shape 10"/>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2" name="Group 11"/>
            <p:cNvGrpSpPr/>
            <p:nvPr/>
          </p:nvGrpSpPr>
          <p:grpSpPr>
            <a:xfrm>
              <a:off x="4088508" y="5635852"/>
              <a:ext cx="173080" cy="173080"/>
              <a:chOff x="6768665" y="6038214"/>
              <a:chExt cx="147968" cy="147968"/>
            </a:xfrm>
          </p:grpSpPr>
          <p:sp>
            <p:nvSpPr>
              <p:cNvPr id="16" name="Oval 15"/>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eeform: Shape 12"/>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14" name="Rectangle: Rounded Corners 13"/>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Freeform: Shape 47"/>
          <p:cNvSpPr/>
          <p:nvPr/>
        </p:nvSpPr>
        <p:spPr>
          <a:xfrm>
            <a:off x="7202571" y="1550166"/>
            <a:ext cx="1412585" cy="4691426"/>
          </a:xfrm>
          <a:custGeom>
            <a:avLst/>
            <a:gdLst>
              <a:gd name="connsiteX0" fmla="*/ 1763037 w 3195530"/>
              <a:gd name="connsiteY0" fmla="*/ 2903008 h 10612860"/>
              <a:gd name="connsiteX1" fmla="*/ 1850995 w 3195530"/>
              <a:gd name="connsiteY1" fmla="*/ 3156579 h 10612860"/>
              <a:gd name="connsiteX2" fmla="*/ 1868097 w 3195530"/>
              <a:gd name="connsiteY2" fmla="*/ 2960638 h 10612860"/>
              <a:gd name="connsiteX3" fmla="*/ 1290800 w 3195530"/>
              <a:gd name="connsiteY3" fmla="*/ 0 h 10612860"/>
              <a:gd name="connsiteX4" fmla="*/ 1852755 w 3195530"/>
              <a:gd name="connsiteY4" fmla="*/ 556368 h 10612860"/>
              <a:gd name="connsiteX5" fmla="*/ 1880139 w 3195530"/>
              <a:gd name="connsiteY5" fmla="*/ 826219 h 10612860"/>
              <a:gd name="connsiteX6" fmla="*/ 1800885 w 3195530"/>
              <a:gd name="connsiteY6" fmla="*/ 889179 h 10612860"/>
              <a:gd name="connsiteX7" fmla="*/ 1665029 w 3195530"/>
              <a:gd name="connsiteY7" fmla="*/ 1234718 h 10612860"/>
              <a:gd name="connsiteX8" fmla="*/ 1649096 w 3195530"/>
              <a:gd name="connsiteY8" fmla="*/ 1339123 h 10612860"/>
              <a:gd name="connsiteX9" fmla="*/ 1534696 w 3195530"/>
              <a:gd name="connsiteY9" fmla="*/ 1530388 h 10612860"/>
              <a:gd name="connsiteX10" fmla="*/ 1721540 w 3195530"/>
              <a:gd name="connsiteY10" fmla="*/ 1740863 h 10612860"/>
              <a:gd name="connsiteX11" fmla="*/ 1724957 w 3195530"/>
              <a:gd name="connsiteY11" fmla="*/ 1755132 h 10612860"/>
              <a:gd name="connsiteX12" fmla="*/ 1652304 w 3195530"/>
              <a:gd name="connsiteY12" fmla="*/ 1750313 h 10612860"/>
              <a:gd name="connsiteX13" fmla="*/ 1751358 w 3195530"/>
              <a:gd name="connsiteY13" fmla="*/ 1930550 h 10612860"/>
              <a:gd name="connsiteX14" fmla="*/ 1724957 w 3195530"/>
              <a:gd name="connsiteY14" fmla="*/ 1755132 h 10612860"/>
              <a:gd name="connsiteX15" fmla="*/ 1736291 w 3195530"/>
              <a:gd name="connsiteY15" fmla="*/ 1755884 h 10612860"/>
              <a:gd name="connsiteX16" fmla="*/ 1721540 w 3195530"/>
              <a:gd name="connsiteY16" fmla="*/ 1740863 h 10612860"/>
              <a:gd name="connsiteX17" fmla="*/ 1667880 w 3195530"/>
              <a:gd name="connsiteY17" fmla="*/ 1609649 h 10612860"/>
              <a:gd name="connsiteX18" fmla="*/ 1658106 w 3195530"/>
              <a:gd name="connsiteY18" fmla="*/ 1372022 h 10612860"/>
              <a:gd name="connsiteX19" fmla="*/ 1734509 w 3195530"/>
              <a:gd name="connsiteY19" fmla="*/ 1541309 h 10612860"/>
              <a:gd name="connsiteX20" fmla="*/ 2326647 w 3195530"/>
              <a:gd name="connsiteY20" fmla="*/ 1715111 h 10612860"/>
              <a:gd name="connsiteX21" fmla="*/ 2509435 w 3195530"/>
              <a:gd name="connsiteY21" fmla="*/ 1794736 h 10612860"/>
              <a:gd name="connsiteX22" fmla="*/ 2606453 w 3195530"/>
              <a:gd name="connsiteY22" fmla="*/ 2095611 h 10612860"/>
              <a:gd name="connsiteX23" fmla="*/ 2672829 w 3195530"/>
              <a:gd name="connsiteY23" fmla="*/ 2178119 h 10612860"/>
              <a:gd name="connsiteX24" fmla="*/ 2670233 w 3195530"/>
              <a:gd name="connsiteY24" fmla="*/ 2302646 h 10612860"/>
              <a:gd name="connsiteX25" fmla="*/ 2712685 w 3195530"/>
              <a:gd name="connsiteY25" fmla="*/ 2352064 h 10612860"/>
              <a:gd name="connsiteX26" fmla="*/ 2702149 w 3195530"/>
              <a:gd name="connsiteY26" fmla="*/ 2404747 h 10612860"/>
              <a:gd name="connsiteX27" fmla="*/ 2763128 w 3195530"/>
              <a:gd name="connsiteY27" fmla="*/ 2436539 h 10612860"/>
              <a:gd name="connsiteX28" fmla="*/ 2757987 w 3195530"/>
              <a:gd name="connsiteY28" fmla="*/ 2539216 h 10612860"/>
              <a:gd name="connsiteX29" fmla="*/ 3024915 w 3195530"/>
              <a:gd name="connsiteY29" fmla="*/ 2938542 h 10612860"/>
              <a:gd name="connsiteX30" fmla="*/ 3138120 w 3195530"/>
              <a:gd name="connsiteY30" fmla="*/ 3005297 h 10612860"/>
              <a:gd name="connsiteX31" fmla="*/ 3194723 w 3195530"/>
              <a:gd name="connsiteY31" fmla="*/ 3333739 h 10612860"/>
              <a:gd name="connsiteX32" fmla="*/ 2857806 w 3195530"/>
              <a:gd name="connsiteY32" fmla="*/ 3656225 h 10612860"/>
              <a:gd name="connsiteX33" fmla="*/ 2542420 w 3195530"/>
              <a:gd name="connsiteY33" fmla="*/ 3660305 h 10612860"/>
              <a:gd name="connsiteX34" fmla="*/ 2461079 w 3195530"/>
              <a:gd name="connsiteY34" fmla="*/ 3610217 h 10612860"/>
              <a:gd name="connsiteX35" fmla="*/ 2503020 w 3195530"/>
              <a:gd name="connsiteY35" fmla="*/ 3730889 h 10612860"/>
              <a:gd name="connsiteX36" fmla="*/ 2445357 w 3195530"/>
              <a:gd name="connsiteY36" fmla="*/ 3730903 h 10612860"/>
              <a:gd name="connsiteX37" fmla="*/ 2445357 w 3195530"/>
              <a:gd name="connsiteY37" fmla="*/ 3964866 h 10612860"/>
              <a:gd name="connsiteX38" fmla="*/ 2459686 w 3195530"/>
              <a:gd name="connsiteY38" fmla="*/ 3964866 h 10612860"/>
              <a:gd name="connsiteX39" fmla="*/ 2469021 w 3195530"/>
              <a:gd name="connsiteY39" fmla="*/ 4013875 h 10612860"/>
              <a:gd name="connsiteX40" fmla="*/ 2974950 w 3195530"/>
              <a:gd name="connsiteY40" fmla="*/ 5593332 h 10612860"/>
              <a:gd name="connsiteX41" fmla="*/ 2708419 w 3195530"/>
              <a:gd name="connsiteY41" fmla="*/ 5730659 h 10612860"/>
              <a:gd name="connsiteX42" fmla="*/ 2736752 w 3195530"/>
              <a:gd name="connsiteY42" fmla="*/ 6385004 h 10612860"/>
              <a:gd name="connsiteX43" fmla="*/ 2718427 w 3195530"/>
              <a:gd name="connsiteY43" fmla="*/ 7009774 h 10612860"/>
              <a:gd name="connsiteX44" fmla="*/ 2690545 w 3195530"/>
              <a:gd name="connsiteY44" fmla="*/ 7429203 h 10612860"/>
              <a:gd name="connsiteX45" fmla="*/ 2595054 w 3195530"/>
              <a:gd name="connsiteY45" fmla="*/ 7760350 h 10612860"/>
              <a:gd name="connsiteX46" fmla="*/ 2500175 w 3195530"/>
              <a:gd name="connsiteY46" fmla="*/ 7873515 h 10612860"/>
              <a:gd name="connsiteX47" fmla="*/ 2483431 w 3195530"/>
              <a:gd name="connsiteY47" fmla="*/ 8113645 h 10612860"/>
              <a:gd name="connsiteX48" fmla="*/ 2412136 w 3195530"/>
              <a:gd name="connsiteY48" fmla="*/ 8776730 h 10612860"/>
              <a:gd name="connsiteX49" fmla="*/ 2380366 w 3195530"/>
              <a:gd name="connsiteY49" fmla="*/ 9173347 h 10612860"/>
              <a:gd name="connsiteX50" fmla="*/ 2396889 w 3195530"/>
              <a:gd name="connsiteY50" fmla="*/ 9467957 h 10612860"/>
              <a:gd name="connsiteX51" fmla="*/ 2454833 w 3195530"/>
              <a:gd name="connsiteY51" fmla="*/ 9613145 h 10612860"/>
              <a:gd name="connsiteX52" fmla="*/ 2424209 w 3195530"/>
              <a:gd name="connsiteY52" fmla="*/ 9804339 h 10612860"/>
              <a:gd name="connsiteX53" fmla="*/ 3134866 w 3195530"/>
              <a:gd name="connsiteY53" fmla="*/ 10341562 h 10612860"/>
              <a:gd name="connsiteX54" fmla="*/ 3160024 w 3195530"/>
              <a:gd name="connsiteY54" fmla="*/ 10564964 h 10612860"/>
              <a:gd name="connsiteX55" fmla="*/ 2531417 w 3195530"/>
              <a:gd name="connsiteY55" fmla="*/ 10550290 h 10612860"/>
              <a:gd name="connsiteX56" fmla="*/ 1876236 w 3195530"/>
              <a:gd name="connsiteY56" fmla="*/ 10303490 h 10612860"/>
              <a:gd name="connsiteX57" fmla="*/ 1861870 w 3195530"/>
              <a:gd name="connsiteY57" fmla="*/ 10020777 h 10612860"/>
              <a:gd name="connsiteX58" fmla="*/ 1835213 w 3195530"/>
              <a:gd name="connsiteY58" fmla="*/ 9894183 h 10612860"/>
              <a:gd name="connsiteX59" fmla="*/ 1882681 w 3195530"/>
              <a:gd name="connsiteY59" fmla="*/ 9589781 h 10612860"/>
              <a:gd name="connsiteX60" fmla="*/ 1802386 w 3195530"/>
              <a:gd name="connsiteY60" fmla="*/ 9334796 h 10612860"/>
              <a:gd name="connsiteX61" fmla="*/ 1800887 w 3195530"/>
              <a:gd name="connsiteY61" fmla="*/ 8152789 h 10612860"/>
              <a:gd name="connsiteX62" fmla="*/ 1935942 w 3195530"/>
              <a:gd name="connsiteY62" fmla="*/ 7506024 h 10612860"/>
              <a:gd name="connsiteX63" fmla="*/ 1876110 w 3195530"/>
              <a:gd name="connsiteY63" fmla="*/ 7319701 h 10612860"/>
              <a:gd name="connsiteX64" fmla="*/ 1916465 w 3195530"/>
              <a:gd name="connsiteY64" fmla="*/ 7164091 h 10612860"/>
              <a:gd name="connsiteX65" fmla="*/ 1910193 w 3195530"/>
              <a:gd name="connsiteY65" fmla="*/ 6839348 h 10612860"/>
              <a:gd name="connsiteX66" fmla="*/ 1707813 w 3195530"/>
              <a:gd name="connsiteY66" fmla="*/ 6238651 h 10612860"/>
              <a:gd name="connsiteX67" fmla="*/ 1377613 w 3195530"/>
              <a:gd name="connsiteY67" fmla="*/ 7441295 h 10612860"/>
              <a:gd name="connsiteX68" fmla="*/ 1374660 w 3195530"/>
              <a:gd name="connsiteY68" fmla="*/ 7650818 h 10612860"/>
              <a:gd name="connsiteX69" fmla="*/ 1267540 w 3195530"/>
              <a:gd name="connsiteY69" fmla="*/ 7793055 h 10612860"/>
              <a:gd name="connsiteX70" fmla="*/ 1278558 w 3195530"/>
              <a:gd name="connsiteY70" fmla="*/ 7897618 h 10612860"/>
              <a:gd name="connsiteX71" fmla="*/ 1205942 w 3195530"/>
              <a:gd name="connsiteY71" fmla="*/ 8057305 h 10612860"/>
              <a:gd name="connsiteX72" fmla="*/ 1033520 w 3195530"/>
              <a:gd name="connsiteY72" fmla="*/ 9173347 h 10612860"/>
              <a:gd name="connsiteX73" fmla="*/ 1054274 w 3195530"/>
              <a:gd name="connsiteY73" fmla="*/ 9656724 h 10612860"/>
              <a:gd name="connsiteX74" fmla="*/ 990267 w 3195530"/>
              <a:gd name="connsiteY74" fmla="*/ 10063276 h 10612860"/>
              <a:gd name="connsiteX75" fmla="*/ 1368683 w 3195530"/>
              <a:gd name="connsiteY75" fmla="*/ 10442252 h 10612860"/>
              <a:gd name="connsiteX76" fmla="*/ 918876 w 3195530"/>
              <a:gd name="connsiteY76" fmla="*/ 10600044 h 10612860"/>
              <a:gd name="connsiteX77" fmla="*/ 474779 w 3195530"/>
              <a:gd name="connsiteY77" fmla="*/ 10287718 h 10612860"/>
              <a:gd name="connsiteX78" fmla="*/ 566182 w 3195530"/>
              <a:gd name="connsiteY78" fmla="*/ 10019896 h 10612860"/>
              <a:gd name="connsiteX79" fmla="*/ 460825 w 3195530"/>
              <a:gd name="connsiteY79" fmla="*/ 9692724 h 10612860"/>
              <a:gd name="connsiteX80" fmla="*/ 511587 w 3195530"/>
              <a:gd name="connsiteY80" fmla="*/ 9032388 h 10612860"/>
              <a:gd name="connsiteX81" fmla="*/ 622935 w 3195530"/>
              <a:gd name="connsiteY81" fmla="*/ 7525502 h 10612860"/>
              <a:gd name="connsiteX82" fmla="*/ 669466 w 3195530"/>
              <a:gd name="connsiteY82" fmla="*/ 7311969 h 10612860"/>
              <a:gd name="connsiteX83" fmla="*/ 689870 w 3195530"/>
              <a:gd name="connsiteY83" fmla="*/ 7037851 h 10612860"/>
              <a:gd name="connsiteX84" fmla="*/ 677180 w 3195530"/>
              <a:gd name="connsiteY84" fmla="*/ 6796735 h 10612860"/>
              <a:gd name="connsiteX85" fmla="*/ 587421 w 3195530"/>
              <a:gd name="connsiteY85" fmla="*/ 6210025 h 10612860"/>
              <a:gd name="connsiteX86" fmla="*/ 503127 w 3195530"/>
              <a:gd name="connsiteY86" fmla="*/ 5850688 h 10612860"/>
              <a:gd name="connsiteX87" fmla="*/ 304621 w 3195530"/>
              <a:gd name="connsiteY87" fmla="*/ 5601332 h 10612860"/>
              <a:gd name="connsiteX88" fmla="*/ 461987 w 3195530"/>
              <a:gd name="connsiteY88" fmla="*/ 4201579 h 10612860"/>
              <a:gd name="connsiteX89" fmla="*/ 480370 w 3195530"/>
              <a:gd name="connsiteY89" fmla="*/ 4073429 h 10612860"/>
              <a:gd name="connsiteX90" fmla="*/ 480370 w 3195530"/>
              <a:gd name="connsiteY90" fmla="*/ 4037882 h 10612860"/>
              <a:gd name="connsiteX91" fmla="*/ 372115 w 3195530"/>
              <a:gd name="connsiteY91" fmla="*/ 3976393 h 10612860"/>
              <a:gd name="connsiteX92" fmla="*/ 348560 w 3195530"/>
              <a:gd name="connsiteY92" fmla="*/ 3964866 h 10612860"/>
              <a:gd name="connsiteX93" fmla="*/ 480370 w 3195530"/>
              <a:gd name="connsiteY93" fmla="*/ 3964866 h 10612860"/>
              <a:gd name="connsiteX94" fmla="*/ 480370 w 3195530"/>
              <a:gd name="connsiteY94" fmla="*/ 3731366 h 10612860"/>
              <a:gd name="connsiteX95" fmla="*/ 325501 w 3195530"/>
              <a:gd name="connsiteY95" fmla="*/ 3731402 h 10612860"/>
              <a:gd name="connsiteX96" fmla="*/ 357520 w 3195530"/>
              <a:gd name="connsiteY96" fmla="*/ 3489579 h 10612860"/>
              <a:gd name="connsiteX97" fmla="*/ 296032 w 3195530"/>
              <a:gd name="connsiteY97" fmla="*/ 3332537 h 10612860"/>
              <a:gd name="connsiteX98" fmla="*/ 312879 w 3195530"/>
              <a:gd name="connsiteY98" fmla="*/ 3170839 h 10612860"/>
              <a:gd name="connsiteX99" fmla="*/ 258721 w 3195530"/>
              <a:gd name="connsiteY99" fmla="*/ 3134915 h 10612860"/>
              <a:gd name="connsiteX100" fmla="*/ 207412 w 3195530"/>
              <a:gd name="connsiteY100" fmla="*/ 2897913 h 10612860"/>
              <a:gd name="connsiteX101" fmla="*/ 54452 w 3195530"/>
              <a:gd name="connsiteY101" fmla="*/ 2538400 h 10612860"/>
              <a:gd name="connsiteX102" fmla="*/ 9303 w 3195530"/>
              <a:gd name="connsiteY102" fmla="*/ 2186090 h 10612860"/>
              <a:gd name="connsiteX103" fmla="*/ 81583 w 3195530"/>
              <a:gd name="connsiteY103" fmla="*/ 1743638 h 10612860"/>
              <a:gd name="connsiteX104" fmla="*/ 649543 w 3195530"/>
              <a:gd name="connsiteY104" fmla="*/ 1494582 h 10612860"/>
              <a:gd name="connsiteX105" fmla="*/ 945925 w 3195530"/>
              <a:gd name="connsiteY105" fmla="*/ 1232699 h 10612860"/>
              <a:gd name="connsiteX106" fmla="*/ 952102 w 3195530"/>
              <a:gd name="connsiteY106" fmla="*/ 1238129 h 10612860"/>
              <a:gd name="connsiteX107" fmla="*/ 1453685 w 3195530"/>
              <a:gd name="connsiteY107" fmla="*/ 1885887 h 10612860"/>
              <a:gd name="connsiteX108" fmla="*/ 1302916 w 3195530"/>
              <a:gd name="connsiteY108" fmla="*/ 1712325 h 10612860"/>
              <a:gd name="connsiteX109" fmla="*/ 1505401 w 3195530"/>
              <a:gd name="connsiteY109" fmla="*/ 1530023 h 10612860"/>
              <a:gd name="connsiteX110" fmla="*/ 1518343 w 3195530"/>
              <a:gd name="connsiteY110" fmla="*/ 1530185 h 10612860"/>
              <a:gd name="connsiteX111" fmla="*/ 1411743 w 3195530"/>
              <a:gd name="connsiteY111" fmla="*/ 1476618 h 10612860"/>
              <a:gd name="connsiteX112" fmla="*/ 1132853 w 3195530"/>
              <a:gd name="connsiteY112" fmla="*/ 1356460 h 10612860"/>
              <a:gd name="connsiteX113" fmla="*/ 987224 w 3195530"/>
              <a:gd name="connsiteY113" fmla="*/ 1196250 h 10612860"/>
              <a:gd name="connsiteX114" fmla="*/ 888169 w 3195530"/>
              <a:gd name="connsiteY114" fmla="*/ 929232 h 10612860"/>
              <a:gd name="connsiteX115" fmla="*/ 827953 w 3195530"/>
              <a:gd name="connsiteY115" fmla="*/ 971350 h 10612860"/>
              <a:gd name="connsiteX116" fmla="*/ 713322 w 3195530"/>
              <a:gd name="connsiteY116" fmla="*/ 695928 h 10612860"/>
              <a:gd name="connsiteX117" fmla="*/ 783974 w 3195530"/>
              <a:gd name="connsiteY117" fmla="*/ 630038 h 10612860"/>
              <a:gd name="connsiteX118" fmla="*/ 1290800 w 3195530"/>
              <a:gd name="connsiteY118" fmla="*/ 0 h 10612860"/>
              <a:gd name="connsiteX0-1" fmla="*/ 1763037 w 3195530"/>
              <a:gd name="connsiteY0-2" fmla="*/ 2903008 h 10612860"/>
              <a:gd name="connsiteX1-3" fmla="*/ 1850995 w 3195530"/>
              <a:gd name="connsiteY1-4" fmla="*/ 3156579 h 10612860"/>
              <a:gd name="connsiteX2-5" fmla="*/ 1868097 w 3195530"/>
              <a:gd name="connsiteY2-6" fmla="*/ 2960638 h 10612860"/>
              <a:gd name="connsiteX3-7" fmla="*/ 1763037 w 3195530"/>
              <a:gd name="connsiteY3-8" fmla="*/ 2903008 h 10612860"/>
              <a:gd name="connsiteX4-9" fmla="*/ 1290800 w 3195530"/>
              <a:gd name="connsiteY4-10" fmla="*/ 0 h 10612860"/>
              <a:gd name="connsiteX5-11" fmla="*/ 1852755 w 3195530"/>
              <a:gd name="connsiteY5-12" fmla="*/ 556368 h 10612860"/>
              <a:gd name="connsiteX6-13" fmla="*/ 1880139 w 3195530"/>
              <a:gd name="connsiteY6-14" fmla="*/ 826219 h 10612860"/>
              <a:gd name="connsiteX7-15" fmla="*/ 1800885 w 3195530"/>
              <a:gd name="connsiteY7-16" fmla="*/ 889179 h 10612860"/>
              <a:gd name="connsiteX8-17" fmla="*/ 1665029 w 3195530"/>
              <a:gd name="connsiteY8-18" fmla="*/ 1234718 h 10612860"/>
              <a:gd name="connsiteX9-19" fmla="*/ 1649096 w 3195530"/>
              <a:gd name="connsiteY9-20" fmla="*/ 1339123 h 10612860"/>
              <a:gd name="connsiteX10-21" fmla="*/ 1534696 w 3195530"/>
              <a:gd name="connsiteY10-22" fmla="*/ 1530388 h 10612860"/>
              <a:gd name="connsiteX11-23" fmla="*/ 1721540 w 3195530"/>
              <a:gd name="connsiteY11-24" fmla="*/ 1740863 h 10612860"/>
              <a:gd name="connsiteX12-25" fmla="*/ 1724957 w 3195530"/>
              <a:gd name="connsiteY12-26" fmla="*/ 1755132 h 10612860"/>
              <a:gd name="connsiteX13-27" fmla="*/ 1652304 w 3195530"/>
              <a:gd name="connsiteY13-28" fmla="*/ 1750313 h 10612860"/>
              <a:gd name="connsiteX14-29" fmla="*/ 1751358 w 3195530"/>
              <a:gd name="connsiteY14-30" fmla="*/ 1930550 h 10612860"/>
              <a:gd name="connsiteX15-31" fmla="*/ 1724957 w 3195530"/>
              <a:gd name="connsiteY15-32" fmla="*/ 1755132 h 10612860"/>
              <a:gd name="connsiteX16-33" fmla="*/ 1736291 w 3195530"/>
              <a:gd name="connsiteY16-34" fmla="*/ 1755884 h 10612860"/>
              <a:gd name="connsiteX17-35" fmla="*/ 1721540 w 3195530"/>
              <a:gd name="connsiteY17-36" fmla="*/ 1740863 h 10612860"/>
              <a:gd name="connsiteX18-37" fmla="*/ 1667880 w 3195530"/>
              <a:gd name="connsiteY18-38" fmla="*/ 1609649 h 10612860"/>
              <a:gd name="connsiteX19-39" fmla="*/ 1658106 w 3195530"/>
              <a:gd name="connsiteY19-40" fmla="*/ 1372022 h 10612860"/>
              <a:gd name="connsiteX20-41" fmla="*/ 1734509 w 3195530"/>
              <a:gd name="connsiteY20-42" fmla="*/ 1541309 h 10612860"/>
              <a:gd name="connsiteX21-43" fmla="*/ 2326647 w 3195530"/>
              <a:gd name="connsiteY21-44" fmla="*/ 1715111 h 10612860"/>
              <a:gd name="connsiteX22-45" fmla="*/ 2509435 w 3195530"/>
              <a:gd name="connsiteY22-46" fmla="*/ 1794736 h 10612860"/>
              <a:gd name="connsiteX23-47" fmla="*/ 2606453 w 3195530"/>
              <a:gd name="connsiteY23-48" fmla="*/ 2095611 h 10612860"/>
              <a:gd name="connsiteX24-49" fmla="*/ 2672829 w 3195530"/>
              <a:gd name="connsiteY24-50" fmla="*/ 2178119 h 10612860"/>
              <a:gd name="connsiteX25-51" fmla="*/ 2670233 w 3195530"/>
              <a:gd name="connsiteY25-52" fmla="*/ 2302646 h 10612860"/>
              <a:gd name="connsiteX26-53" fmla="*/ 2712685 w 3195530"/>
              <a:gd name="connsiteY26-54" fmla="*/ 2352064 h 10612860"/>
              <a:gd name="connsiteX27-55" fmla="*/ 2702149 w 3195530"/>
              <a:gd name="connsiteY27-56" fmla="*/ 2404747 h 10612860"/>
              <a:gd name="connsiteX28-57" fmla="*/ 2763128 w 3195530"/>
              <a:gd name="connsiteY28-58" fmla="*/ 2436539 h 10612860"/>
              <a:gd name="connsiteX29-59" fmla="*/ 2757987 w 3195530"/>
              <a:gd name="connsiteY29-60" fmla="*/ 2539216 h 10612860"/>
              <a:gd name="connsiteX30-61" fmla="*/ 3024915 w 3195530"/>
              <a:gd name="connsiteY30-62" fmla="*/ 2938542 h 10612860"/>
              <a:gd name="connsiteX31-63" fmla="*/ 3138120 w 3195530"/>
              <a:gd name="connsiteY31-64" fmla="*/ 3005297 h 10612860"/>
              <a:gd name="connsiteX32-65" fmla="*/ 3194723 w 3195530"/>
              <a:gd name="connsiteY32-66" fmla="*/ 3333739 h 10612860"/>
              <a:gd name="connsiteX33-67" fmla="*/ 2857806 w 3195530"/>
              <a:gd name="connsiteY33-68" fmla="*/ 3656225 h 10612860"/>
              <a:gd name="connsiteX34-69" fmla="*/ 2542420 w 3195530"/>
              <a:gd name="connsiteY34-70" fmla="*/ 3660305 h 10612860"/>
              <a:gd name="connsiteX35-71" fmla="*/ 2461079 w 3195530"/>
              <a:gd name="connsiteY35-72" fmla="*/ 3610217 h 10612860"/>
              <a:gd name="connsiteX36-73" fmla="*/ 2503020 w 3195530"/>
              <a:gd name="connsiteY36-74" fmla="*/ 3730889 h 10612860"/>
              <a:gd name="connsiteX37-75" fmla="*/ 2445357 w 3195530"/>
              <a:gd name="connsiteY37-76" fmla="*/ 3730903 h 10612860"/>
              <a:gd name="connsiteX38-77" fmla="*/ 2445357 w 3195530"/>
              <a:gd name="connsiteY38-78" fmla="*/ 3964866 h 10612860"/>
              <a:gd name="connsiteX39-79" fmla="*/ 2459686 w 3195530"/>
              <a:gd name="connsiteY39-80" fmla="*/ 3964866 h 10612860"/>
              <a:gd name="connsiteX40-81" fmla="*/ 2469021 w 3195530"/>
              <a:gd name="connsiteY40-82" fmla="*/ 4013875 h 10612860"/>
              <a:gd name="connsiteX41-83" fmla="*/ 2974950 w 3195530"/>
              <a:gd name="connsiteY41-84" fmla="*/ 5593332 h 10612860"/>
              <a:gd name="connsiteX42-85" fmla="*/ 2708419 w 3195530"/>
              <a:gd name="connsiteY42-86" fmla="*/ 5730659 h 10612860"/>
              <a:gd name="connsiteX43-87" fmla="*/ 2736752 w 3195530"/>
              <a:gd name="connsiteY43-88" fmla="*/ 6385004 h 10612860"/>
              <a:gd name="connsiteX44-89" fmla="*/ 2718427 w 3195530"/>
              <a:gd name="connsiteY44-90" fmla="*/ 7009774 h 10612860"/>
              <a:gd name="connsiteX45-91" fmla="*/ 2690545 w 3195530"/>
              <a:gd name="connsiteY45-92" fmla="*/ 7429203 h 10612860"/>
              <a:gd name="connsiteX46-93" fmla="*/ 2595054 w 3195530"/>
              <a:gd name="connsiteY46-94" fmla="*/ 7760350 h 10612860"/>
              <a:gd name="connsiteX47-95" fmla="*/ 2500175 w 3195530"/>
              <a:gd name="connsiteY47-96" fmla="*/ 7873515 h 10612860"/>
              <a:gd name="connsiteX48-97" fmla="*/ 2483431 w 3195530"/>
              <a:gd name="connsiteY48-98" fmla="*/ 8113645 h 10612860"/>
              <a:gd name="connsiteX49-99" fmla="*/ 2412136 w 3195530"/>
              <a:gd name="connsiteY49-100" fmla="*/ 8776730 h 10612860"/>
              <a:gd name="connsiteX50-101" fmla="*/ 2380366 w 3195530"/>
              <a:gd name="connsiteY50-102" fmla="*/ 9173347 h 10612860"/>
              <a:gd name="connsiteX51-103" fmla="*/ 2396889 w 3195530"/>
              <a:gd name="connsiteY51-104" fmla="*/ 9467957 h 10612860"/>
              <a:gd name="connsiteX52-105" fmla="*/ 2454833 w 3195530"/>
              <a:gd name="connsiteY52-106" fmla="*/ 9613145 h 10612860"/>
              <a:gd name="connsiteX53-107" fmla="*/ 2424209 w 3195530"/>
              <a:gd name="connsiteY53-108" fmla="*/ 9804339 h 10612860"/>
              <a:gd name="connsiteX54-109" fmla="*/ 3134866 w 3195530"/>
              <a:gd name="connsiteY54-110" fmla="*/ 10341562 h 10612860"/>
              <a:gd name="connsiteX55-111" fmla="*/ 3160024 w 3195530"/>
              <a:gd name="connsiteY55-112" fmla="*/ 10564964 h 10612860"/>
              <a:gd name="connsiteX56-113" fmla="*/ 2531417 w 3195530"/>
              <a:gd name="connsiteY56-114" fmla="*/ 10550290 h 10612860"/>
              <a:gd name="connsiteX57-115" fmla="*/ 1876236 w 3195530"/>
              <a:gd name="connsiteY57-116" fmla="*/ 10303490 h 10612860"/>
              <a:gd name="connsiteX58-117" fmla="*/ 1861870 w 3195530"/>
              <a:gd name="connsiteY58-118" fmla="*/ 10020777 h 10612860"/>
              <a:gd name="connsiteX59-119" fmla="*/ 1835213 w 3195530"/>
              <a:gd name="connsiteY59-120" fmla="*/ 9894183 h 10612860"/>
              <a:gd name="connsiteX60-121" fmla="*/ 1882681 w 3195530"/>
              <a:gd name="connsiteY60-122" fmla="*/ 9589781 h 10612860"/>
              <a:gd name="connsiteX61-123" fmla="*/ 1802386 w 3195530"/>
              <a:gd name="connsiteY61-124" fmla="*/ 9334796 h 10612860"/>
              <a:gd name="connsiteX62-125" fmla="*/ 1800887 w 3195530"/>
              <a:gd name="connsiteY62-126" fmla="*/ 8152789 h 10612860"/>
              <a:gd name="connsiteX63-127" fmla="*/ 1935942 w 3195530"/>
              <a:gd name="connsiteY63-128" fmla="*/ 7506024 h 10612860"/>
              <a:gd name="connsiteX64-129" fmla="*/ 1876110 w 3195530"/>
              <a:gd name="connsiteY64-130" fmla="*/ 7319701 h 10612860"/>
              <a:gd name="connsiteX65-131" fmla="*/ 1916465 w 3195530"/>
              <a:gd name="connsiteY65-132" fmla="*/ 7164091 h 10612860"/>
              <a:gd name="connsiteX66-133" fmla="*/ 1910193 w 3195530"/>
              <a:gd name="connsiteY66-134" fmla="*/ 6839348 h 10612860"/>
              <a:gd name="connsiteX67-135" fmla="*/ 1707813 w 3195530"/>
              <a:gd name="connsiteY67-136" fmla="*/ 6238651 h 10612860"/>
              <a:gd name="connsiteX68-137" fmla="*/ 1377613 w 3195530"/>
              <a:gd name="connsiteY68-138" fmla="*/ 7441295 h 10612860"/>
              <a:gd name="connsiteX69-139" fmla="*/ 1374660 w 3195530"/>
              <a:gd name="connsiteY69-140" fmla="*/ 7650818 h 10612860"/>
              <a:gd name="connsiteX70-141" fmla="*/ 1267540 w 3195530"/>
              <a:gd name="connsiteY70-142" fmla="*/ 7793055 h 10612860"/>
              <a:gd name="connsiteX71-143" fmla="*/ 1278558 w 3195530"/>
              <a:gd name="connsiteY71-144" fmla="*/ 7897618 h 10612860"/>
              <a:gd name="connsiteX72-145" fmla="*/ 1205942 w 3195530"/>
              <a:gd name="connsiteY72-146" fmla="*/ 8057305 h 10612860"/>
              <a:gd name="connsiteX73-147" fmla="*/ 1033520 w 3195530"/>
              <a:gd name="connsiteY73-148" fmla="*/ 9173347 h 10612860"/>
              <a:gd name="connsiteX74-149" fmla="*/ 1054274 w 3195530"/>
              <a:gd name="connsiteY74-150" fmla="*/ 9656724 h 10612860"/>
              <a:gd name="connsiteX75-151" fmla="*/ 990267 w 3195530"/>
              <a:gd name="connsiteY75-152" fmla="*/ 10063276 h 10612860"/>
              <a:gd name="connsiteX76-153" fmla="*/ 1368683 w 3195530"/>
              <a:gd name="connsiteY76-154" fmla="*/ 10442252 h 10612860"/>
              <a:gd name="connsiteX77-155" fmla="*/ 918876 w 3195530"/>
              <a:gd name="connsiteY77-156" fmla="*/ 10600044 h 10612860"/>
              <a:gd name="connsiteX78-157" fmla="*/ 474779 w 3195530"/>
              <a:gd name="connsiteY78-158" fmla="*/ 10287718 h 10612860"/>
              <a:gd name="connsiteX79-159" fmla="*/ 566182 w 3195530"/>
              <a:gd name="connsiteY79-160" fmla="*/ 10019896 h 10612860"/>
              <a:gd name="connsiteX80-161" fmla="*/ 460825 w 3195530"/>
              <a:gd name="connsiteY80-162" fmla="*/ 9692724 h 10612860"/>
              <a:gd name="connsiteX81-163" fmla="*/ 511587 w 3195530"/>
              <a:gd name="connsiteY81-164" fmla="*/ 9032388 h 10612860"/>
              <a:gd name="connsiteX82-165" fmla="*/ 622935 w 3195530"/>
              <a:gd name="connsiteY82-166" fmla="*/ 7525502 h 10612860"/>
              <a:gd name="connsiteX83-167" fmla="*/ 669466 w 3195530"/>
              <a:gd name="connsiteY83-168" fmla="*/ 7311969 h 10612860"/>
              <a:gd name="connsiteX84-169" fmla="*/ 689870 w 3195530"/>
              <a:gd name="connsiteY84-170" fmla="*/ 7037851 h 10612860"/>
              <a:gd name="connsiteX85-171" fmla="*/ 677180 w 3195530"/>
              <a:gd name="connsiteY85-172" fmla="*/ 6796735 h 10612860"/>
              <a:gd name="connsiteX86-173" fmla="*/ 587421 w 3195530"/>
              <a:gd name="connsiteY86-174" fmla="*/ 6210025 h 10612860"/>
              <a:gd name="connsiteX87-175" fmla="*/ 503127 w 3195530"/>
              <a:gd name="connsiteY87-176" fmla="*/ 5850688 h 10612860"/>
              <a:gd name="connsiteX88-177" fmla="*/ 304621 w 3195530"/>
              <a:gd name="connsiteY88-178" fmla="*/ 5601332 h 10612860"/>
              <a:gd name="connsiteX89-179" fmla="*/ 461987 w 3195530"/>
              <a:gd name="connsiteY89-180" fmla="*/ 4201579 h 10612860"/>
              <a:gd name="connsiteX90-181" fmla="*/ 480370 w 3195530"/>
              <a:gd name="connsiteY90-182" fmla="*/ 4073429 h 10612860"/>
              <a:gd name="connsiteX91-183" fmla="*/ 480370 w 3195530"/>
              <a:gd name="connsiteY91-184" fmla="*/ 4037882 h 10612860"/>
              <a:gd name="connsiteX92-185" fmla="*/ 372115 w 3195530"/>
              <a:gd name="connsiteY92-186" fmla="*/ 3976393 h 10612860"/>
              <a:gd name="connsiteX93-187" fmla="*/ 348560 w 3195530"/>
              <a:gd name="connsiteY93-188" fmla="*/ 3964866 h 10612860"/>
              <a:gd name="connsiteX94-189" fmla="*/ 480370 w 3195530"/>
              <a:gd name="connsiteY94-190" fmla="*/ 3964866 h 10612860"/>
              <a:gd name="connsiteX95-191" fmla="*/ 480370 w 3195530"/>
              <a:gd name="connsiteY95-192" fmla="*/ 3731366 h 10612860"/>
              <a:gd name="connsiteX96-193" fmla="*/ 357520 w 3195530"/>
              <a:gd name="connsiteY96-194" fmla="*/ 3489579 h 10612860"/>
              <a:gd name="connsiteX97-195" fmla="*/ 296032 w 3195530"/>
              <a:gd name="connsiteY97-196" fmla="*/ 3332537 h 10612860"/>
              <a:gd name="connsiteX98-197" fmla="*/ 312879 w 3195530"/>
              <a:gd name="connsiteY98-198" fmla="*/ 3170839 h 10612860"/>
              <a:gd name="connsiteX99-199" fmla="*/ 258721 w 3195530"/>
              <a:gd name="connsiteY99-200" fmla="*/ 3134915 h 10612860"/>
              <a:gd name="connsiteX100-201" fmla="*/ 207412 w 3195530"/>
              <a:gd name="connsiteY100-202" fmla="*/ 2897913 h 10612860"/>
              <a:gd name="connsiteX101-203" fmla="*/ 54452 w 3195530"/>
              <a:gd name="connsiteY101-204" fmla="*/ 2538400 h 10612860"/>
              <a:gd name="connsiteX102-205" fmla="*/ 9303 w 3195530"/>
              <a:gd name="connsiteY102-206" fmla="*/ 2186090 h 10612860"/>
              <a:gd name="connsiteX103-207" fmla="*/ 81583 w 3195530"/>
              <a:gd name="connsiteY103-208" fmla="*/ 1743638 h 10612860"/>
              <a:gd name="connsiteX104-209" fmla="*/ 649543 w 3195530"/>
              <a:gd name="connsiteY104-210" fmla="*/ 1494582 h 10612860"/>
              <a:gd name="connsiteX105-211" fmla="*/ 945925 w 3195530"/>
              <a:gd name="connsiteY105-212" fmla="*/ 1232699 h 10612860"/>
              <a:gd name="connsiteX106-213" fmla="*/ 952102 w 3195530"/>
              <a:gd name="connsiteY106-214" fmla="*/ 1238129 h 10612860"/>
              <a:gd name="connsiteX107-215" fmla="*/ 1453685 w 3195530"/>
              <a:gd name="connsiteY107-216" fmla="*/ 1885887 h 10612860"/>
              <a:gd name="connsiteX108-217" fmla="*/ 1302916 w 3195530"/>
              <a:gd name="connsiteY108-218" fmla="*/ 1712325 h 10612860"/>
              <a:gd name="connsiteX109-219" fmla="*/ 1505401 w 3195530"/>
              <a:gd name="connsiteY109-220" fmla="*/ 1530023 h 10612860"/>
              <a:gd name="connsiteX110-221" fmla="*/ 1518343 w 3195530"/>
              <a:gd name="connsiteY110-222" fmla="*/ 1530185 h 10612860"/>
              <a:gd name="connsiteX111-223" fmla="*/ 1411743 w 3195530"/>
              <a:gd name="connsiteY111-224" fmla="*/ 1476618 h 10612860"/>
              <a:gd name="connsiteX112-225" fmla="*/ 1132853 w 3195530"/>
              <a:gd name="connsiteY112-226" fmla="*/ 1356460 h 10612860"/>
              <a:gd name="connsiteX113-227" fmla="*/ 987224 w 3195530"/>
              <a:gd name="connsiteY113-228" fmla="*/ 1196250 h 10612860"/>
              <a:gd name="connsiteX114-229" fmla="*/ 888169 w 3195530"/>
              <a:gd name="connsiteY114-230" fmla="*/ 929232 h 10612860"/>
              <a:gd name="connsiteX115-231" fmla="*/ 827953 w 3195530"/>
              <a:gd name="connsiteY115-232" fmla="*/ 971350 h 10612860"/>
              <a:gd name="connsiteX116-233" fmla="*/ 713322 w 3195530"/>
              <a:gd name="connsiteY116-234" fmla="*/ 695928 h 10612860"/>
              <a:gd name="connsiteX117-235" fmla="*/ 783974 w 3195530"/>
              <a:gd name="connsiteY117-236" fmla="*/ 630038 h 10612860"/>
              <a:gd name="connsiteX118-237" fmla="*/ 1290800 w 3195530"/>
              <a:gd name="connsiteY118-238" fmla="*/ 0 h 10612860"/>
              <a:gd name="connsiteX0-239" fmla="*/ 1763037 w 3195530"/>
              <a:gd name="connsiteY0-240" fmla="*/ 2903008 h 10612860"/>
              <a:gd name="connsiteX1-241" fmla="*/ 1850995 w 3195530"/>
              <a:gd name="connsiteY1-242" fmla="*/ 3156579 h 10612860"/>
              <a:gd name="connsiteX2-243" fmla="*/ 1868097 w 3195530"/>
              <a:gd name="connsiteY2-244" fmla="*/ 2960638 h 10612860"/>
              <a:gd name="connsiteX3-245" fmla="*/ 1763037 w 3195530"/>
              <a:gd name="connsiteY3-246" fmla="*/ 2903008 h 10612860"/>
              <a:gd name="connsiteX4-247" fmla="*/ 1290800 w 3195530"/>
              <a:gd name="connsiteY4-248" fmla="*/ 0 h 10612860"/>
              <a:gd name="connsiteX5-249" fmla="*/ 1852755 w 3195530"/>
              <a:gd name="connsiteY5-250" fmla="*/ 556368 h 10612860"/>
              <a:gd name="connsiteX6-251" fmla="*/ 1880139 w 3195530"/>
              <a:gd name="connsiteY6-252" fmla="*/ 826219 h 10612860"/>
              <a:gd name="connsiteX7-253" fmla="*/ 1800885 w 3195530"/>
              <a:gd name="connsiteY7-254" fmla="*/ 889179 h 10612860"/>
              <a:gd name="connsiteX8-255" fmla="*/ 1665029 w 3195530"/>
              <a:gd name="connsiteY8-256" fmla="*/ 1234718 h 10612860"/>
              <a:gd name="connsiteX9-257" fmla="*/ 1649096 w 3195530"/>
              <a:gd name="connsiteY9-258" fmla="*/ 1339123 h 10612860"/>
              <a:gd name="connsiteX10-259" fmla="*/ 1534696 w 3195530"/>
              <a:gd name="connsiteY10-260" fmla="*/ 1530388 h 10612860"/>
              <a:gd name="connsiteX11-261" fmla="*/ 1721540 w 3195530"/>
              <a:gd name="connsiteY11-262" fmla="*/ 1740863 h 10612860"/>
              <a:gd name="connsiteX12-263" fmla="*/ 1724957 w 3195530"/>
              <a:gd name="connsiteY12-264" fmla="*/ 1755132 h 10612860"/>
              <a:gd name="connsiteX13-265" fmla="*/ 1652304 w 3195530"/>
              <a:gd name="connsiteY13-266" fmla="*/ 1750313 h 10612860"/>
              <a:gd name="connsiteX14-267" fmla="*/ 1751358 w 3195530"/>
              <a:gd name="connsiteY14-268" fmla="*/ 1930550 h 10612860"/>
              <a:gd name="connsiteX15-269" fmla="*/ 1724957 w 3195530"/>
              <a:gd name="connsiteY15-270" fmla="*/ 1755132 h 10612860"/>
              <a:gd name="connsiteX16-271" fmla="*/ 1736291 w 3195530"/>
              <a:gd name="connsiteY16-272" fmla="*/ 1755884 h 10612860"/>
              <a:gd name="connsiteX17-273" fmla="*/ 1721540 w 3195530"/>
              <a:gd name="connsiteY17-274" fmla="*/ 1740863 h 10612860"/>
              <a:gd name="connsiteX18-275" fmla="*/ 1667880 w 3195530"/>
              <a:gd name="connsiteY18-276" fmla="*/ 1609649 h 10612860"/>
              <a:gd name="connsiteX19-277" fmla="*/ 1658106 w 3195530"/>
              <a:gd name="connsiteY19-278" fmla="*/ 1372022 h 10612860"/>
              <a:gd name="connsiteX20-279" fmla="*/ 1734509 w 3195530"/>
              <a:gd name="connsiteY20-280" fmla="*/ 1541309 h 10612860"/>
              <a:gd name="connsiteX21-281" fmla="*/ 2326647 w 3195530"/>
              <a:gd name="connsiteY21-282" fmla="*/ 1715111 h 10612860"/>
              <a:gd name="connsiteX22-283" fmla="*/ 2509435 w 3195530"/>
              <a:gd name="connsiteY22-284" fmla="*/ 1794736 h 10612860"/>
              <a:gd name="connsiteX23-285" fmla="*/ 2606453 w 3195530"/>
              <a:gd name="connsiteY23-286" fmla="*/ 2095611 h 10612860"/>
              <a:gd name="connsiteX24-287" fmla="*/ 2672829 w 3195530"/>
              <a:gd name="connsiteY24-288" fmla="*/ 2178119 h 10612860"/>
              <a:gd name="connsiteX25-289" fmla="*/ 2670233 w 3195530"/>
              <a:gd name="connsiteY25-290" fmla="*/ 2302646 h 10612860"/>
              <a:gd name="connsiteX26-291" fmla="*/ 2712685 w 3195530"/>
              <a:gd name="connsiteY26-292" fmla="*/ 2352064 h 10612860"/>
              <a:gd name="connsiteX27-293" fmla="*/ 2702149 w 3195530"/>
              <a:gd name="connsiteY27-294" fmla="*/ 2404747 h 10612860"/>
              <a:gd name="connsiteX28-295" fmla="*/ 2763128 w 3195530"/>
              <a:gd name="connsiteY28-296" fmla="*/ 2436539 h 10612860"/>
              <a:gd name="connsiteX29-297" fmla="*/ 2757987 w 3195530"/>
              <a:gd name="connsiteY29-298" fmla="*/ 2539216 h 10612860"/>
              <a:gd name="connsiteX30-299" fmla="*/ 3024915 w 3195530"/>
              <a:gd name="connsiteY30-300" fmla="*/ 2938542 h 10612860"/>
              <a:gd name="connsiteX31-301" fmla="*/ 3138120 w 3195530"/>
              <a:gd name="connsiteY31-302" fmla="*/ 3005297 h 10612860"/>
              <a:gd name="connsiteX32-303" fmla="*/ 3194723 w 3195530"/>
              <a:gd name="connsiteY32-304" fmla="*/ 3333739 h 10612860"/>
              <a:gd name="connsiteX33-305" fmla="*/ 2857806 w 3195530"/>
              <a:gd name="connsiteY33-306" fmla="*/ 3656225 h 10612860"/>
              <a:gd name="connsiteX34-307" fmla="*/ 2542420 w 3195530"/>
              <a:gd name="connsiteY34-308" fmla="*/ 3660305 h 10612860"/>
              <a:gd name="connsiteX35-309" fmla="*/ 2461079 w 3195530"/>
              <a:gd name="connsiteY35-310" fmla="*/ 3610217 h 10612860"/>
              <a:gd name="connsiteX36-311" fmla="*/ 2503020 w 3195530"/>
              <a:gd name="connsiteY36-312" fmla="*/ 3730889 h 10612860"/>
              <a:gd name="connsiteX37-313" fmla="*/ 2445357 w 3195530"/>
              <a:gd name="connsiteY37-314" fmla="*/ 3730903 h 10612860"/>
              <a:gd name="connsiteX38-315" fmla="*/ 2445357 w 3195530"/>
              <a:gd name="connsiteY38-316" fmla="*/ 3964866 h 10612860"/>
              <a:gd name="connsiteX39-317" fmla="*/ 2459686 w 3195530"/>
              <a:gd name="connsiteY39-318" fmla="*/ 3964866 h 10612860"/>
              <a:gd name="connsiteX40-319" fmla="*/ 2469021 w 3195530"/>
              <a:gd name="connsiteY40-320" fmla="*/ 4013875 h 10612860"/>
              <a:gd name="connsiteX41-321" fmla="*/ 2974950 w 3195530"/>
              <a:gd name="connsiteY41-322" fmla="*/ 5593332 h 10612860"/>
              <a:gd name="connsiteX42-323" fmla="*/ 2708419 w 3195530"/>
              <a:gd name="connsiteY42-324" fmla="*/ 5730659 h 10612860"/>
              <a:gd name="connsiteX43-325" fmla="*/ 2736752 w 3195530"/>
              <a:gd name="connsiteY43-326" fmla="*/ 6385004 h 10612860"/>
              <a:gd name="connsiteX44-327" fmla="*/ 2718427 w 3195530"/>
              <a:gd name="connsiteY44-328" fmla="*/ 7009774 h 10612860"/>
              <a:gd name="connsiteX45-329" fmla="*/ 2690545 w 3195530"/>
              <a:gd name="connsiteY45-330" fmla="*/ 7429203 h 10612860"/>
              <a:gd name="connsiteX46-331" fmla="*/ 2595054 w 3195530"/>
              <a:gd name="connsiteY46-332" fmla="*/ 7760350 h 10612860"/>
              <a:gd name="connsiteX47-333" fmla="*/ 2500175 w 3195530"/>
              <a:gd name="connsiteY47-334" fmla="*/ 7873515 h 10612860"/>
              <a:gd name="connsiteX48-335" fmla="*/ 2483431 w 3195530"/>
              <a:gd name="connsiteY48-336" fmla="*/ 8113645 h 10612860"/>
              <a:gd name="connsiteX49-337" fmla="*/ 2412136 w 3195530"/>
              <a:gd name="connsiteY49-338" fmla="*/ 8776730 h 10612860"/>
              <a:gd name="connsiteX50-339" fmla="*/ 2380366 w 3195530"/>
              <a:gd name="connsiteY50-340" fmla="*/ 9173347 h 10612860"/>
              <a:gd name="connsiteX51-341" fmla="*/ 2396889 w 3195530"/>
              <a:gd name="connsiteY51-342" fmla="*/ 9467957 h 10612860"/>
              <a:gd name="connsiteX52-343" fmla="*/ 2454833 w 3195530"/>
              <a:gd name="connsiteY52-344" fmla="*/ 9613145 h 10612860"/>
              <a:gd name="connsiteX53-345" fmla="*/ 2424209 w 3195530"/>
              <a:gd name="connsiteY53-346" fmla="*/ 9804339 h 10612860"/>
              <a:gd name="connsiteX54-347" fmla="*/ 3134866 w 3195530"/>
              <a:gd name="connsiteY54-348" fmla="*/ 10341562 h 10612860"/>
              <a:gd name="connsiteX55-349" fmla="*/ 3160024 w 3195530"/>
              <a:gd name="connsiteY55-350" fmla="*/ 10564964 h 10612860"/>
              <a:gd name="connsiteX56-351" fmla="*/ 2531417 w 3195530"/>
              <a:gd name="connsiteY56-352" fmla="*/ 10550290 h 10612860"/>
              <a:gd name="connsiteX57-353" fmla="*/ 1876236 w 3195530"/>
              <a:gd name="connsiteY57-354" fmla="*/ 10303490 h 10612860"/>
              <a:gd name="connsiteX58-355" fmla="*/ 1861870 w 3195530"/>
              <a:gd name="connsiteY58-356" fmla="*/ 10020777 h 10612860"/>
              <a:gd name="connsiteX59-357" fmla="*/ 1835213 w 3195530"/>
              <a:gd name="connsiteY59-358" fmla="*/ 9894183 h 10612860"/>
              <a:gd name="connsiteX60-359" fmla="*/ 1882681 w 3195530"/>
              <a:gd name="connsiteY60-360" fmla="*/ 9589781 h 10612860"/>
              <a:gd name="connsiteX61-361" fmla="*/ 1802386 w 3195530"/>
              <a:gd name="connsiteY61-362" fmla="*/ 9334796 h 10612860"/>
              <a:gd name="connsiteX62-363" fmla="*/ 1800887 w 3195530"/>
              <a:gd name="connsiteY62-364" fmla="*/ 8152789 h 10612860"/>
              <a:gd name="connsiteX63-365" fmla="*/ 1935942 w 3195530"/>
              <a:gd name="connsiteY63-366" fmla="*/ 7506024 h 10612860"/>
              <a:gd name="connsiteX64-367" fmla="*/ 1876110 w 3195530"/>
              <a:gd name="connsiteY64-368" fmla="*/ 7319701 h 10612860"/>
              <a:gd name="connsiteX65-369" fmla="*/ 1916465 w 3195530"/>
              <a:gd name="connsiteY65-370" fmla="*/ 7164091 h 10612860"/>
              <a:gd name="connsiteX66-371" fmla="*/ 1910193 w 3195530"/>
              <a:gd name="connsiteY66-372" fmla="*/ 6839348 h 10612860"/>
              <a:gd name="connsiteX67-373" fmla="*/ 1707813 w 3195530"/>
              <a:gd name="connsiteY67-374" fmla="*/ 6238651 h 10612860"/>
              <a:gd name="connsiteX68-375" fmla="*/ 1377613 w 3195530"/>
              <a:gd name="connsiteY68-376" fmla="*/ 7441295 h 10612860"/>
              <a:gd name="connsiteX69-377" fmla="*/ 1374660 w 3195530"/>
              <a:gd name="connsiteY69-378" fmla="*/ 7650818 h 10612860"/>
              <a:gd name="connsiteX70-379" fmla="*/ 1267540 w 3195530"/>
              <a:gd name="connsiteY70-380" fmla="*/ 7793055 h 10612860"/>
              <a:gd name="connsiteX71-381" fmla="*/ 1278558 w 3195530"/>
              <a:gd name="connsiteY71-382" fmla="*/ 7897618 h 10612860"/>
              <a:gd name="connsiteX72-383" fmla="*/ 1205942 w 3195530"/>
              <a:gd name="connsiteY72-384" fmla="*/ 8057305 h 10612860"/>
              <a:gd name="connsiteX73-385" fmla="*/ 1033520 w 3195530"/>
              <a:gd name="connsiteY73-386" fmla="*/ 9173347 h 10612860"/>
              <a:gd name="connsiteX74-387" fmla="*/ 1054274 w 3195530"/>
              <a:gd name="connsiteY74-388" fmla="*/ 9656724 h 10612860"/>
              <a:gd name="connsiteX75-389" fmla="*/ 990267 w 3195530"/>
              <a:gd name="connsiteY75-390" fmla="*/ 10063276 h 10612860"/>
              <a:gd name="connsiteX76-391" fmla="*/ 1368683 w 3195530"/>
              <a:gd name="connsiteY76-392" fmla="*/ 10442252 h 10612860"/>
              <a:gd name="connsiteX77-393" fmla="*/ 918876 w 3195530"/>
              <a:gd name="connsiteY77-394" fmla="*/ 10600044 h 10612860"/>
              <a:gd name="connsiteX78-395" fmla="*/ 474779 w 3195530"/>
              <a:gd name="connsiteY78-396" fmla="*/ 10287718 h 10612860"/>
              <a:gd name="connsiteX79-397" fmla="*/ 566182 w 3195530"/>
              <a:gd name="connsiteY79-398" fmla="*/ 10019896 h 10612860"/>
              <a:gd name="connsiteX80-399" fmla="*/ 460825 w 3195530"/>
              <a:gd name="connsiteY80-400" fmla="*/ 9692724 h 10612860"/>
              <a:gd name="connsiteX81-401" fmla="*/ 511587 w 3195530"/>
              <a:gd name="connsiteY81-402" fmla="*/ 9032388 h 10612860"/>
              <a:gd name="connsiteX82-403" fmla="*/ 622935 w 3195530"/>
              <a:gd name="connsiteY82-404" fmla="*/ 7525502 h 10612860"/>
              <a:gd name="connsiteX83-405" fmla="*/ 669466 w 3195530"/>
              <a:gd name="connsiteY83-406" fmla="*/ 7311969 h 10612860"/>
              <a:gd name="connsiteX84-407" fmla="*/ 689870 w 3195530"/>
              <a:gd name="connsiteY84-408" fmla="*/ 7037851 h 10612860"/>
              <a:gd name="connsiteX85-409" fmla="*/ 677180 w 3195530"/>
              <a:gd name="connsiteY85-410" fmla="*/ 6796735 h 10612860"/>
              <a:gd name="connsiteX86-411" fmla="*/ 587421 w 3195530"/>
              <a:gd name="connsiteY86-412" fmla="*/ 6210025 h 10612860"/>
              <a:gd name="connsiteX87-413" fmla="*/ 503127 w 3195530"/>
              <a:gd name="connsiteY87-414" fmla="*/ 5850688 h 10612860"/>
              <a:gd name="connsiteX88-415" fmla="*/ 304621 w 3195530"/>
              <a:gd name="connsiteY88-416" fmla="*/ 5601332 h 10612860"/>
              <a:gd name="connsiteX89-417" fmla="*/ 461987 w 3195530"/>
              <a:gd name="connsiteY89-418" fmla="*/ 4201579 h 10612860"/>
              <a:gd name="connsiteX90-419" fmla="*/ 480370 w 3195530"/>
              <a:gd name="connsiteY90-420" fmla="*/ 4073429 h 10612860"/>
              <a:gd name="connsiteX91-421" fmla="*/ 480370 w 3195530"/>
              <a:gd name="connsiteY91-422" fmla="*/ 4037882 h 10612860"/>
              <a:gd name="connsiteX92-423" fmla="*/ 372115 w 3195530"/>
              <a:gd name="connsiteY92-424" fmla="*/ 3976393 h 10612860"/>
              <a:gd name="connsiteX93-425" fmla="*/ 480370 w 3195530"/>
              <a:gd name="connsiteY93-426" fmla="*/ 3964866 h 10612860"/>
              <a:gd name="connsiteX94-427" fmla="*/ 480370 w 3195530"/>
              <a:gd name="connsiteY94-428" fmla="*/ 3731366 h 10612860"/>
              <a:gd name="connsiteX95-429" fmla="*/ 357520 w 3195530"/>
              <a:gd name="connsiteY95-430" fmla="*/ 3489579 h 10612860"/>
              <a:gd name="connsiteX96-431" fmla="*/ 296032 w 3195530"/>
              <a:gd name="connsiteY96-432" fmla="*/ 3332537 h 10612860"/>
              <a:gd name="connsiteX97-433" fmla="*/ 312879 w 3195530"/>
              <a:gd name="connsiteY97-434" fmla="*/ 3170839 h 10612860"/>
              <a:gd name="connsiteX98-435" fmla="*/ 258721 w 3195530"/>
              <a:gd name="connsiteY98-436" fmla="*/ 3134915 h 10612860"/>
              <a:gd name="connsiteX99-437" fmla="*/ 207412 w 3195530"/>
              <a:gd name="connsiteY99-438" fmla="*/ 2897913 h 10612860"/>
              <a:gd name="connsiteX100-439" fmla="*/ 54452 w 3195530"/>
              <a:gd name="connsiteY100-440" fmla="*/ 2538400 h 10612860"/>
              <a:gd name="connsiteX101-441" fmla="*/ 9303 w 3195530"/>
              <a:gd name="connsiteY101-442" fmla="*/ 2186090 h 10612860"/>
              <a:gd name="connsiteX102-443" fmla="*/ 81583 w 3195530"/>
              <a:gd name="connsiteY102-444" fmla="*/ 1743638 h 10612860"/>
              <a:gd name="connsiteX103-445" fmla="*/ 649543 w 3195530"/>
              <a:gd name="connsiteY103-446" fmla="*/ 1494582 h 10612860"/>
              <a:gd name="connsiteX104-447" fmla="*/ 945925 w 3195530"/>
              <a:gd name="connsiteY104-448" fmla="*/ 1232699 h 10612860"/>
              <a:gd name="connsiteX105-449" fmla="*/ 952102 w 3195530"/>
              <a:gd name="connsiteY105-450" fmla="*/ 1238129 h 10612860"/>
              <a:gd name="connsiteX106-451" fmla="*/ 1453685 w 3195530"/>
              <a:gd name="connsiteY106-452" fmla="*/ 1885887 h 10612860"/>
              <a:gd name="connsiteX107-453" fmla="*/ 1302916 w 3195530"/>
              <a:gd name="connsiteY107-454" fmla="*/ 1712325 h 10612860"/>
              <a:gd name="connsiteX108-455" fmla="*/ 1505401 w 3195530"/>
              <a:gd name="connsiteY108-456" fmla="*/ 1530023 h 10612860"/>
              <a:gd name="connsiteX109-457" fmla="*/ 1518343 w 3195530"/>
              <a:gd name="connsiteY109-458" fmla="*/ 1530185 h 10612860"/>
              <a:gd name="connsiteX110-459" fmla="*/ 1411743 w 3195530"/>
              <a:gd name="connsiteY110-460" fmla="*/ 1476618 h 10612860"/>
              <a:gd name="connsiteX111-461" fmla="*/ 1132853 w 3195530"/>
              <a:gd name="connsiteY111-462" fmla="*/ 1356460 h 10612860"/>
              <a:gd name="connsiteX112-463" fmla="*/ 987224 w 3195530"/>
              <a:gd name="connsiteY112-464" fmla="*/ 1196250 h 10612860"/>
              <a:gd name="connsiteX113-465" fmla="*/ 888169 w 3195530"/>
              <a:gd name="connsiteY113-466" fmla="*/ 929232 h 10612860"/>
              <a:gd name="connsiteX114-467" fmla="*/ 827953 w 3195530"/>
              <a:gd name="connsiteY114-468" fmla="*/ 971350 h 10612860"/>
              <a:gd name="connsiteX115-469" fmla="*/ 713322 w 3195530"/>
              <a:gd name="connsiteY115-470" fmla="*/ 695928 h 10612860"/>
              <a:gd name="connsiteX116-471" fmla="*/ 783974 w 3195530"/>
              <a:gd name="connsiteY116-472" fmla="*/ 630038 h 10612860"/>
              <a:gd name="connsiteX117-473" fmla="*/ 1290800 w 3195530"/>
              <a:gd name="connsiteY117-474" fmla="*/ 0 h 10612860"/>
              <a:gd name="connsiteX0-475" fmla="*/ 1763037 w 3195530"/>
              <a:gd name="connsiteY0-476" fmla="*/ 2903008 h 10612860"/>
              <a:gd name="connsiteX1-477" fmla="*/ 1850995 w 3195530"/>
              <a:gd name="connsiteY1-478" fmla="*/ 3156579 h 10612860"/>
              <a:gd name="connsiteX2-479" fmla="*/ 1868097 w 3195530"/>
              <a:gd name="connsiteY2-480" fmla="*/ 2960638 h 10612860"/>
              <a:gd name="connsiteX3-481" fmla="*/ 1763037 w 3195530"/>
              <a:gd name="connsiteY3-482" fmla="*/ 2903008 h 10612860"/>
              <a:gd name="connsiteX4-483" fmla="*/ 1290800 w 3195530"/>
              <a:gd name="connsiteY4-484" fmla="*/ 0 h 10612860"/>
              <a:gd name="connsiteX5-485" fmla="*/ 1852755 w 3195530"/>
              <a:gd name="connsiteY5-486" fmla="*/ 556368 h 10612860"/>
              <a:gd name="connsiteX6-487" fmla="*/ 1880139 w 3195530"/>
              <a:gd name="connsiteY6-488" fmla="*/ 826219 h 10612860"/>
              <a:gd name="connsiteX7-489" fmla="*/ 1800885 w 3195530"/>
              <a:gd name="connsiteY7-490" fmla="*/ 889179 h 10612860"/>
              <a:gd name="connsiteX8-491" fmla="*/ 1665029 w 3195530"/>
              <a:gd name="connsiteY8-492" fmla="*/ 1234718 h 10612860"/>
              <a:gd name="connsiteX9-493" fmla="*/ 1649096 w 3195530"/>
              <a:gd name="connsiteY9-494" fmla="*/ 1339123 h 10612860"/>
              <a:gd name="connsiteX10-495" fmla="*/ 1534696 w 3195530"/>
              <a:gd name="connsiteY10-496" fmla="*/ 1530388 h 10612860"/>
              <a:gd name="connsiteX11-497" fmla="*/ 1721540 w 3195530"/>
              <a:gd name="connsiteY11-498" fmla="*/ 1740863 h 10612860"/>
              <a:gd name="connsiteX12-499" fmla="*/ 1724957 w 3195530"/>
              <a:gd name="connsiteY12-500" fmla="*/ 1755132 h 10612860"/>
              <a:gd name="connsiteX13-501" fmla="*/ 1652304 w 3195530"/>
              <a:gd name="connsiteY13-502" fmla="*/ 1750313 h 10612860"/>
              <a:gd name="connsiteX14-503" fmla="*/ 1751358 w 3195530"/>
              <a:gd name="connsiteY14-504" fmla="*/ 1930550 h 10612860"/>
              <a:gd name="connsiteX15-505" fmla="*/ 1724957 w 3195530"/>
              <a:gd name="connsiteY15-506" fmla="*/ 1755132 h 10612860"/>
              <a:gd name="connsiteX16-507" fmla="*/ 1736291 w 3195530"/>
              <a:gd name="connsiteY16-508" fmla="*/ 1755884 h 10612860"/>
              <a:gd name="connsiteX17-509" fmla="*/ 1721540 w 3195530"/>
              <a:gd name="connsiteY17-510" fmla="*/ 1740863 h 10612860"/>
              <a:gd name="connsiteX18-511" fmla="*/ 1667880 w 3195530"/>
              <a:gd name="connsiteY18-512" fmla="*/ 1609649 h 10612860"/>
              <a:gd name="connsiteX19-513" fmla="*/ 1658106 w 3195530"/>
              <a:gd name="connsiteY19-514" fmla="*/ 1372022 h 10612860"/>
              <a:gd name="connsiteX20-515" fmla="*/ 1734509 w 3195530"/>
              <a:gd name="connsiteY20-516" fmla="*/ 1541309 h 10612860"/>
              <a:gd name="connsiteX21-517" fmla="*/ 2326647 w 3195530"/>
              <a:gd name="connsiteY21-518" fmla="*/ 1715111 h 10612860"/>
              <a:gd name="connsiteX22-519" fmla="*/ 2509435 w 3195530"/>
              <a:gd name="connsiteY22-520" fmla="*/ 1794736 h 10612860"/>
              <a:gd name="connsiteX23-521" fmla="*/ 2606453 w 3195530"/>
              <a:gd name="connsiteY23-522" fmla="*/ 2095611 h 10612860"/>
              <a:gd name="connsiteX24-523" fmla="*/ 2672829 w 3195530"/>
              <a:gd name="connsiteY24-524" fmla="*/ 2178119 h 10612860"/>
              <a:gd name="connsiteX25-525" fmla="*/ 2670233 w 3195530"/>
              <a:gd name="connsiteY25-526" fmla="*/ 2302646 h 10612860"/>
              <a:gd name="connsiteX26-527" fmla="*/ 2712685 w 3195530"/>
              <a:gd name="connsiteY26-528" fmla="*/ 2352064 h 10612860"/>
              <a:gd name="connsiteX27-529" fmla="*/ 2702149 w 3195530"/>
              <a:gd name="connsiteY27-530" fmla="*/ 2404747 h 10612860"/>
              <a:gd name="connsiteX28-531" fmla="*/ 2763128 w 3195530"/>
              <a:gd name="connsiteY28-532" fmla="*/ 2436539 h 10612860"/>
              <a:gd name="connsiteX29-533" fmla="*/ 2757987 w 3195530"/>
              <a:gd name="connsiteY29-534" fmla="*/ 2539216 h 10612860"/>
              <a:gd name="connsiteX30-535" fmla="*/ 3024915 w 3195530"/>
              <a:gd name="connsiteY30-536" fmla="*/ 2938542 h 10612860"/>
              <a:gd name="connsiteX31-537" fmla="*/ 3138120 w 3195530"/>
              <a:gd name="connsiteY31-538" fmla="*/ 3005297 h 10612860"/>
              <a:gd name="connsiteX32-539" fmla="*/ 3194723 w 3195530"/>
              <a:gd name="connsiteY32-540" fmla="*/ 3333739 h 10612860"/>
              <a:gd name="connsiteX33-541" fmla="*/ 2857806 w 3195530"/>
              <a:gd name="connsiteY33-542" fmla="*/ 3656225 h 10612860"/>
              <a:gd name="connsiteX34-543" fmla="*/ 2542420 w 3195530"/>
              <a:gd name="connsiteY34-544" fmla="*/ 3660305 h 10612860"/>
              <a:gd name="connsiteX35-545" fmla="*/ 2461079 w 3195530"/>
              <a:gd name="connsiteY35-546" fmla="*/ 3610217 h 10612860"/>
              <a:gd name="connsiteX36-547" fmla="*/ 2503020 w 3195530"/>
              <a:gd name="connsiteY36-548" fmla="*/ 3730889 h 10612860"/>
              <a:gd name="connsiteX37-549" fmla="*/ 2445357 w 3195530"/>
              <a:gd name="connsiteY37-550" fmla="*/ 3730903 h 10612860"/>
              <a:gd name="connsiteX38-551" fmla="*/ 2445357 w 3195530"/>
              <a:gd name="connsiteY38-552" fmla="*/ 3964866 h 10612860"/>
              <a:gd name="connsiteX39-553" fmla="*/ 2459686 w 3195530"/>
              <a:gd name="connsiteY39-554" fmla="*/ 3964866 h 10612860"/>
              <a:gd name="connsiteX40-555" fmla="*/ 2469021 w 3195530"/>
              <a:gd name="connsiteY40-556" fmla="*/ 4013875 h 10612860"/>
              <a:gd name="connsiteX41-557" fmla="*/ 2974950 w 3195530"/>
              <a:gd name="connsiteY41-558" fmla="*/ 5593332 h 10612860"/>
              <a:gd name="connsiteX42-559" fmla="*/ 2708419 w 3195530"/>
              <a:gd name="connsiteY42-560" fmla="*/ 5730659 h 10612860"/>
              <a:gd name="connsiteX43-561" fmla="*/ 2736752 w 3195530"/>
              <a:gd name="connsiteY43-562" fmla="*/ 6385004 h 10612860"/>
              <a:gd name="connsiteX44-563" fmla="*/ 2718427 w 3195530"/>
              <a:gd name="connsiteY44-564" fmla="*/ 7009774 h 10612860"/>
              <a:gd name="connsiteX45-565" fmla="*/ 2690545 w 3195530"/>
              <a:gd name="connsiteY45-566" fmla="*/ 7429203 h 10612860"/>
              <a:gd name="connsiteX46-567" fmla="*/ 2595054 w 3195530"/>
              <a:gd name="connsiteY46-568" fmla="*/ 7760350 h 10612860"/>
              <a:gd name="connsiteX47-569" fmla="*/ 2500175 w 3195530"/>
              <a:gd name="connsiteY47-570" fmla="*/ 7873515 h 10612860"/>
              <a:gd name="connsiteX48-571" fmla="*/ 2483431 w 3195530"/>
              <a:gd name="connsiteY48-572" fmla="*/ 8113645 h 10612860"/>
              <a:gd name="connsiteX49-573" fmla="*/ 2412136 w 3195530"/>
              <a:gd name="connsiteY49-574" fmla="*/ 8776730 h 10612860"/>
              <a:gd name="connsiteX50-575" fmla="*/ 2380366 w 3195530"/>
              <a:gd name="connsiteY50-576" fmla="*/ 9173347 h 10612860"/>
              <a:gd name="connsiteX51-577" fmla="*/ 2396889 w 3195530"/>
              <a:gd name="connsiteY51-578" fmla="*/ 9467957 h 10612860"/>
              <a:gd name="connsiteX52-579" fmla="*/ 2454833 w 3195530"/>
              <a:gd name="connsiteY52-580" fmla="*/ 9613145 h 10612860"/>
              <a:gd name="connsiteX53-581" fmla="*/ 2424209 w 3195530"/>
              <a:gd name="connsiteY53-582" fmla="*/ 9804339 h 10612860"/>
              <a:gd name="connsiteX54-583" fmla="*/ 3134866 w 3195530"/>
              <a:gd name="connsiteY54-584" fmla="*/ 10341562 h 10612860"/>
              <a:gd name="connsiteX55-585" fmla="*/ 3160024 w 3195530"/>
              <a:gd name="connsiteY55-586" fmla="*/ 10564964 h 10612860"/>
              <a:gd name="connsiteX56-587" fmla="*/ 2531417 w 3195530"/>
              <a:gd name="connsiteY56-588" fmla="*/ 10550290 h 10612860"/>
              <a:gd name="connsiteX57-589" fmla="*/ 1876236 w 3195530"/>
              <a:gd name="connsiteY57-590" fmla="*/ 10303490 h 10612860"/>
              <a:gd name="connsiteX58-591" fmla="*/ 1861870 w 3195530"/>
              <a:gd name="connsiteY58-592" fmla="*/ 10020777 h 10612860"/>
              <a:gd name="connsiteX59-593" fmla="*/ 1835213 w 3195530"/>
              <a:gd name="connsiteY59-594" fmla="*/ 9894183 h 10612860"/>
              <a:gd name="connsiteX60-595" fmla="*/ 1882681 w 3195530"/>
              <a:gd name="connsiteY60-596" fmla="*/ 9589781 h 10612860"/>
              <a:gd name="connsiteX61-597" fmla="*/ 1802386 w 3195530"/>
              <a:gd name="connsiteY61-598" fmla="*/ 9334796 h 10612860"/>
              <a:gd name="connsiteX62-599" fmla="*/ 1800887 w 3195530"/>
              <a:gd name="connsiteY62-600" fmla="*/ 8152789 h 10612860"/>
              <a:gd name="connsiteX63-601" fmla="*/ 1935942 w 3195530"/>
              <a:gd name="connsiteY63-602" fmla="*/ 7506024 h 10612860"/>
              <a:gd name="connsiteX64-603" fmla="*/ 1876110 w 3195530"/>
              <a:gd name="connsiteY64-604" fmla="*/ 7319701 h 10612860"/>
              <a:gd name="connsiteX65-605" fmla="*/ 1916465 w 3195530"/>
              <a:gd name="connsiteY65-606" fmla="*/ 7164091 h 10612860"/>
              <a:gd name="connsiteX66-607" fmla="*/ 1910193 w 3195530"/>
              <a:gd name="connsiteY66-608" fmla="*/ 6839348 h 10612860"/>
              <a:gd name="connsiteX67-609" fmla="*/ 1707813 w 3195530"/>
              <a:gd name="connsiteY67-610" fmla="*/ 6238651 h 10612860"/>
              <a:gd name="connsiteX68-611" fmla="*/ 1377613 w 3195530"/>
              <a:gd name="connsiteY68-612" fmla="*/ 7441295 h 10612860"/>
              <a:gd name="connsiteX69-613" fmla="*/ 1374660 w 3195530"/>
              <a:gd name="connsiteY69-614" fmla="*/ 7650818 h 10612860"/>
              <a:gd name="connsiteX70-615" fmla="*/ 1267540 w 3195530"/>
              <a:gd name="connsiteY70-616" fmla="*/ 7793055 h 10612860"/>
              <a:gd name="connsiteX71-617" fmla="*/ 1278558 w 3195530"/>
              <a:gd name="connsiteY71-618" fmla="*/ 7897618 h 10612860"/>
              <a:gd name="connsiteX72-619" fmla="*/ 1205942 w 3195530"/>
              <a:gd name="connsiteY72-620" fmla="*/ 8057305 h 10612860"/>
              <a:gd name="connsiteX73-621" fmla="*/ 1033520 w 3195530"/>
              <a:gd name="connsiteY73-622" fmla="*/ 9173347 h 10612860"/>
              <a:gd name="connsiteX74-623" fmla="*/ 1054274 w 3195530"/>
              <a:gd name="connsiteY74-624" fmla="*/ 9656724 h 10612860"/>
              <a:gd name="connsiteX75-625" fmla="*/ 990267 w 3195530"/>
              <a:gd name="connsiteY75-626" fmla="*/ 10063276 h 10612860"/>
              <a:gd name="connsiteX76-627" fmla="*/ 1368683 w 3195530"/>
              <a:gd name="connsiteY76-628" fmla="*/ 10442252 h 10612860"/>
              <a:gd name="connsiteX77-629" fmla="*/ 918876 w 3195530"/>
              <a:gd name="connsiteY77-630" fmla="*/ 10600044 h 10612860"/>
              <a:gd name="connsiteX78-631" fmla="*/ 474779 w 3195530"/>
              <a:gd name="connsiteY78-632" fmla="*/ 10287718 h 10612860"/>
              <a:gd name="connsiteX79-633" fmla="*/ 566182 w 3195530"/>
              <a:gd name="connsiteY79-634" fmla="*/ 10019896 h 10612860"/>
              <a:gd name="connsiteX80-635" fmla="*/ 460825 w 3195530"/>
              <a:gd name="connsiteY80-636" fmla="*/ 9692724 h 10612860"/>
              <a:gd name="connsiteX81-637" fmla="*/ 511587 w 3195530"/>
              <a:gd name="connsiteY81-638" fmla="*/ 9032388 h 10612860"/>
              <a:gd name="connsiteX82-639" fmla="*/ 622935 w 3195530"/>
              <a:gd name="connsiteY82-640" fmla="*/ 7525502 h 10612860"/>
              <a:gd name="connsiteX83-641" fmla="*/ 669466 w 3195530"/>
              <a:gd name="connsiteY83-642" fmla="*/ 7311969 h 10612860"/>
              <a:gd name="connsiteX84-643" fmla="*/ 689870 w 3195530"/>
              <a:gd name="connsiteY84-644" fmla="*/ 7037851 h 10612860"/>
              <a:gd name="connsiteX85-645" fmla="*/ 677180 w 3195530"/>
              <a:gd name="connsiteY85-646" fmla="*/ 6796735 h 10612860"/>
              <a:gd name="connsiteX86-647" fmla="*/ 587421 w 3195530"/>
              <a:gd name="connsiteY86-648" fmla="*/ 6210025 h 10612860"/>
              <a:gd name="connsiteX87-649" fmla="*/ 503127 w 3195530"/>
              <a:gd name="connsiteY87-650" fmla="*/ 5850688 h 10612860"/>
              <a:gd name="connsiteX88-651" fmla="*/ 304621 w 3195530"/>
              <a:gd name="connsiteY88-652" fmla="*/ 5601332 h 10612860"/>
              <a:gd name="connsiteX89-653" fmla="*/ 461987 w 3195530"/>
              <a:gd name="connsiteY89-654" fmla="*/ 4201579 h 10612860"/>
              <a:gd name="connsiteX90-655" fmla="*/ 480370 w 3195530"/>
              <a:gd name="connsiteY90-656" fmla="*/ 4073429 h 10612860"/>
              <a:gd name="connsiteX91-657" fmla="*/ 480370 w 3195530"/>
              <a:gd name="connsiteY91-658" fmla="*/ 4037882 h 10612860"/>
              <a:gd name="connsiteX92-659" fmla="*/ 372115 w 3195530"/>
              <a:gd name="connsiteY92-660" fmla="*/ 3976393 h 10612860"/>
              <a:gd name="connsiteX93-661" fmla="*/ 480370 w 3195530"/>
              <a:gd name="connsiteY93-662" fmla="*/ 3731366 h 10612860"/>
              <a:gd name="connsiteX94-663" fmla="*/ 357520 w 3195530"/>
              <a:gd name="connsiteY94-664" fmla="*/ 3489579 h 10612860"/>
              <a:gd name="connsiteX95-665" fmla="*/ 296032 w 3195530"/>
              <a:gd name="connsiteY95-666" fmla="*/ 3332537 h 10612860"/>
              <a:gd name="connsiteX96-667" fmla="*/ 312879 w 3195530"/>
              <a:gd name="connsiteY96-668" fmla="*/ 3170839 h 10612860"/>
              <a:gd name="connsiteX97-669" fmla="*/ 258721 w 3195530"/>
              <a:gd name="connsiteY97-670" fmla="*/ 3134915 h 10612860"/>
              <a:gd name="connsiteX98-671" fmla="*/ 207412 w 3195530"/>
              <a:gd name="connsiteY98-672" fmla="*/ 2897913 h 10612860"/>
              <a:gd name="connsiteX99-673" fmla="*/ 54452 w 3195530"/>
              <a:gd name="connsiteY99-674" fmla="*/ 2538400 h 10612860"/>
              <a:gd name="connsiteX100-675" fmla="*/ 9303 w 3195530"/>
              <a:gd name="connsiteY100-676" fmla="*/ 2186090 h 10612860"/>
              <a:gd name="connsiteX101-677" fmla="*/ 81583 w 3195530"/>
              <a:gd name="connsiteY101-678" fmla="*/ 1743638 h 10612860"/>
              <a:gd name="connsiteX102-679" fmla="*/ 649543 w 3195530"/>
              <a:gd name="connsiteY102-680" fmla="*/ 1494582 h 10612860"/>
              <a:gd name="connsiteX103-681" fmla="*/ 945925 w 3195530"/>
              <a:gd name="connsiteY103-682" fmla="*/ 1232699 h 10612860"/>
              <a:gd name="connsiteX104-683" fmla="*/ 952102 w 3195530"/>
              <a:gd name="connsiteY104-684" fmla="*/ 1238129 h 10612860"/>
              <a:gd name="connsiteX105-685" fmla="*/ 1453685 w 3195530"/>
              <a:gd name="connsiteY105-686" fmla="*/ 1885887 h 10612860"/>
              <a:gd name="connsiteX106-687" fmla="*/ 1302916 w 3195530"/>
              <a:gd name="connsiteY106-688" fmla="*/ 1712325 h 10612860"/>
              <a:gd name="connsiteX107-689" fmla="*/ 1505401 w 3195530"/>
              <a:gd name="connsiteY107-690" fmla="*/ 1530023 h 10612860"/>
              <a:gd name="connsiteX108-691" fmla="*/ 1518343 w 3195530"/>
              <a:gd name="connsiteY108-692" fmla="*/ 1530185 h 10612860"/>
              <a:gd name="connsiteX109-693" fmla="*/ 1411743 w 3195530"/>
              <a:gd name="connsiteY109-694" fmla="*/ 1476618 h 10612860"/>
              <a:gd name="connsiteX110-695" fmla="*/ 1132853 w 3195530"/>
              <a:gd name="connsiteY110-696" fmla="*/ 1356460 h 10612860"/>
              <a:gd name="connsiteX111-697" fmla="*/ 987224 w 3195530"/>
              <a:gd name="connsiteY111-698" fmla="*/ 1196250 h 10612860"/>
              <a:gd name="connsiteX112-699" fmla="*/ 888169 w 3195530"/>
              <a:gd name="connsiteY112-700" fmla="*/ 929232 h 10612860"/>
              <a:gd name="connsiteX113-701" fmla="*/ 827953 w 3195530"/>
              <a:gd name="connsiteY113-702" fmla="*/ 971350 h 10612860"/>
              <a:gd name="connsiteX114-703" fmla="*/ 713322 w 3195530"/>
              <a:gd name="connsiteY114-704" fmla="*/ 695928 h 10612860"/>
              <a:gd name="connsiteX115-705" fmla="*/ 783974 w 3195530"/>
              <a:gd name="connsiteY115-706" fmla="*/ 630038 h 10612860"/>
              <a:gd name="connsiteX116-707" fmla="*/ 1290800 w 3195530"/>
              <a:gd name="connsiteY116-708" fmla="*/ 0 h 10612860"/>
              <a:gd name="connsiteX0-709" fmla="*/ 1763037 w 3195530"/>
              <a:gd name="connsiteY0-710" fmla="*/ 2903008 h 10612860"/>
              <a:gd name="connsiteX1-711" fmla="*/ 1850995 w 3195530"/>
              <a:gd name="connsiteY1-712" fmla="*/ 3156579 h 10612860"/>
              <a:gd name="connsiteX2-713" fmla="*/ 1868097 w 3195530"/>
              <a:gd name="connsiteY2-714" fmla="*/ 2960638 h 10612860"/>
              <a:gd name="connsiteX3-715" fmla="*/ 1763037 w 3195530"/>
              <a:gd name="connsiteY3-716" fmla="*/ 2903008 h 10612860"/>
              <a:gd name="connsiteX4-717" fmla="*/ 1290800 w 3195530"/>
              <a:gd name="connsiteY4-718" fmla="*/ 0 h 10612860"/>
              <a:gd name="connsiteX5-719" fmla="*/ 1852755 w 3195530"/>
              <a:gd name="connsiteY5-720" fmla="*/ 556368 h 10612860"/>
              <a:gd name="connsiteX6-721" fmla="*/ 1880139 w 3195530"/>
              <a:gd name="connsiteY6-722" fmla="*/ 826219 h 10612860"/>
              <a:gd name="connsiteX7-723" fmla="*/ 1800885 w 3195530"/>
              <a:gd name="connsiteY7-724" fmla="*/ 889179 h 10612860"/>
              <a:gd name="connsiteX8-725" fmla="*/ 1665029 w 3195530"/>
              <a:gd name="connsiteY8-726" fmla="*/ 1234718 h 10612860"/>
              <a:gd name="connsiteX9-727" fmla="*/ 1649096 w 3195530"/>
              <a:gd name="connsiteY9-728" fmla="*/ 1339123 h 10612860"/>
              <a:gd name="connsiteX10-729" fmla="*/ 1534696 w 3195530"/>
              <a:gd name="connsiteY10-730" fmla="*/ 1530388 h 10612860"/>
              <a:gd name="connsiteX11-731" fmla="*/ 1721540 w 3195530"/>
              <a:gd name="connsiteY11-732" fmla="*/ 1740863 h 10612860"/>
              <a:gd name="connsiteX12-733" fmla="*/ 1724957 w 3195530"/>
              <a:gd name="connsiteY12-734" fmla="*/ 1755132 h 10612860"/>
              <a:gd name="connsiteX13-735" fmla="*/ 1652304 w 3195530"/>
              <a:gd name="connsiteY13-736" fmla="*/ 1750313 h 10612860"/>
              <a:gd name="connsiteX14-737" fmla="*/ 1751358 w 3195530"/>
              <a:gd name="connsiteY14-738" fmla="*/ 1930550 h 10612860"/>
              <a:gd name="connsiteX15-739" fmla="*/ 1724957 w 3195530"/>
              <a:gd name="connsiteY15-740" fmla="*/ 1755132 h 10612860"/>
              <a:gd name="connsiteX16-741" fmla="*/ 1736291 w 3195530"/>
              <a:gd name="connsiteY16-742" fmla="*/ 1755884 h 10612860"/>
              <a:gd name="connsiteX17-743" fmla="*/ 1721540 w 3195530"/>
              <a:gd name="connsiteY17-744" fmla="*/ 1740863 h 10612860"/>
              <a:gd name="connsiteX18-745" fmla="*/ 1667880 w 3195530"/>
              <a:gd name="connsiteY18-746" fmla="*/ 1609649 h 10612860"/>
              <a:gd name="connsiteX19-747" fmla="*/ 1658106 w 3195530"/>
              <a:gd name="connsiteY19-748" fmla="*/ 1372022 h 10612860"/>
              <a:gd name="connsiteX20-749" fmla="*/ 1734509 w 3195530"/>
              <a:gd name="connsiteY20-750" fmla="*/ 1541309 h 10612860"/>
              <a:gd name="connsiteX21-751" fmla="*/ 2326647 w 3195530"/>
              <a:gd name="connsiteY21-752" fmla="*/ 1715111 h 10612860"/>
              <a:gd name="connsiteX22-753" fmla="*/ 2509435 w 3195530"/>
              <a:gd name="connsiteY22-754" fmla="*/ 1794736 h 10612860"/>
              <a:gd name="connsiteX23-755" fmla="*/ 2606453 w 3195530"/>
              <a:gd name="connsiteY23-756" fmla="*/ 2095611 h 10612860"/>
              <a:gd name="connsiteX24-757" fmla="*/ 2672829 w 3195530"/>
              <a:gd name="connsiteY24-758" fmla="*/ 2178119 h 10612860"/>
              <a:gd name="connsiteX25-759" fmla="*/ 2670233 w 3195530"/>
              <a:gd name="connsiteY25-760" fmla="*/ 2302646 h 10612860"/>
              <a:gd name="connsiteX26-761" fmla="*/ 2712685 w 3195530"/>
              <a:gd name="connsiteY26-762" fmla="*/ 2352064 h 10612860"/>
              <a:gd name="connsiteX27-763" fmla="*/ 2702149 w 3195530"/>
              <a:gd name="connsiteY27-764" fmla="*/ 2404747 h 10612860"/>
              <a:gd name="connsiteX28-765" fmla="*/ 2763128 w 3195530"/>
              <a:gd name="connsiteY28-766" fmla="*/ 2436539 h 10612860"/>
              <a:gd name="connsiteX29-767" fmla="*/ 2757987 w 3195530"/>
              <a:gd name="connsiteY29-768" fmla="*/ 2539216 h 10612860"/>
              <a:gd name="connsiteX30-769" fmla="*/ 3024915 w 3195530"/>
              <a:gd name="connsiteY30-770" fmla="*/ 2938542 h 10612860"/>
              <a:gd name="connsiteX31-771" fmla="*/ 3138120 w 3195530"/>
              <a:gd name="connsiteY31-772" fmla="*/ 3005297 h 10612860"/>
              <a:gd name="connsiteX32-773" fmla="*/ 3194723 w 3195530"/>
              <a:gd name="connsiteY32-774" fmla="*/ 3333739 h 10612860"/>
              <a:gd name="connsiteX33-775" fmla="*/ 2857806 w 3195530"/>
              <a:gd name="connsiteY33-776" fmla="*/ 3656225 h 10612860"/>
              <a:gd name="connsiteX34-777" fmla="*/ 2542420 w 3195530"/>
              <a:gd name="connsiteY34-778" fmla="*/ 3660305 h 10612860"/>
              <a:gd name="connsiteX35-779" fmla="*/ 2461079 w 3195530"/>
              <a:gd name="connsiteY35-780" fmla="*/ 3610217 h 10612860"/>
              <a:gd name="connsiteX36-781" fmla="*/ 2503020 w 3195530"/>
              <a:gd name="connsiteY36-782" fmla="*/ 3730889 h 10612860"/>
              <a:gd name="connsiteX37-783" fmla="*/ 2445357 w 3195530"/>
              <a:gd name="connsiteY37-784" fmla="*/ 3730903 h 10612860"/>
              <a:gd name="connsiteX38-785" fmla="*/ 2445357 w 3195530"/>
              <a:gd name="connsiteY38-786" fmla="*/ 3964866 h 10612860"/>
              <a:gd name="connsiteX39-787" fmla="*/ 2459686 w 3195530"/>
              <a:gd name="connsiteY39-788" fmla="*/ 3964866 h 10612860"/>
              <a:gd name="connsiteX40-789" fmla="*/ 2469021 w 3195530"/>
              <a:gd name="connsiteY40-790" fmla="*/ 4013875 h 10612860"/>
              <a:gd name="connsiteX41-791" fmla="*/ 2974950 w 3195530"/>
              <a:gd name="connsiteY41-792" fmla="*/ 5593332 h 10612860"/>
              <a:gd name="connsiteX42-793" fmla="*/ 2708419 w 3195530"/>
              <a:gd name="connsiteY42-794" fmla="*/ 5730659 h 10612860"/>
              <a:gd name="connsiteX43-795" fmla="*/ 2736752 w 3195530"/>
              <a:gd name="connsiteY43-796" fmla="*/ 6385004 h 10612860"/>
              <a:gd name="connsiteX44-797" fmla="*/ 2718427 w 3195530"/>
              <a:gd name="connsiteY44-798" fmla="*/ 7009774 h 10612860"/>
              <a:gd name="connsiteX45-799" fmla="*/ 2690545 w 3195530"/>
              <a:gd name="connsiteY45-800" fmla="*/ 7429203 h 10612860"/>
              <a:gd name="connsiteX46-801" fmla="*/ 2595054 w 3195530"/>
              <a:gd name="connsiteY46-802" fmla="*/ 7760350 h 10612860"/>
              <a:gd name="connsiteX47-803" fmla="*/ 2500175 w 3195530"/>
              <a:gd name="connsiteY47-804" fmla="*/ 7873515 h 10612860"/>
              <a:gd name="connsiteX48-805" fmla="*/ 2483431 w 3195530"/>
              <a:gd name="connsiteY48-806" fmla="*/ 8113645 h 10612860"/>
              <a:gd name="connsiteX49-807" fmla="*/ 2412136 w 3195530"/>
              <a:gd name="connsiteY49-808" fmla="*/ 8776730 h 10612860"/>
              <a:gd name="connsiteX50-809" fmla="*/ 2380366 w 3195530"/>
              <a:gd name="connsiteY50-810" fmla="*/ 9173347 h 10612860"/>
              <a:gd name="connsiteX51-811" fmla="*/ 2396889 w 3195530"/>
              <a:gd name="connsiteY51-812" fmla="*/ 9467957 h 10612860"/>
              <a:gd name="connsiteX52-813" fmla="*/ 2454833 w 3195530"/>
              <a:gd name="connsiteY52-814" fmla="*/ 9613145 h 10612860"/>
              <a:gd name="connsiteX53-815" fmla="*/ 2424209 w 3195530"/>
              <a:gd name="connsiteY53-816" fmla="*/ 9804339 h 10612860"/>
              <a:gd name="connsiteX54-817" fmla="*/ 3134866 w 3195530"/>
              <a:gd name="connsiteY54-818" fmla="*/ 10341562 h 10612860"/>
              <a:gd name="connsiteX55-819" fmla="*/ 3160024 w 3195530"/>
              <a:gd name="connsiteY55-820" fmla="*/ 10564964 h 10612860"/>
              <a:gd name="connsiteX56-821" fmla="*/ 2531417 w 3195530"/>
              <a:gd name="connsiteY56-822" fmla="*/ 10550290 h 10612860"/>
              <a:gd name="connsiteX57-823" fmla="*/ 1876236 w 3195530"/>
              <a:gd name="connsiteY57-824" fmla="*/ 10303490 h 10612860"/>
              <a:gd name="connsiteX58-825" fmla="*/ 1861870 w 3195530"/>
              <a:gd name="connsiteY58-826" fmla="*/ 10020777 h 10612860"/>
              <a:gd name="connsiteX59-827" fmla="*/ 1835213 w 3195530"/>
              <a:gd name="connsiteY59-828" fmla="*/ 9894183 h 10612860"/>
              <a:gd name="connsiteX60-829" fmla="*/ 1882681 w 3195530"/>
              <a:gd name="connsiteY60-830" fmla="*/ 9589781 h 10612860"/>
              <a:gd name="connsiteX61-831" fmla="*/ 1802386 w 3195530"/>
              <a:gd name="connsiteY61-832" fmla="*/ 9334796 h 10612860"/>
              <a:gd name="connsiteX62-833" fmla="*/ 1800887 w 3195530"/>
              <a:gd name="connsiteY62-834" fmla="*/ 8152789 h 10612860"/>
              <a:gd name="connsiteX63-835" fmla="*/ 1935942 w 3195530"/>
              <a:gd name="connsiteY63-836" fmla="*/ 7506024 h 10612860"/>
              <a:gd name="connsiteX64-837" fmla="*/ 1876110 w 3195530"/>
              <a:gd name="connsiteY64-838" fmla="*/ 7319701 h 10612860"/>
              <a:gd name="connsiteX65-839" fmla="*/ 1916465 w 3195530"/>
              <a:gd name="connsiteY65-840" fmla="*/ 7164091 h 10612860"/>
              <a:gd name="connsiteX66-841" fmla="*/ 1910193 w 3195530"/>
              <a:gd name="connsiteY66-842" fmla="*/ 6839348 h 10612860"/>
              <a:gd name="connsiteX67-843" fmla="*/ 1707813 w 3195530"/>
              <a:gd name="connsiteY67-844" fmla="*/ 6238651 h 10612860"/>
              <a:gd name="connsiteX68-845" fmla="*/ 1377613 w 3195530"/>
              <a:gd name="connsiteY68-846" fmla="*/ 7441295 h 10612860"/>
              <a:gd name="connsiteX69-847" fmla="*/ 1374660 w 3195530"/>
              <a:gd name="connsiteY69-848" fmla="*/ 7650818 h 10612860"/>
              <a:gd name="connsiteX70-849" fmla="*/ 1267540 w 3195530"/>
              <a:gd name="connsiteY70-850" fmla="*/ 7793055 h 10612860"/>
              <a:gd name="connsiteX71-851" fmla="*/ 1278558 w 3195530"/>
              <a:gd name="connsiteY71-852" fmla="*/ 7897618 h 10612860"/>
              <a:gd name="connsiteX72-853" fmla="*/ 1205942 w 3195530"/>
              <a:gd name="connsiteY72-854" fmla="*/ 8057305 h 10612860"/>
              <a:gd name="connsiteX73-855" fmla="*/ 1033520 w 3195530"/>
              <a:gd name="connsiteY73-856" fmla="*/ 9173347 h 10612860"/>
              <a:gd name="connsiteX74-857" fmla="*/ 1054274 w 3195530"/>
              <a:gd name="connsiteY74-858" fmla="*/ 9656724 h 10612860"/>
              <a:gd name="connsiteX75-859" fmla="*/ 990267 w 3195530"/>
              <a:gd name="connsiteY75-860" fmla="*/ 10063276 h 10612860"/>
              <a:gd name="connsiteX76-861" fmla="*/ 1368683 w 3195530"/>
              <a:gd name="connsiteY76-862" fmla="*/ 10442252 h 10612860"/>
              <a:gd name="connsiteX77-863" fmla="*/ 918876 w 3195530"/>
              <a:gd name="connsiteY77-864" fmla="*/ 10600044 h 10612860"/>
              <a:gd name="connsiteX78-865" fmla="*/ 474779 w 3195530"/>
              <a:gd name="connsiteY78-866" fmla="*/ 10287718 h 10612860"/>
              <a:gd name="connsiteX79-867" fmla="*/ 566182 w 3195530"/>
              <a:gd name="connsiteY79-868" fmla="*/ 10019896 h 10612860"/>
              <a:gd name="connsiteX80-869" fmla="*/ 460825 w 3195530"/>
              <a:gd name="connsiteY80-870" fmla="*/ 9692724 h 10612860"/>
              <a:gd name="connsiteX81-871" fmla="*/ 511587 w 3195530"/>
              <a:gd name="connsiteY81-872" fmla="*/ 9032388 h 10612860"/>
              <a:gd name="connsiteX82-873" fmla="*/ 622935 w 3195530"/>
              <a:gd name="connsiteY82-874" fmla="*/ 7525502 h 10612860"/>
              <a:gd name="connsiteX83-875" fmla="*/ 669466 w 3195530"/>
              <a:gd name="connsiteY83-876" fmla="*/ 7311969 h 10612860"/>
              <a:gd name="connsiteX84-877" fmla="*/ 689870 w 3195530"/>
              <a:gd name="connsiteY84-878" fmla="*/ 7037851 h 10612860"/>
              <a:gd name="connsiteX85-879" fmla="*/ 677180 w 3195530"/>
              <a:gd name="connsiteY85-880" fmla="*/ 6796735 h 10612860"/>
              <a:gd name="connsiteX86-881" fmla="*/ 587421 w 3195530"/>
              <a:gd name="connsiteY86-882" fmla="*/ 6210025 h 10612860"/>
              <a:gd name="connsiteX87-883" fmla="*/ 503127 w 3195530"/>
              <a:gd name="connsiteY87-884" fmla="*/ 5850688 h 10612860"/>
              <a:gd name="connsiteX88-885" fmla="*/ 304621 w 3195530"/>
              <a:gd name="connsiteY88-886" fmla="*/ 5601332 h 10612860"/>
              <a:gd name="connsiteX89-887" fmla="*/ 461987 w 3195530"/>
              <a:gd name="connsiteY89-888" fmla="*/ 4201579 h 10612860"/>
              <a:gd name="connsiteX90-889" fmla="*/ 480370 w 3195530"/>
              <a:gd name="connsiteY90-890" fmla="*/ 4073429 h 10612860"/>
              <a:gd name="connsiteX91-891" fmla="*/ 480370 w 3195530"/>
              <a:gd name="connsiteY91-892" fmla="*/ 4037882 h 10612860"/>
              <a:gd name="connsiteX92-893" fmla="*/ 430481 w 3195530"/>
              <a:gd name="connsiteY92-894" fmla="*/ 3966665 h 10612860"/>
              <a:gd name="connsiteX93-895" fmla="*/ 480370 w 3195530"/>
              <a:gd name="connsiteY93-896" fmla="*/ 3731366 h 10612860"/>
              <a:gd name="connsiteX94-897" fmla="*/ 357520 w 3195530"/>
              <a:gd name="connsiteY94-898" fmla="*/ 3489579 h 10612860"/>
              <a:gd name="connsiteX95-899" fmla="*/ 296032 w 3195530"/>
              <a:gd name="connsiteY95-900" fmla="*/ 3332537 h 10612860"/>
              <a:gd name="connsiteX96-901" fmla="*/ 312879 w 3195530"/>
              <a:gd name="connsiteY96-902" fmla="*/ 3170839 h 10612860"/>
              <a:gd name="connsiteX97-903" fmla="*/ 258721 w 3195530"/>
              <a:gd name="connsiteY97-904" fmla="*/ 3134915 h 10612860"/>
              <a:gd name="connsiteX98-905" fmla="*/ 207412 w 3195530"/>
              <a:gd name="connsiteY98-906" fmla="*/ 2897913 h 10612860"/>
              <a:gd name="connsiteX99-907" fmla="*/ 54452 w 3195530"/>
              <a:gd name="connsiteY99-908" fmla="*/ 2538400 h 10612860"/>
              <a:gd name="connsiteX100-909" fmla="*/ 9303 w 3195530"/>
              <a:gd name="connsiteY100-910" fmla="*/ 2186090 h 10612860"/>
              <a:gd name="connsiteX101-911" fmla="*/ 81583 w 3195530"/>
              <a:gd name="connsiteY101-912" fmla="*/ 1743638 h 10612860"/>
              <a:gd name="connsiteX102-913" fmla="*/ 649543 w 3195530"/>
              <a:gd name="connsiteY102-914" fmla="*/ 1494582 h 10612860"/>
              <a:gd name="connsiteX103-915" fmla="*/ 945925 w 3195530"/>
              <a:gd name="connsiteY103-916" fmla="*/ 1232699 h 10612860"/>
              <a:gd name="connsiteX104-917" fmla="*/ 952102 w 3195530"/>
              <a:gd name="connsiteY104-918" fmla="*/ 1238129 h 10612860"/>
              <a:gd name="connsiteX105-919" fmla="*/ 1453685 w 3195530"/>
              <a:gd name="connsiteY105-920" fmla="*/ 1885887 h 10612860"/>
              <a:gd name="connsiteX106-921" fmla="*/ 1302916 w 3195530"/>
              <a:gd name="connsiteY106-922" fmla="*/ 1712325 h 10612860"/>
              <a:gd name="connsiteX107-923" fmla="*/ 1505401 w 3195530"/>
              <a:gd name="connsiteY107-924" fmla="*/ 1530023 h 10612860"/>
              <a:gd name="connsiteX108-925" fmla="*/ 1518343 w 3195530"/>
              <a:gd name="connsiteY108-926" fmla="*/ 1530185 h 10612860"/>
              <a:gd name="connsiteX109-927" fmla="*/ 1411743 w 3195530"/>
              <a:gd name="connsiteY109-928" fmla="*/ 1476618 h 10612860"/>
              <a:gd name="connsiteX110-929" fmla="*/ 1132853 w 3195530"/>
              <a:gd name="connsiteY110-930" fmla="*/ 1356460 h 10612860"/>
              <a:gd name="connsiteX111-931" fmla="*/ 987224 w 3195530"/>
              <a:gd name="connsiteY111-932" fmla="*/ 1196250 h 10612860"/>
              <a:gd name="connsiteX112-933" fmla="*/ 888169 w 3195530"/>
              <a:gd name="connsiteY112-934" fmla="*/ 929232 h 10612860"/>
              <a:gd name="connsiteX113-935" fmla="*/ 827953 w 3195530"/>
              <a:gd name="connsiteY113-936" fmla="*/ 971350 h 10612860"/>
              <a:gd name="connsiteX114-937" fmla="*/ 713322 w 3195530"/>
              <a:gd name="connsiteY114-938" fmla="*/ 695928 h 10612860"/>
              <a:gd name="connsiteX115-939" fmla="*/ 783974 w 3195530"/>
              <a:gd name="connsiteY115-940" fmla="*/ 630038 h 10612860"/>
              <a:gd name="connsiteX116-941" fmla="*/ 1290800 w 3195530"/>
              <a:gd name="connsiteY116-942" fmla="*/ 0 h 10612860"/>
              <a:gd name="connsiteX0-943" fmla="*/ 1763037 w 3195530"/>
              <a:gd name="connsiteY0-944" fmla="*/ 2903008 h 10612860"/>
              <a:gd name="connsiteX1-945" fmla="*/ 1850995 w 3195530"/>
              <a:gd name="connsiteY1-946" fmla="*/ 3156579 h 10612860"/>
              <a:gd name="connsiteX2-947" fmla="*/ 1868097 w 3195530"/>
              <a:gd name="connsiteY2-948" fmla="*/ 2960638 h 10612860"/>
              <a:gd name="connsiteX3-949" fmla="*/ 1763037 w 3195530"/>
              <a:gd name="connsiteY3-950" fmla="*/ 2903008 h 10612860"/>
              <a:gd name="connsiteX4-951" fmla="*/ 1290800 w 3195530"/>
              <a:gd name="connsiteY4-952" fmla="*/ 0 h 10612860"/>
              <a:gd name="connsiteX5-953" fmla="*/ 1852755 w 3195530"/>
              <a:gd name="connsiteY5-954" fmla="*/ 556368 h 10612860"/>
              <a:gd name="connsiteX6-955" fmla="*/ 1880139 w 3195530"/>
              <a:gd name="connsiteY6-956" fmla="*/ 826219 h 10612860"/>
              <a:gd name="connsiteX7-957" fmla="*/ 1800885 w 3195530"/>
              <a:gd name="connsiteY7-958" fmla="*/ 889179 h 10612860"/>
              <a:gd name="connsiteX8-959" fmla="*/ 1665029 w 3195530"/>
              <a:gd name="connsiteY8-960" fmla="*/ 1234718 h 10612860"/>
              <a:gd name="connsiteX9-961" fmla="*/ 1649096 w 3195530"/>
              <a:gd name="connsiteY9-962" fmla="*/ 1339123 h 10612860"/>
              <a:gd name="connsiteX10-963" fmla="*/ 1534696 w 3195530"/>
              <a:gd name="connsiteY10-964" fmla="*/ 1530388 h 10612860"/>
              <a:gd name="connsiteX11-965" fmla="*/ 1721540 w 3195530"/>
              <a:gd name="connsiteY11-966" fmla="*/ 1740863 h 10612860"/>
              <a:gd name="connsiteX12-967" fmla="*/ 1724957 w 3195530"/>
              <a:gd name="connsiteY12-968" fmla="*/ 1755132 h 10612860"/>
              <a:gd name="connsiteX13-969" fmla="*/ 1652304 w 3195530"/>
              <a:gd name="connsiteY13-970" fmla="*/ 1750313 h 10612860"/>
              <a:gd name="connsiteX14-971" fmla="*/ 1751358 w 3195530"/>
              <a:gd name="connsiteY14-972" fmla="*/ 1930550 h 10612860"/>
              <a:gd name="connsiteX15-973" fmla="*/ 1724957 w 3195530"/>
              <a:gd name="connsiteY15-974" fmla="*/ 1755132 h 10612860"/>
              <a:gd name="connsiteX16-975" fmla="*/ 1736291 w 3195530"/>
              <a:gd name="connsiteY16-976" fmla="*/ 1755884 h 10612860"/>
              <a:gd name="connsiteX17-977" fmla="*/ 1721540 w 3195530"/>
              <a:gd name="connsiteY17-978" fmla="*/ 1740863 h 10612860"/>
              <a:gd name="connsiteX18-979" fmla="*/ 1667880 w 3195530"/>
              <a:gd name="connsiteY18-980" fmla="*/ 1609649 h 10612860"/>
              <a:gd name="connsiteX19-981" fmla="*/ 1658106 w 3195530"/>
              <a:gd name="connsiteY19-982" fmla="*/ 1372022 h 10612860"/>
              <a:gd name="connsiteX20-983" fmla="*/ 1734509 w 3195530"/>
              <a:gd name="connsiteY20-984" fmla="*/ 1541309 h 10612860"/>
              <a:gd name="connsiteX21-985" fmla="*/ 2326647 w 3195530"/>
              <a:gd name="connsiteY21-986" fmla="*/ 1715111 h 10612860"/>
              <a:gd name="connsiteX22-987" fmla="*/ 2509435 w 3195530"/>
              <a:gd name="connsiteY22-988" fmla="*/ 1794736 h 10612860"/>
              <a:gd name="connsiteX23-989" fmla="*/ 2606453 w 3195530"/>
              <a:gd name="connsiteY23-990" fmla="*/ 2095611 h 10612860"/>
              <a:gd name="connsiteX24-991" fmla="*/ 2672829 w 3195530"/>
              <a:gd name="connsiteY24-992" fmla="*/ 2178119 h 10612860"/>
              <a:gd name="connsiteX25-993" fmla="*/ 2670233 w 3195530"/>
              <a:gd name="connsiteY25-994" fmla="*/ 2302646 h 10612860"/>
              <a:gd name="connsiteX26-995" fmla="*/ 2712685 w 3195530"/>
              <a:gd name="connsiteY26-996" fmla="*/ 2352064 h 10612860"/>
              <a:gd name="connsiteX27-997" fmla="*/ 2702149 w 3195530"/>
              <a:gd name="connsiteY27-998" fmla="*/ 2404747 h 10612860"/>
              <a:gd name="connsiteX28-999" fmla="*/ 2763128 w 3195530"/>
              <a:gd name="connsiteY28-1000" fmla="*/ 2436539 h 10612860"/>
              <a:gd name="connsiteX29-1001" fmla="*/ 2757987 w 3195530"/>
              <a:gd name="connsiteY29-1002" fmla="*/ 2539216 h 10612860"/>
              <a:gd name="connsiteX30-1003" fmla="*/ 3024915 w 3195530"/>
              <a:gd name="connsiteY30-1004" fmla="*/ 2938542 h 10612860"/>
              <a:gd name="connsiteX31-1005" fmla="*/ 3138120 w 3195530"/>
              <a:gd name="connsiteY31-1006" fmla="*/ 3005297 h 10612860"/>
              <a:gd name="connsiteX32-1007" fmla="*/ 3194723 w 3195530"/>
              <a:gd name="connsiteY32-1008" fmla="*/ 3333739 h 10612860"/>
              <a:gd name="connsiteX33-1009" fmla="*/ 2857806 w 3195530"/>
              <a:gd name="connsiteY33-1010" fmla="*/ 3656225 h 10612860"/>
              <a:gd name="connsiteX34-1011" fmla="*/ 2542420 w 3195530"/>
              <a:gd name="connsiteY34-1012" fmla="*/ 3660305 h 10612860"/>
              <a:gd name="connsiteX35-1013" fmla="*/ 2461079 w 3195530"/>
              <a:gd name="connsiteY35-1014" fmla="*/ 3610217 h 10612860"/>
              <a:gd name="connsiteX36-1015" fmla="*/ 2503020 w 3195530"/>
              <a:gd name="connsiteY36-1016" fmla="*/ 3730889 h 10612860"/>
              <a:gd name="connsiteX37-1017" fmla="*/ 2445357 w 3195530"/>
              <a:gd name="connsiteY37-1018" fmla="*/ 3730903 h 10612860"/>
              <a:gd name="connsiteX38-1019" fmla="*/ 2445357 w 3195530"/>
              <a:gd name="connsiteY38-1020" fmla="*/ 3964866 h 10612860"/>
              <a:gd name="connsiteX39-1021" fmla="*/ 2459686 w 3195530"/>
              <a:gd name="connsiteY39-1022" fmla="*/ 3964866 h 10612860"/>
              <a:gd name="connsiteX40-1023" fmla="*/ 2445358 w 3195530"/>
              <a:gd name="connsiteY40-1024" fmla="*/ 3916228 h 10612860"/>
              <a:gd name="connsiteX41-1025" fmla="*/ 2469021 w 3195530"/>
              <a:gd name="connsiteY41-1026" fmla="*/ 4013875 h 10612860"/>
              <a:gd name="connsiteX42-1027" fmla="*/ 2974950 w 3195530"/>
              <a:gd name="connsiteY42-1028" fmla="*/ 5593332 h 10612860"/>
              <a:gd name="connsiteX43-1029" fmla="*/ 2708419 w 3195530"/>
              <a:gd name="connsiteY43-1030" fmla="*/ 5730659 h 10612860"/>
              <a:gd name="connsiteX44-1031" fmla="*/ 2736752 w 3195530"/>
              <a:gd name="connsiteY44-1032" fmla="*/ 6385004 h 10612860"/>
              <a:gd name="connsiteX45-1033" fmla="*/ 2718427 w 3195530"/>
              <a:gd name="connsiteY45-1034" fmla="*/ 7009774 h 10612860"/>
              <a:gd name="connsiteX46-1035" fmla="*/ 2690545 w 3195530"/>
              <a:gd name="connsiteY46-1036" fmla="*/ 7429203 h 10612860"/>
              <a:gd name="connsiteX47-1037" fmla="*/ 2595054 w 3195530"/>
              <a:gd name="connsiteY47-1038" fmla="*/ 7760350 h 10612860"/>
              <a:gd name="connsiteX48-1039" fmla="*/ 2500175 w 3195530"/>
              <a:gd name="connsiteY48-1040" fmla="*/ 7873515 h 10612860"/>
              <a:gd name="connsiteX49-1041" fmla="*/ 2483431 w 3195530"/>
              <a:gd name="connsiteY49-1042" fmla="*/ 8113645 h 10612860"/>
              <a:gd name="connsiteX50-1043" fmla="*/ 2412136 w 3195530"/>
              <a:gd name="connsiteY50-1044" fmla="*/ 8776730 h 10612860"/>
              <a:gd name="connsiteX51-1045" fmla="*/ 2380366 w 3195530"/>
              <a:gd name="connsiteY51-1046" fmla="*/ 9173347 h 10612860"/>
              <a:gd name="connsiteX52-1047" fmla="*/ 2396889 w 3195530"/>
              <a:gd name="connsiteY52-1048" fmla="*/ 9467957 h 10612860"/>
              <a:gd name="connsiteX53-1049" fmla="*/ 2454833 w 3195530"/>
              <a:gd name="connsiteY53-1050" fmla="*/ 9613145 h 10612860"/>
              <a:gd name="connsiteX54-1051" fmla="*/ 2424209 w 3195530"/>
              <a:gd name="connsiteY54-1052" fmla="*/ 9804339 h 10612860"/>
              <a:gd name="connsiteX55-1053" fmla="*/ 3134866 w 3195530"/>
              <a:gd name="connsiteY55-1054" fmla="*/ 10341562 h 10612860"/>
              <a:gd name="connsiteX56-1055" fmla="*/ 3160024 w 3195530"/>
              <a:gd name="connsiteY56-1056" fmla="*/ 10564964 h 10612860"/>
              <a:gd name="connsiteX57-1057" fmla="*/ 2531417 w 3195530"/>
              <a:gd name="connsiteY57-1058" fmla="*/ 10550290 h 10612860"/>
              <a:gd name="connsiteX58-1059" fmla="*/ 1876236 w 3195530"/>
              <a:gd name="connsiteY58-1060" fmla="*/ 10303490 h 10612860"/>
              <a:gd name="connsiteX59-1061" fmla="*/ 1861870 w 3195530"/>
              <a:gd name="connsiteY59-1062" fmla="*/ 10020777 h 10612860"/>
              <a:gd name="connsiteX60-1063" fmla="*/ 1835213 w 3195530"/>
              <a:gd name="connsiteY60-1064" fmla="*/ 9894183 h 10612860"/>
              <a:gd name="connsiteX61-1065" fmla="*/ 1882681 w 3195530"/>
              <a:gd name="connsiteY61-1066" fmla="*/ 9589781 h 10612860"/>
              <a:gd name="connsiteX62-1067" fmla="*/ 1802386 w 3195530"/>
              <a:gd name="connsiteY62-1068" fmla="*/ 9334796 h 10612860"/>
              <a:gd name="connsiteX63-1069" fmla="*/ 1800887 w 3195530"/>
              <a:gd name="connsiteY63-1070" fmla="*/ 8152789 h 10612860"/>
              <a:gd name="connsiteX64-1071" fmla="*/ 1935942 w 3195530"/>
              <a:gd name="connsiteY64-1072" fmla="*/ 7506024 h 10612860"/>
              <a:gd name="connsiteX65-1073" fmla="*/ 1876110 w 3195530"/>
              <a:gd name="connsiteY65-1074" fmla="*/ 7319701 h 10612860"/>
              <a:gd name="connsiteX66-1075" fmla="*/ 1916465 w 3195530"/>
              <a:gd name="connsiteY66-1076" fmla="*/ 7164091 h 10612860"/>
              <a:gd name="connsiteX67-1077" fmla="*/ 1910193 w 3195530"/>
              <a:gd name="connsiteY67-1078" fmla="*/ 6839348 h 10612860"/>
              <a:gd name="connsiteX68-1079" fmla="*/ 1707813 w 3195530"/>
              <a:gd name="connsiteY68-1080" fmla="*/ 6238651 h 10612860"/>
              <a:gd name="connsiteX69-1081" fmla="*/ 1377613 w 3195530"/>
              <a:gd name="connsiteY69-1082" fmla="*/ 7441295 h 10612860"/>
              <a:gd name="connsiteX70-1083" fmla="*/ 1374660 w 3195530"/>
              <a:gd name="connsiteY70-1084" fmla="*/ 7650818 h 10612860"/>
              <a:gd name="connsiteX71-1085" fmla="*/ 1267540 w 3195530"/>
              <a:gd name="connsiteY71-1086" fmla="*/ 7793055 h 10612860"/>
              <a:gd name="connsiteX72-1087" fmla="*/ 1278558 w 3195530"/>
              <a:gd name="connsiteY72-1088" fmla="*/ 7897618 h 10612860"/>
              <a:gd name="connsiteX73-1089" fmla="*/ 1205942 w 3195530"/>
              <a:gd name="connsiteY73-1090" fmla="*/ 8057305 h 10612860"/>
              <a:gd name="connsiteX74-1091" fmla="*/ 1033520 w 3195530"/>
              <a:gd name="connsiteY74-1092" fmla="*/ 9173347 h 10612860"/>
              <a:gd name="connsiteX75-1093" fmla="*/ 1054274 w 3195530"/>
              <a:gd name="connsiteY75-1094" fmla="*/ 9656724 h 10612860"/>
              <a:gd name="connsiteX76-1095" fmla="*/ 990267 w 3195530"/>
              <a:gd name="connsiteY76-1096" fmla="*/ 10063276 h 10612860"/>
              <a:gd name="connsiteX77-1097" fmla="*/ 1368683 w 3195530"/>
              <a:gd name="connsiteY77-1098" fmla="*/ 10442252 h 10612860"/>
              <a:gd name="connsiteX78-1099" fmla="*/ 918876 w 3195530"/>
              <a:gd name="connsiteY78-1100" fmla="*/ 10600044 h 10612860"/>
              <a:gd name="connsiteX79-1101" fmla="*/ 474779 w 3195530"/>
              <a:gd name="connsiteY79-1102" fmla="*/ 10287718 h 10612860"/>
              <a:gd name="connsiteX80-1103" fmla="*/ 566182 w 3195530"/>
              <a:gd name="connsiteY80-1104" fmla="*/ 10019896 h 10612860"/>
              <a:gd name="connsiteX81-1105" fmla="*/ 460825 w 3195530"/>
              <a:gd name="connsiteY81-1106" fmla="*/ 9692724 h 10612860"/>
              <a:gd name="connsiteX82-1107" fmla="*/ 511587 w 3195530"/>
              <a:gd name="connsiteY82-1108" fmla="*/ 9032388 h 10612860"/>
              <a:gd name="connsiteX83-1109" fmla="*/ 622935 w 3195530"/>
              <a:gd name="connsiteY83-1110" fmla="*/ 7525502 h 10612860"/>
              <a:gd name="connsiteX84-1111" fmla="*/ 669466 w 3195530"/>
              <a:gd name="connsiteY84-1112" fmla="*/ 7311969 h 10612860"/>
              <a:gd name="connsiteX85-1113" fmla="*/ 689870 w 3195530"/>
              <a:gd name="connsiteY85-1114" fmla="*/ 7037851 h 10612860"/>
              <a:gd name="connsiteX86-1115" fmla="*/ 677180 w 3195530"/>
              <a:gd name="connsiteY86-1116" fmla="*/ 6796735 h 10612860"/>
              <a:gd name="connsiteX87-1117" fmla="*/ 587421 w 3195530"/>
              <a:gd name="connsiteY87-1118" fmla="*/ 6210025 h 10612860"/>
              <a:gd name="connsiteX88-1119" fmla="*/ 503127 w 3195530"/>
              <a:gd name="connsiteY88-1120" fmla="*/ 5850688 h 10612860"/>
              <a:gd name="connsiteX89-1121" fmla="*/ 304621 w 3195530"/>
              <a:gd name="connsiteY89-1122" fmla="*/ 5601332 h 10612860"/>
              <a:gd name="connsiteX90-1123" fmla="*/ 461987 w 3195530"/>
              <a:gd name="connsiteY90-1124" fmla="*/ 4201579 h 10612860"/>
              <a:gd name="connsiteX91-1125" fmla="*/ 480370 w 3195530"/>
              <a:gd name="connsiteY91-1126" fmla="*/ 4073429 h 10612860"/>
              <a:gd name="connsiteX92-1127" fmla="*/ 480370 w 3195530"/>
              <a:gd name="connsiteY92-1128" fmla="*/ 4037882 h 10612860"/>
              <a:gd name="connsiteX93-1129" fmla="*/ 430481 w 3195530"/>
              <a:gd name="connsiteY93-1130" fmla="*/ 3966665 h 10612860"/>
              <a:gd name="connsiteX94-1131" fmla="*/ 480370 w 3195530"/>
              <a:gd name="connsiteY94-1132" fmla="*/ 3731366 h 10612860"/>
              <a:gd name="connsiteX95-1133" fmla="*/ 357520 w 3195530"/>
              <a:gd name="connsiteY95-1134" fmla="*/ 3489579 h 10612860"/>
              <a:gd name="connsiteX96-1135" fmla="*/ 296032 w 3195530"/>
              <a:gd name="connsiteY96-1136" fmla="*/ 3332537 h 10612860"/>
              <a:gd name="connsiteX97-1137" fmla="*/ 312879 w 3195530"/>
              <a:gd name="connsiteY97-1138" fmla="*/ 3170839 h 10612860"/>
              <a:gd name="connsiteX98-1139" fmla="*/ 258721 w 3195530"/>
              <a:gd name="connsiteY98-1140" fmla="*/ 3134915 h 10612860"/>
              <a:gd name="connsiteX99-1141" fmla="*/ 207412 w 3195530"/>
              <a:gd name="connsiteY99-1142" fmla="*/ 2897913 h 10612860"/>
              <a:gd name="connsiteX100-1143" fmla="*/ 54452 w 3195530"/>
              <a:gd name="connsiteY100-1144" fmla="*/ 2538400 h 10612860"/>
              <a:gd name="connsiteX101-1145" fmla="*/ 9303 w 3195530"/>
              <a:gd name="connsiteY101-1146" fmla="*/ 2186090 h 10612860"/>
              <a:gd name="connsiteX102-1147" fmla="*/ 81583 w 3195530"/>
              <a:gd name="connsiteY102-1148" fmla="*/ 1743638 h 10612860"/>
              <a:gd name="connsiteX103-1149" fmla="*/ 649543 w 3195530"/>
              <a:gd name="connsiteY103-1150" fmla="*/ 1494582 h 10612860"/>
              <a:gd name="connsiteX104-1151" fmla="*/ 945925 w 3195530"/>
              <a:gd name="connsiteY104-1152" fmla="*/ 1232699 h 10612860"/>
              <a:gd name="connsiteX105-1153" fmla="*/ 952102 w 3195530"/>
              <a:gd name="connsiteY105-1154" fmla="*/ 1238129 h 10612860"/>
              <a:gd name="connsiteX106-1155" fmla="*/ 1453685 w 3195530"/>
              <a:gd name="connsiteY106-1156" fmla="*/ 1885887 h 10612860"/>
              <a:gd name="connsiteX107-1157" fmla="*/ 1302916 w 3195530"/>
              <a:gd name="connsiteY107-1158" fmla="*/ 1712325 h 10612860"/>
              <a:gd name="connsiteX108-1159" fmla="*/ 1505401 w 3195530"/>
              <a:gd name="connsiteY108-1160" fmla="*/ 1530023 h 10612860"/>
              <a:gd name="connsiteX109-1161" fmla="*/ 1518343 w 3195530"/>
              <a:gd name="connsiteY109-1162" fmla="*/ 1530185 h 10612860"/>
              <a:gd name="connsiteX110-1163" fmla="*/ 1411743 w 3195530"/>
              <a:gd name="connsiteY110-1164" fmla="*/ 1476618 h 10612860"/>
              <a:gd name="connsiteX111-1165" fmla="*/ 1132853 w 3195530"/>
              <a:gd name="connsiteY111-1166" fmla="*/ 1356460 h 10612860"/>
              <a:gd name="connsiteX112-1167" fmla="*/ 987224 w 3195530"/>
              <a:gd name="connsiteY112-1168" fmla="*/ 1196250 h 10612860"/>
              <a:gd name="connsiteX113-1169" fmla="*/ 888169 w 3195530"/>
              <a:gd name="connsiteY113-1170" fmla="*/ 929232 h 10612860"/>
              <a:gd name="connsiteX114-1171" fmla="*/ 827953 w 3195530"/>
              <a:gd name="connsiteY114-1172" fmla="*/ 971350 h 10612860"/>
              <a:gd name="connsiteX115-1173" fmla="*/ 713322 w 3195530"/>
              <a:gd name="connsiteY115-1174" fmla="*/ 695928 h 10612860"/>
              <a:gd name="connsiteX116-1175" fmla="*/ 783974 w 3195530"/>
              <a:gd name="connsiteY116-1176" fmla="*/ 630038 h 10612860"/>
              <a:gd name="connsiteX117-1177" fmla="*/ 1290800 w 3195530"/>
              <a:gd name="connsiteY117-1178" fmla="*/ 0 h 10612860"/>
              <a:gd name="connsiteX0-1179" fmla="*/ 1763037 w 3195530"/>
              <a:gd name="connsiteY0-1180" fmla="*/ 2903008 h 10612860"/>
              <a:gd name="connsiteX1-1181" fmla="*/ 1850995 w 3195530"/>
              <a:gd name="connsiteY1-1182" fmla="*/ 3156579 h 10612860"/>
              <a:gd name="connsiteX2-1183" fmla="*/ 1868097 w 3195530"/>
              <a:gd name="connsiteY2-1184" fmla="*/ 2960638 h 10612860"/>
              <a:gd name="connsiteX3-1185" fmla="*/ 1763037 w 3195530"/>
              <a:gd name="connsiteY3-1186" fmla="*/ 2903008 h 10612860"/>
              <a:gd name="connsiteX4-1187" fmla="*/ 1290800 w 3195530"/>
              <a:gd name="connsiteY4-1188" fmla="*/ 0 h 10612860"/>
              <a:gd name="connsiteX5-1189" fmla="*/ 1852755 w 3195530"/>
              <a:gd name="connsiteY5-1190" fmla="*/ 556368 h 10612860"/>
              <a:gd name="connsiteX6-1191" fmla="*/ 1880139 w 3195530"/>
              <a:gd name="connsiteY6-1192" fmla="*/ 826219 h 10612860"/>
              <a:gd name="connsiteX7-1193" fmla="*/ 1800885 w 3195530"/>
              <a:gd name="connsiteY7-1194" fmla="*/ 889179 h 10612860"/>
              <a:gd name="connsiteX8-1195" fmla="*/ 1665029 w 3195530"/>
              <a:gd name="connsiteY8-1196" fmla="*/ 1234718 h 10612860"/>
              <a:gd name="connsiteX9-1197" fmla="*/ 1649096 w 3195530"/>
              <a:gd name="connsiteY9-1198" fmla="*/ 1339123 h 10612860"/>
              <a:gd name="connsiteX10-1199" fmla="*/ 1534696 w 3195530"/>
              <a:gd name="connsiteY10-1200" fmla="*/ 1530388 h 10612860"/>
              <a:gd name="connsiteX11-1201" fmla="*/ 1721540 w 3195530"/>
              <a:gd name="connsiteY11-1202" fmla="*/ 1740863 h 10612860"/>
              <a:gd name="connsiteX12-1203" fmla="*/ 1724957 w 3195530"/>
              <a:gd name="connsiteY12-1204" fmla="*/ 1755132 h 10612860"/>
              <a:gd name="connsiteX13-1205" fmla="*/ 1652304 w 3195530"/>
              <a:gd name="connsiteY13-1206" fmla="*/ 1750313 h 10612860"/>
              <a:gd name="connsiteX14-1207" fmla="*/ 1751358 w 3195530"/>
              <a:gd name="connsiteY14-1208" fmla="*/ 1930550 h 10612860"/>
              <a:gd name="connsiteX15-1209" fmla="*/ 1724957 w 3195530"/>
              <a:gd name="connsiteY15-1210" fmla="*/ 1755132 h 10612860"/>
              <a:gd name="connsiteX16-1211" fmla="*/ 1736291 w 3195530"/>
              <a:gd name="connsiteY16-1212" fmla="*/ 1755884 h 10612860"/>
              <a:gd name="connsiteX17-1213" fmla="*/ 1721540 w 3195530"/>
              <a:gd name="connsiteY17-1214" fmla="*/ 1740863 h 10612860"/>
              <a:gd name="connsiteX18-1215" fmla="*/ 1667880 w 3195530"/>
              <a:gd name="connsiteY18-1216" fmla="*/ 1609649 h 10612860"/>
              <a:gd name="connsiteX19-1217" fmla="*/ 1658106 w 3195530"/>
              <a:gd name="connsiteY19-1218" fmla="*/ 1372022 h 10612860"/>
              <a:gd name="connsiteX20-1219" fmla="*/ 1734509 w 3195530"/>
              <a:gd name="connsiteY20-1220" fmla="*/ 1541309 h 10612860"/>
              <a:gd name="connsiteX21-1221" fmla="*/ 2326647 w 3195530"/>
              <a:gd name="connsiteY21-1222" fmla="*/ 1715111 h 10612860"/>
              <a:gd name="connsiteX22-1223" fmla="*/ 2509435 w 3195530"/>
              <a:gd name="connsiteY22-1224" fmla="*/ 1794736 h 10612860"/>
              <a:gd name="connsiteX23-1225" fmla="*/ 2606453 w 3195530"/>
              <a:gd name="connsiteY23-1226" fmla="*/ 2095611 h 10612860"/>
              <a:gd name="connsiteX24-1227" fmla="*/ 2672829 w 3195530"/>
              <a:gd name="connsiteY24-1228" fmla="*/ 2178119 h 10612860"/>
              <a:gd name="connsiteX25-1229" fmla="*/ 2670233 w 3195530"/>
              <a:gd name="connsiteY25-1230" fmla="*/ 2302646 h 10612860"/>
              <a:gd name="connsiteX26-1231" fmla="*/ 2712685 w 3195530"/>
              <a:gd name="connsiteY26-1232" fmla="*/ 2352064 h 10612860"/>
              <a:gd name="connsiteX27-1233" fmla="*/ 2702149 w 3195530"/>
              <a:gd name="connsiteY27-1234" fmla="*/ 2404747 h 10612860"/>
              <a:gd name="connsiteX28-1235" fmla="*/ 2763128 w 3195530"/>
              <a:gd name="connsiteY28-1236" fmla="*/ 2436539 h 10612860"/>
              <a:gd name="connsiteX29-1237" fmla="*/ 2757987 w 3195530"/>
              <a:gd name="connsiteY29-1238" fmla="*/ 2539216 h 10612860"/>
              <a:gd name="connsiteX30-1239" fmla="*/ 3024915 w 3195530"/>
              <a:gd name="connsiteY30-1240" fmla="*/ 2938542 h 10612860"/>
              <a:gd name="connsiteX31-1241" fmla="*/ 3138120 w 3195530"/>
              <a:gd name="connsiteY31-1242" fmla="*/ 3005297 h 10612860"/>
              <a:gd name="connsiteX32-1243" fmla="*/ 3194723 w 3195530"/>
              <a:gd name="connsiteY32-1244" fmla="*/ 3333739 h 10612860"/>
              <a:gd name="connsiteX33-1245" fmla="*/ 2857806 w 3195530"/>
              <a:gd name="connsiteY33-1246" fmla="*/ 3656225 h 10612860"/>
              <a:gd name="connsiteX34-1247" fmla="*/ 2542420 w 3195530"/>
              <a:gd name="connsiteY34-1248" fmla="*/ 3660305 h 10612860"/>
              <a:gd name="connsiteX35-1249" fmla="*/ 2461079 w 3195530"/>
              <a:gd name="connsiteY35-1250" fmla="*/ 3610217 h 10612860"/>
              <a:gd name="connsiteX36-1251" fmla="*/ 2503020 w 3195530"/>
              <a:gd name="connsiteY36-1252" fmla="*/ 3730889 h 10612860"/>
              <a:gd name="connsiteX37-1253" fmla="*/ 2445357 w 3195530"/>
              <a:gd name="connsiteY37-1254" fmla="*/ 3730903 h 10612860"/>
              <a:gd name="connsiteX38-1255" fmla="*/ 2445357 w 3195530"/>
              <a:gd name="connsiteY38-1256" fmla="*/ 3964866 h 10612860"/>
              <a:gd name="connsiteX39-1257" fmla="*/ 2459686 w 3195530"/>
              <a:gd name="connsiteY39-1258" fmla="*/ 3964866 h 10612860"/>
              <a:gd name="connsiteX40-1259" fmla="*/ 2469021 w 3195530"/>
              <a:gd name="connsiteY40-1260" fmla="*/ 4013875 h 10612860"/>
              <a:gd name="connsiteX41-1261" fmla="*/ 2974950 w 3195530"/>
              <a:gd name="connsiteY41-1262" fmla="*/ 5593332 h 10612860"/>
              <a:gd name="connsiteX42-1263" fmla="*/ 2708419 w 3195530"/>
              <a:gd name="connsiteY42-1264" fmla="*/ 5730659 h 10612860"/>
              <a:gd name="connsiteX43-1265" fmla="*/ 2736752 w 3195530"/>
              <a:gd name="connsiteY43-1266" fmla="*/ 6385004 h 10612860"/>
              <a:gd name="connsiteX44-1267" fmla="*/ 2718427 w 3195530"/>
              <a:gd name="connsiteY44-1268" fmla="*/ 7009774 h 10612860"/>
              <a:gd name="connsiteX45-1269" fmla="*/ 2690545 w 3195530"/>
              <a:gd name="connsiteY45-1270" fmla="*/ 7429203 h 10612860"/>
              <a:gd name="connsiteX46-1271" fmla="*/ 2595054 w 3195530"/>
              <a:gd name="connsiteY46-1272" fmla="*/ 7760350 h 10612860"/>
              <a:gd name="connsiteX47-1273" fmla="*/ 2500175 w 3195530"/>
              <a:gd name="connsiteY47-1274" fmla="*/ 7873515 h 10612860"/>
              <a:gd name="connsiteX48-1275" fmla="*/ 2483431 w 3195530"/>
              <a:gd name="connsiteY48-1276" fmla="*/ 8113645 h 10612860"/>
              <a:gd name="connsiteX49-1277" fmla="*/ 2412136 w 3195530"/>
              <a:gd name="connsiteY49-1278" fmla="*/ 8776730 h 10612860"/>
              <a:gd name="connsiteX50-1279" fmla="*/ 2380366 w 3195530"/>
              <a:gd name="connsiteY50-1280" fmla="*/ 9173347 h 10612860"/>
              <a:gd name="connsiteX51-1281" fmla="*/ 2396889 w 3195530"/>
              <a:gd name="connsiteY51-1282" fmla="*/ 9467957 h 10612860"/>
              <a:gd name="connsiteX52-1283" fmla="*/ 2454833 w 3195530"/>
              <a:gd name="connsiteY52-1284" fmla="*/ 9613145 h 10612860"/>
              <a:gd name="connsiteX53-1285" fmla="*/ 2424209 w 3195530"/>
              <a:gd name="connsiteY53-1286" fmla="*/ 9804339 h 10612860"/>
              <a:gd name="connsiteX54-1287" fmla="*/ 3134866 w 3195530"/>
              <a:gd name="connsiteY54-1288" fmla="*/ 10341562 h 10612860"/>
              <a:gd name="connsiteX55-1289" fmla="*/ 3160024 w 3195530"/>
              <a:gd name="connsiteY55-1290" fmla="*/ 10564964 h 10612860"/>
              <a:gd name="connsiteX56-1291" fmla="*/ 2531417 w 3195530"/>
              <a:gd name="connsiteY56-1292" fmla="*/ 10550290 h 10612860"/>
              <a:gd name="connsiteX57-1293" fmla="*/ 1876236 w 3195530"/>
              <a:gd name="connsiteY57-1294" fmla="*/ 10303490 h 10612860"/>
              <a:gd name="connsiteX58-1295" fmla="*/ 1861870 w 3195530"/>
              <a:gd name="connsiteY58-1296" fmla="*/ 10020777 h 10612860"/>
              <a:gd name="connsiteX59-1297" fmla="*/ 1835213 w 3195530"/>
              <a:gd name="connsiteY59-1298" fmla="*/ 9894183 h 10612860"/>
              <a:gd name="connsiteX60-1299" fmla="*/ 1882681 w 3195530"/>
              <a:gd name="connsiteY60-1300" fmla="*/ 9589781 h 10612860"/>
              <a:gd name="connsiteX61-1301" fmla="*/ 1802386 w 3195530"/>
              <a:gd name="connsiteY61-1302" fmla="*/ 9334796 h 10612860"/>
              <a:gd name="connsiteX62-1303" fmla="*/ 1800887 w 3195530"/>
              <a:gd name="connsiteY62-1304" fmla="*/ 8152789 h 10612860"/>
              <a:gd name="connsiteX63-1305" fmla="*/ 1935942 w 3195530"/>
              <a:gd name="connsiteY63-1306" fmla="*/ 7506024 h 10612860"/>
              <a:gd name="connsiteX64-1307" fmla="*/ 1876110 w 3195530"/>
              <a:gd name="connsiteY64-1308" fmla="*/ 7319701 h 10612860"/>
              <a:gd name="connsiteX65-1309" fmla="*/ 1916465 w 3195530"/>
              <a:gd name="connsiteY65-1310" fmla="*/ 7164091 h 10612860"/>
              <a:gd name="connsiteX66-1311" fmla="*/ 1910193 w 3195530"/>
              <a:gd name="connsiteY66-1312" fmla="*/ 6839348 h 10612860"/>
              <a:gd name="connsiteX67-1313" fmla="*/ 1707813 w 3195530"/>
              <a:gd name="connsiteY67-1314" fmla="*/ 6238651 h 10612860"/>
              <a:gd name="connsiteX68-1315" fmla="*/ 1377613 w 3195530"/>
              <a:gd name="connsiteY68-1316" fmla="*/ 7441295 h 10612860"/>
              <a:gd name="connsiteX69-1317" fmla="*/ 1374660 w 3195530"/>
              <a:gd name="connsiteY69-1318" fmla="*/ 7650818 h 10612860"/>
              <a:gd name="connsiteX70-1319" fmla="*/ 1267540 w 3195530"/>
              <a:gd name="connsiteY70-1320" fmla="*/ 7793055 h 10612860"/>
              <a:gd name="connsiteX71-1321" fmla="*/ 1278558 w 3195530"/>
              <a:gd name="connsiteY71-1322" fmla="*/ 7897618 h 10612860"/>
              <a:gd name="connsiteX72-1323" fmla="*/ 1205942 w 3195530"/>
              <a:gd name="connsiteY72-1324" fmla="*/ 8057305 h 10612860"/>
              <a:gd name="connsiteX73-1325" fmla="*/ 1033520 w 3195530"/>
              <a:gd name="connsiteY73-1326" fmla="*/ 9173347 h 10612860"/>
              <a:gd name="connsiteX74-1327" fmla="*/ 1054274 w 3195530"/>
              <a:gd name="connsiteY74-1328" fmla="*/ 9656724 h 10612860"/>
              <a:gd name="connsiteX75-1329" fmla="*/ 990267 w 3195530"/>
              <a:gd name="connsiteY75-1330" fmla="*/ 10063276 h 10612860"/>
              <a:gd name="connsiteX76-1331" fmla="*/ 1368683 w 3195530"/>
              <a:gd name="connsiteY76-1332" fmla="*/ 10442252 h 10612860"/>
              <a:gd name="connsiteX77-1333" fmla="*/ 918876 w 3195530"/>
              <a:gd name="connsiteY77-1334" fmla="*/ 10600044 h 10612860"/>
              <a:gd name="connsiteX78-1335" fmla="*/ 474779 w 3195530"/>
              <a:gd name="connsiteY78-1336" fmla="*/ 10287718 h 10612860"/>
              <a:gd name="connsiteX79-1337" fmla="*/ 566182 w 3195530"/>
              <a:gd name="connsiteY79-1338" fmla="*/ 10019896 h 10612860"/>
              <a:gd name="connsiteX80-1339" fmla="*/ 460825 w 3195530"/>
              <a:gd name="connsiteY80-1340" fmla="*/ 9692724 h 10612860"/>
              <a:gd name="connsiteX81-1341" fmla="*/ 511587 w 3195530"/>
              <a:gd name="connsiteY81-1342" fmla="*/ 9032388 h 10612860"/>
              <a:gd name="connsiteX82-1343" fmla="*/ 622935 w 3195530"/>
              <a:gd name="connsiteY82-1344" fmla="*/ 7525502 h 10612860"/>
              <a:gd name="connsiteX83-1345" fmla="*/ 669466 w 3195530"/>
              <a:gd name="connsiteY83-1346" fmla="*/ 7311969 h 10612860"/>
              <a:gd name="connsiteX84-1347" fmla="*/ 689870 w 3195530"/>
              <a:gd name="connsiteY84-1348" fmla="*/ 7037851 h 10612860"/>
              <a:gd name="connsiteX85-1349" fmla="*/ 677180 w 3195530"/>
              <a:gd name="connsiteY85-1350" fmla="*/ 6796735 h 10612860"/>
              <a:gd name="connsiteX86-1351" fmla="*/ 587421 w 3195530"/>
              <a:gd name="connsiteY86-1352" fmla="*/ 6210025 h 10612860"/>
              <a:gd name="connsiteX87-1353" fmla="*/ 503127 w 3195530"/>
              <a:gd name="connsiteY87-1354" fmla="*/ 5850688 h 10612860"/>
              <a:gd name="connsiteX88-1355" fmla="*/ 304621 w 3195530"/>
              <a:gd name="connsiteY88-1356" fmla="*/ 5601332 h 10612860"/>
              <a:gd name="connsiteX89-1357" fmla="*/ 461987 w 3195530"/>
              <a:gd name="connsiteY89-1358" fmla="*/ 4201579 h 10612860"/>
              <a:gd name="connsiteX90-1359" fmla="*/ 480370 w 3195530"/>
              <a:gd name="connsiteY90-1360" fmla="*/ 4073429 h 10612860"/>
              <a:gd name="connsiteX91-1361" fmla="*/ 480370 w 3195530"/>
              <a:gd name="connsiteY91-1362" fmla="*/ 4037882 h 10612860"/>
              <a:gd name="connsiteX92-1363" fmla="*/ 430481 w 3195530"/>
              <a:gd name="connsiteY92-1364" fmla="*/ 3966665 h 10612860"/>
              <a:gd name="connsiteX93-1365" fmla="*/ 480370 w 3195530"/>
              <a:gd name="connsiteY93-1366" fmla="*/ 3731366 h 10612860"/>
              <a:gd name="connsiteX94-1367" fmla="*/ 357520 w 3195530"/>
              <a:gd name="connsiteY94-1368" fmla="*/ 3489579 h 10612860"/>
              <a:gd name="connsiteX95-1369" fmla="*/ 296032 w 3195530"/>
              <a:gd name="connsiteY95-1370" fmla="*/ 3332537 h 10612860"/>
              <a:gd name="connsiteX96-1371" fmla="*/ 312879 w 3195530"/>
              <a:gd name="connsiteY96-1372" fmla="*/ 3170839 h 10612860"/>
              <a:gd name="connsiteX97-1373" fmla="*/ 258721 w 3195530"/>
              <a:gd name="connsiteY97-1374" fmla="*/ 3134915 h 10612860"/>
              <a:gd name="connsiteX98-1375" fmla="*/ 207412 w 3195530"/>
              <a:gd name="connsiteY98-1376" fmla="*/ 2897913 h 10612860"/>
              <a:gd name="connsiteX99-1377" fmla="*/ 54452 w 3195530"/>
              <a:gd name="connsiteY99-1378" fmla="*/ 2538400 h 10612860"/>
              <a:gd name="connsiteX100-1379" fmla="*/ 9303 w 3195530"/>
              <a:gd name="connsiteY100-1380" fmla="*/ 2186090 h 10612860"/>
              <a:gd name="connsiteX101-1381" fmla="*/ 81583 w 3195530"/>
              <a:gd name="connsiteY101-1382" fmla="*/ 1743638 h 10612860"/>
              <a:gd name="connsiteX102-1383" fmla="*/ 649543 w 3195530"/>
              <a:gd name="connsiteY102-1384" fmla="*/ 1494582 h 10612860"/>
              <a:gd name="connsiteX103-1385" fmla="*/ 945925 w 3195530"/>
              <a:gd name="connsiteY103-1386" fmla="*/ 1232699 h 10612860"/>
              <a:gd name="connsiteX104-1387" fmla="*/ 952102 w 3195530"/>
              <a:gd name="connsiteY104-1388" fmla="*/ 1238129 h 10612860"/>
              <a:gd name="connsiteX105-1389" fmla="*/ 1453685 w 3195530"/>
              <a:gd name="connsiteY105-1390" fmla="*/ 1885887 h 10612860"/>
              <a:gd name="connsiteX106-1391" fmla="*/ 1302916 w 3195530"/>
              <a:gd name="connsiteY106-1392" fmla="*/ 1712325 h 10612860"/>
              <a:gd name="connsiteX107-1393" fmla="*/ 1505401 w 3195530"/>
              <a:gd name="connsiteY107-1394" fmla="*/ 1530023 h 10612860"/>
              <a:gd name="connsiteX108-1395" fmla="*/ 1518343 w 3195530"/>
              <a:gd name="connsiteY108-1396" fmla="*/ 1530185 h 10612860"/>
              <a:gd name="connsiteX109-1397" fmla="*/ 1411743 w 3195530"/>
              <a:gd name="connsiteY109-1398" fmla="*/ 1476618 h 10612860"/>
              <a:gd name="connsiteX110-1399" fmla="*/ 1132853 w 3195530"/>
              <a:gd name="connsiteY110-1400" fmla="*/ 1356460 h 10612860"/>
              <a:gd name="connsiteX111-1401" fmla="*/ 987224 w 3195530"/>
              <a:gd name="connsiteY111-1402" fmla="*/ 1196250 h 10612860"/>
              <a:gd name="connsiteX112-1403" fmla="*/ 888169 w 3195530"/>
              <a:gd name="connsiteY112-1404" fmla="*/ 929232 h 10612860"/>
              <a:gd name="connsiteX113-1405" fmla="*/ 827953 w 3195530"/>
              <a:gd name="connsiteY113-1406" fmla="*/ 971350 h 10612860"/>
              <a:gd name="connsiteX114-1407" fmla="*/ 713322 w 3195530"/>
              <a:gd name="connsiteY114-1408" fmla="*/ 695928 h 10612860"/>
              <a:gd name="connsiteX115-1409" fmla="*/ 783974 w 3195530"/>
              <a:gd name="connsiteY115-1410" fmla="*/ 630038 h 10612860"/>
              <a:gd name="connsiteX116-1411" fmla="*/ 1290800 w 3195530"/>
              <a:gd name="connsiteY116-1412" fmla="*/ 0 h 10612860"/>
              <a:gd name="connsiteX0-1413" fmla="*/ 1763037 w 3195530"/>
              <a:gd name="connsiteY0-1414" fmla="*/ 2903008 h 10612860"/>
              <a:gd name="connsiteX1-1415" fmla="*/ 1850995 w 3195530"/>
              <a:gd name="connsiteY1-1416" fmla="*/ 3156579 h 10612860"/>
              <a:gd name="connsiteX2-1417" fmla="*/ 1868097 w 3195530"/>
              <a:gd name="connsiteY2-1418" fmla="*/ 2960638 h 10612860"/>
              <a:gd name="connsiteX3-1419" fmla="*/ 1763037 w 3195530"/>
              <a:gd name="connsiteY3-1420" fmla="*/ 2903008 h 10612860"/>
              <a:gd name="connsiteX4-1421" fmla="*/ 1290800 w 3195530"/>
              <a:gd name="connsiteY4-1422" fmla="*/ 0 h 10612860"/>
              <a:gd name="connsiteX5-1423" fmla="*/ 1852755 w 3195530"/>
              <a:gd name="connsiteY5-1424" fmla="*/ 556368 h 10612860"/>
              <a:gd name="connsiteX6-1425" fmla="*/ 1880139 w 3195530"/>
              <a:gd name="connsiteY6-1426" fmla="*/ 826219 h 10612860"/>
              <a:gd name="connsiteX7-1427" fmla="*/ 1800885 w 3195530"/>
              <a:gd name="connsiteY7-1428" fmla="*/ 889179 h 10612860"/>
              <a:gd name="connsiteX8-1429" fmla="*/ 1665029 w 3195530"/>
              <a:gd name="connsiteY8-1430" fmla="*/ 1234718 h 10612860"/>
              <a:gd name="connsiteX9-1431" fmla="*/ 1649096 w 3195530"/>
              <a:gd name="connsiteY9-1432" fmla="*/ 1339123 h 10612860"/>
              <a:gd name="connsiteX10-1433" fmla="*/ 1534696 w 3195530"/>
              <a:gd name="connsiteY10-1434" fmla="*/ 1530388 h 10612860"/>
              <a:gd name="connsiteX11-1435" fmla="*/ 1721540 w 3195530"/>
              <a:gd name="connsiteY11-1436" fmla="*/ 1740863 h 10612860"/>
              <a:gd name="connsiteX12-1437" fmla="*/ 1724957 w 3195530"/>
              <a:gd name="connsiteY12-1438" fmla="*/ 1755132 h 10612860"/>
              <a:gd name="connsiteX13-1439" fmla="*/ 1652304 w 3195530"/>
              <a:gd name="connsiteY13-1440" fmla="*/ 1750313 h 10612860"/>
              <a:gd name="connsiteX14-1441" fmla="*/ 1751358 w 3195530"/>
              <a:gd name="connsiteY14-1442" fmla="*/ 1930550 h 10612860"/>
              <a:gd name="connsiteX15-1443" fmla="*/ 1724957 w 3195530"/>
              <a:gd name="connsiteY15-1444" fmla="*/ 1755132 h 10612860"/>
              <a:gd name="connsiteX16-1445" fmla="*/ 1736291 w 3195530"/>
              <a:gd name="connsiteY16-1446" fmla="*/ 1755884 h 10612860"/>
              <a:gd name="connsiteX17-1447" fmla="*/ 1721540 w 3195530"/>
              <a:gd name="connsiteY17-1448" fmla="*/ 1740863 h 10612860"/>
              <a:gd name="connsiteX18-1449" fmla="*/ 1667880 w 3195530"/>
              <a:gd name="connsiteY18-1450" fmla="*/ 1609649 h 10612860"/>
              <a:gd name="connsiteX19-1451" fmla="*/ 1658106 w 3195530"/>
              <a:gd name="connsiteY19-1452" fmla="*/ 1372022 h 10612860"/>
              <a:gd name="connsiteX20-1453" fmla="*/ 1734509 w 3195530"/>
              <a:gd name="connsiteY20-1454" fmla="*/ 1541309 h 10612860"/>
              <a:gd name="connsiteX21-1455" fmla="*/ 2326647 w 3195530"/>
              <a:gd name="connsiteY21-1456" fmla="*/ 1715111 h 10612860"/>
              <a:gd name="connsiteX22-1457" fmla="*/ 2509435 w 3195530"/>
              <a:gd name="connsiteY22-1458" fmla="*/ 1794736 h 10612860"/>
              <a:gd name="connsiteX23-1459" fmla="*/ 2606453 w 3195530"/>
              <a:gd name="connsiteY23-1460" fmla="*/ 2095611 h 10612860"/>
              <a:gd name="connsiteX24-1461" fmla="*/ 2672829 w 3195530"/>
              <a:gd name="connsiteY24-1462" fmla="*/ 2178119 h 10612860"/>
              <a:gd name="connsiteX25-1463" fmla="*/ 2670233 w 3195530"/>
              <a:gd name="connsiteY25-1464" fmla="*/ 2302646 h 10612860"/>
              <a:gd name="connsiteX26-1465" fmla="*/ 2712685 w 3195530"/>
              <a:gd name="connsiteY26-1466" fmla="*/ 2352064 h 10612860"/>
              <a:gd name="connsiteX27-1467" fmla="*/ 2702149 w 3195530"/>
              <a:gd name="connsiteY27-1468" fmla="*/ 2404747 h 10612860"/>
              <a:gd name="connsiteX28-1469" fmla="*/ 2763128 w 3195530"/>
              <a:gd name="connsiteY28-1470" fmla="*/ 2436539 h 10612860"/>
              <a:gd name="connsiteX29-1471" fmla="*/ 2757987 w 3195530"/>
              <a:gd name="connsiteY29-1472" fmla="*/ 2539216 h 10612860"/>
              <a:gd name="connsiteX30-1473" fmla="*/ 3024915 w 3195530"/>
              <a:gd name="connsiteY30-1474" fmla="*/ 2938542 h 10612860"/>
              <a:gd name="connsiteX31-1475" fmla="*/ 3138120 w 3195530"/>
              <a:gd name="connsiteY31-1476" fmla="*/ 3005297 h 10612860"/>
              <a:gd name="connsiteX32-1477" fmla="*/ 3194723 w 3195530"/>
              <a:gd name="connsiteY32-1478" fmla="*/ 3333739 h 10612860"/>
              <a:gd name="connsiteX33-1479" fmla="*/ 2857806 w 3195530"/>
              <a:gd name="connsiteY33-1480" fmla="*/ 3656225 h 10612860"/>
              <a:gd name="connsiteX34-1481" fmla="*/ 2542420 w 3195530"/>
              <a:gd name="connsiteY34-1482" fmla="*/ 3660305 h 10612860"/>
              <a:gd name="connsiteX35-1483" fmla="*/ 2461079 w 3195530"/>
              <a:gd name="connsiteY35-1484" fmla="*/ 3610217 h 10612860"/>
              <a:gd name="connsiteX36-1485" fmla="*/ 2503020 w 3195530"/>
              <a:gd name="connsiteY36-1486" fmla="*/ 3730889 h 10612860"/>
              <a:gd name="connsiteX37-1487" fmla="*/ 2445357 w 3195530"/>
              <a:gd name="connsiteY37-1488" fmla="*/ 3730903 h 10612860"/>
              <a:gd name="connsiteX38-1489" fmla="*/ 2445357 w 3195530"/>
              <a:gd name="connsiteY38-1490" fmla="*/ 3964866 h 10612860"/>
              <a:gd name="connsiteX39-1491" fmla="*/ 2469021 w 3195530"/>
              <a:gd name="connsiteY39-1492" fmla="*/ 4013875 h 10612860"/>
              <a:gd name="connsiteX40-1493" fmla="*/ 2974950 w 3195530"/>
              <a:gd name="connsiteY40-1494" fmla="*/ 5593332 h 10612860"/>
              <a:gd name="connsiteX41-1495" fmla="*/ 2708419 w 3195530"/>
              <a:gd name="connsiteY41-1496" fmla="*/ 5730659 h 10612860"/>
              <a:gd name="connsiteX42-1497" fmla="*/ 2736752 w 3195530"/>
              <a:gd name="connsiteY42-1498" fmla="*/ 6385004 h 10612860"/>
              <a:gd name="connsiteX43-1499" fmla="*/ 2718427 w 3195530"/>
              <a:gd name="connsiteY43-1500" fmla="*/ 7009774 h 10612860"/>
              <a:gd name="connsiteX44-1501" fmla="*/ 2690545 w 3195530"/>
              <a:gd name="connsiteY44-1502" fmla="*/ 7429203 h 10612860"/>
              <a:gd name="connsiteX45-1503" fmla="*/ 2595054 w 3195530"/>
              <a:gd name="connsiteY45-1504" fmla="*/ 7760350 h 10612860"/>
              <a:gd name="connsiteX46-1505" fmla="*/ 2500175 w 3195530"/>
              <a:gd name="connsiteY46-1506" fmla="*/ 7873515 h 10612860"/>
              <a:gd name="connsiteX47-1507" fmla="*/ 2483431 w 3195530"/>
              <a:gd name="connsiteY47-1508" fmla="*/ 8113645 h 10612860"/>
              <a:gd name="connsiteX48-1509" fmla="*/ 2412136 w 3195530"/>
              <a:gd name="connsiteY48-1510" fmla="*/ 8776730 h 10612860"/>
              <a:gd name="connsiteX49-1511" fmla="*/ 2380366 w 3195530"/>
              <a:gd name="connsiteY49-1512" fmla="*/ 9173347 h 10612860"/>
              <a:gd name="connsiteX50-1513" fmla="*/ 2396889 w 3195530"/>
              <a:gd name="connsiteY50-1514" fmla="*/ 9467957 h 10612860"/>
              <a:gd name="connsiteX51-1515" fmla="*/ 2454833 w 3195530"/>
              <a:gd name="connsiteY51-1516" fmla="*/ 9613145 h 10612860"/>
              <a:gd name="connsiteX52-1517" fmla="*/ 2424209 w 3195530"/>
              <a:gd name="connsiteY52-1518" fmla="*/ 9804339 h 10612860"/>
              <a:gd name="connsiteX53-1519" fmla="*/ 3134866 w 3195530"/>
              <a:gd name="connsiteY53-1520" fmla="*/ 10341562 h 10612860"/>
              <a:gd name="connsiteX54-1521" fmla="*/ 3160024 w 3195530"/>
              <a:gd name="connsiteY54-1522" fmla="*/ 10564964 h 10612860"/>
              <a:gd name="connsiteX55-1523" fmla="*/ 2531417 w 3195530"/>
              <a:gd name="connsiteY55-1524" fmla="*/ 10550290 h 10612860"/>
              <a:gd name="connsiteX56-1525" fmla="*/ 1876236 w 3195530"/>
              <a:gd name="connsiteY56-1526" fmla="*/ 10303490 h 10612860"/>
              <a:gd name="connsiteX57-1527" fmla="*/ 1861870 w 3195530"/>
              <a:gd name="connsiteY57-1528" fmla="*/ 10020777 h 10612860"/>
              <a:gd name="connsiteX58-1529" fmla="*/ 1835213 w 3195530"/>
              <a:gd name="connsiteY58-1530" fmla="*/ 9894183 h 10612860"/>
              <a:gd name="connsiteX59-1531" fmla="*/ 1882681 w 3195530"/>
              <a:gd name="connsiteY59-1532" fmla="*/ 9589781 h 10612860"/>
              <a:gd name="connsiteX60-1533" fmla="*/ 1802386 w 3195530"/>
              <a:gd name="connsiteY60-1534" fmla="*/ 9334796 h 10612860"/>
              <a:gd name="connsiteX61-1535" fmla="*/ 1800887 w 3195530"/>
              <a:gd name="connsiteY61-1536" fmla="*/ 8152789 h 10612860"/>
              <a:gd name="connsiteX62-1537" fmla="*/ 1935942 w 3195530"/>
              <a:gd name="connsiteY62-1538" fmla="*/ 7506024 h 10612860"/>
              <a:gd name="connsiteX63-1539" fmla="*/ 1876110 w 3195530"/>
              <a:gd name="connsiteY63-1540" fmla="*/ 7319701 h 10612860"/>
              <a:gd name="connsiteX64-1541" fmla="*/ 1916465 w 3195530"/>
              <a:gd name="connsiteY64-1542" fmla="*/ 7164091 h 10612860"/>
              <a:gd name="connsiteX65-1543" fmla="*/ 1910193 w 3195530"/>
              <a:gd name="connsiteY65-1544" fmla="*/ 6839348 h 10612860"/>
              <a:gd name="connsiteX66-1545" fmla="*/ 1707813 w 3195530"/>
              <a:gd name="connsiteY66-1546" fmla="*/ 6238651 h 10612860"/>
              <a:gd name="connsiteX67-1547" fmla="*/ 1377613 w 3195530"/>
              <a:gd name="connsiteY67-1548" fmla="*/ 7441295 h 10612860"/>
              <a:gd name="connsiteX68-1549" fmla="*/ 1374660 w 3195530"/>
              <a:gd name="connsiteY68-1550" fmla="*/ 7650818 h 10612860"/>
              <a:gd name="connsiteX69-1551" fmla="*/ 1267540 w 3195530"/>
              <a:gd name="connsiteY69-1552" fmla="*/ 7793055 h 10612860"/>
              <a:gd name="connsiteX70-1553" fmla="*/ 1278558 w 3195530"/>
              <a:gd name="connsiteY70-1554" fmla="*/ 7897618 h 10612860"/>
              <a:gd name="connsiteX71-1555" fmla="*/ 1205942 w 3195530"/>
              <a:gd name="connsiteY71-1556" fmla="*/ 8057305 h 10612860"/>
              <a:gd name="connsiteX72-1557" fmla="*/ 1033520 w 3195530"/>
              <a:gd name="connsiteY72-1558" fmla="*/ 9173347 h 10612860"/>
              <a:gd name="connsiteX73-1559" fmla="*/ 1054274 w 3195530"/>
              <a:gd name="connsiteY73-1560" fmla="*/ 9656724 h 10612860"/>
              <a:gd name="connsiteX74-1561" fmla="*/ 990267 w 3195530"/>
              <a:gd name="connsiteY74-1562" fmla="*/ 10063276 h 10612860"/>
              <a:gd name="connsiteX75-1563" fmla="*/ 1368683 w 3195530"/>
              <a:gd name="connsiteY75-1564" fmla="*/ 10442252 h 10612860"/>
              <a:gd name="connsiteX76-1565" fmla="*/ 918876 w 3195530"/>
              <a:gd name="connsiteY76-1566" fmla="*/ 10600044 h 10612860"/>
              <a:gd name="connsiteX77-1567" fmla="*/ 474779 w 3195530"/>
              <a:gd name="connsiteY77-1568" fmla="*/ 10287718 h 10612860"/>
              <a:gd name="connsiteX78-1569" fmla="*/ 566182 w 3195530"/>
              <a:gd name="connsiteY78-1570" fmla="*/ 10019896 h 10612860"/>
              <a:gd name="connsiteX79-1571" fmla="*/ 460825 w 3195530"/>
              <a:gd name="connsiteY79-1572" fmla="*/ 9692724 h 10612860"/>
              <a:gd name="connsiteX80-1573" fmla="*/ 511587 w 3195530"/>
              <a:gd name="connsiteY80-1574" fmla="*/ 9032388 h 10612860"/>
              <a:gd name="connsiteX81-1575" fmla="*/ 622935 w 3195530"/>
              <a:gd name="connsiteY81-1576" fmla="*/ 7525502 h 10612860"/>
              <a:gd name="connsiteX82-1577" fmla="*/ 669466 w 3195530"/>
              <a:gd name="connsiteY82-1578" fmla="*/ 7311969 h 10612860"/>
              <a:gd name="connsiteX83-1579" fmla="*/ 689870 w 3195530"/>
              <a:gd name="connsiteY83-1580" fmla="*/ 7037851 h 10612860"/>
              <a:gd name="connsiteX84-1581" fmla="*/ 677180 w 3195530"/>
              <a:gd name="connsiteY84-1582" fmla="*/ 6796735 h 10612860"/>
              <a:gd name="connsiteX85-1583" fmla="*/ 587421 w 3195530"/>
              <a:gd name="connsiteY85-1584" fmla="*/ 6210025 h 10612860"/>
              <a:gd name="connsiteX86-1585" fmla="*/ 503127 w 3195530"/>
              <a:gd name="connsiteY86-1586" fmla="*/ 5850688 h 10612860"/>
              <a:gd name="connsiteX87-1587" fmla="*/ 304621 w 3195530"/>
              <a:gd name="connsiteY87-1588" fmla="*/ 5601332 h 10612860"/>
              <a:gd name="connsiteX88-1589" fmla="*/ 461987 w 3195530"/>
              <a:gd name="connsiteY88-1590" fmla="*/ 4201579 h 10612860"/>
              <a:gd name="connsiteX89-1591" fmla="*/ 480370 w 3195530"/>
              <a:gd name="connsiteY89-1592" fmla="*/ 4073429 h 10612860"/>
              <a:gd name="connsiteX90-1593" fmla="*/ 480370 w 3195530"/>
              <a:gd name="connsiteY90-1594" fmla="*/ 4037882 h 10612860"/>
              <a:gd name="connsiteX91-1595" fmla="*/ 430481 w 3195530"/>
              <a:gd name="connsiteY91-1596" fmla="*/ 3966665 h 10612860"/>
              <a:gd name="connsiteX92-1597" fmla="*/ 480370 w 3195530"/>
              <a:gd name="connsiteY92-1598" fmla="*/ 3731366 h 10612860"/>
              <a:gd name="connsiteX93-1599" fmla="*/ 357520 w 3195530"/>
              <a:gd name="connsiteY93-1600" fmla="*/ 3489579 h 10612860"/>
              <a:gd name="connsiteX94-1601" fmla="*/ 296032 w 3195530"/>
              <a:gd name="connsiteY94-1602" fmla="*/ 3332537 h 10612860"/>
              <a:gd name="connsiteX95-1603" fmla="*/ 312879 w 3195530"/>
              <a:gd name="connsiteY95-1604" fmla="*/ 3170839 h 10612860"/>
              <a:gd name="connsiteX96-1605" fmla="*/ 258721 w 3195530"/>
              <a:gd name="connsiteY96-1606" fmla="*/ 3134915 h 10612860"/>
              <a:gd name="connsiteX97-1607" fmla="*/ 207412 w 3195530"/>
              <a:gd name="connsiteY97-1608" fmla="*/ 2897913 h 10612860"/>
              <a:gd name="connsiteX98-1609" fmla="*/ 54452 w 3195530"/>
              <a:gd name="connsiteY98-1610" fmla="*/ 2538400 h 10612860"/>
              <a:gd name="connsiteX99-1611" fmla="*/ 9303 w 3195530"/>
              <a:gd name="connsiteY99-1612" fmla="*/ 2186090 h 10612860"/>
              <a:gd name="connsiteX100-1613" fmla="*/ 81583 w 3195530"/>
              <a:gd name="connsiteY100-1614" fmla="*/ 1743638 h 10612860"/>
              <a:gd name="connsiteX101-1615" fmla="*/ 649543 w 3195530"/>
              <a:gd name="connsiteY101-1616" fmla="*/ 1494582 h 10612860"/>
              <a:gd name="connsiteX102-1617" fmla="*/ 945925 w 3195530"/>
              <a:gd name="connsiteY102-1618" fmla="*/ 1232699 h 10612860"/>
              <a:gd name="connsiteX103-1619" fmla="*/ 952102 w 3195530"/>
              <a:gd name="connsiteY103-1620" fmla="*/ 1238129 h 10612860"/>
              <a:gd name="connsiteX104-1621" fmla="*/ 1453685 w 3195530"/>
              <a:gd name="connsiteY104-1622" fmla="*/ 1885887 h 10612860"/>
              <a:gd name="connsiteX105-1623" fmla="*/ 1302916 w 3195530"/>
              <a:gd name="connsiteY105-1624" fmla="*/ 1712325 h 10612860"/>
              <a:gd name="connsiteX106-1625" fmla="*/ 1505401 w 3195530"/>
              <a:gd name="connsiteY106-1626" fmla="*/ 1530023 h 10612860"/>
              <a:gd name="connsiteX107-1627" fmla="*/ 1518343 w 3195530"/>
              <a:gd name="connsiteY107-1628" fmla="*/ 1530185 h 10612860"/>
              <a:gd name="connsiteX108-1629" fmla="*/ 1411743 w 3195530"/>
              <a:gd name="connsiteY108-1630" fmla="*/ 1476618 h 10612860"/>
              <a:gd name="connsiteX109-1631" fmla="*/ 1132853 w 3195530"/>
              <a:gd name="connsiteY109-1632" fmla="*/ 1356460 h 10612860"/>
              <a:gd name="connsiteX110-1633" fmla="*/ 987224 w 3195530"/>
              <a:gd name="connsiteY110-1634" fmla="*/ 1196250 h 10612860"/>
              <a:gd name="connsiteX111-1635" fmla="*/ 888169 w 3195530"/>
              <a:gd name="connsiteY111-1636" fmla="*/ 929232 h 10612860"/>
              <a:gd name="connsiteX112-1637" fmla="*/ 827953 w 3195530"/>
              <a:gd name="connsiteY112-1638" fmla="*/ 971350 h 10612860"/>
              <a:gd name="connsiteX113-1639" fmla="*/ 713322 w 3195530"/>
              <a:gd name="connsiteY113-1640" fmla="*/ 695928 h 10612860"/>
              <a:gd name="connsiteX114-1641" fmla="*/ 783974 w 3195530"/>
              <a:gd name="connsiteY114-1642" fmla="*/ 630038 h 10612860"/>
              <a:gd name="connsiteX115-1643" fmla="*/ 1290800 w 3195530"/>
              <a:gd name="connsiteY115-1644" fmla="*/ 0 h 10612860"/>
              <a:gd name="connsiteX0-1645" fmla="*/ 1763037 w 3195530"/>
              <a:gd name="connsiteY0-1646" fmla="*/ 2903008 h 10612860"/>
              <a:gd name="connsiteX1-1647" fmla="*/ 1850995 w 3195530"/>
              <a:gd name="connsiteY1-1648" fmla="*/ 3156579 h 10612860"/>
              <a:gd name="connsiteX2-1649" fmla="*/ 1868097 w 3195530"/>
              <a:gd name="connsiteY2-1650" fmla="*/ 2960638 h 10612860"/>
              <a:gd name="connsiteX3-1651" fmla="*/ 1763037 w 3195530"/>
              <a:gd name="connsiteY3-1652" fmla="*/ 2903008 h 10612860"/>
              <a:gd name="connsiteX4-1653" fmla="*/ 1290800 w 3195530"/>
              <a:gd name="connsiteY4-1654" fmla="*/ 0 h 10612860"/>
              <a:gd name="connsiteX5-1655" fmla="*/ 1852755 w 3195530"/>
              <a:gd name="connsiteY5-1656" fmla="*/ 556368 h 10612860"/>
              <a:gd name="connsiteX6-1657" fmla="*/ 1880139 w 3195530"/>
              <a:gd name="connsiteY6-1658" fmla="*/ 826219 h 10612860"/>
              <a:gd name="connsiteX7-1659" fmla="*/ 1800885 w 3195530"/>
              <a:gd name="connsiteY7-1660" fmla="*/ 889179 h 10612860"/>
              <a:gd name="connsiteX8-1661" fmla="*/ 1665029 w 3195530"/>
              <a:gd name="connsiteY8-1662" fmla="*/ 1234718 h 10612860"/>
              <a:gd name="connsiteX9-1663" fmla="*/ 1649096 w 3195530"/>
              <a:gd name="connsiteY9-1664" fmla="*/ 1339123 h 10612860"/>
              <a:gd name="connsiteX10-1665" fmla="*/ 1534696 w 3195530"/>
              <a:gd name="connsiteY10-1666" fmla="*/ 1530388 h 10612860"/>
              <a:gd name="connsiteX11-1667" fmla="*/ 1721540 w 3195530"/>
              <a:gd name="connsiteY11-1668" fmla="*/ 1740863 h 10612860"/>
              <a:gd name="connsiteX12-1669" fmla="*/ 1724957 w 3195530"/>
              <a:gd name="connsiteY12-1670" fmla="*/ 1755132 h 10612860"/>
              <a:gd name="connsiteX13-1671" fmla="*/ 1652304 w 3195530"/>
              <a:gd name="connsiteY13-1672" fmla="*/ 1750313 h 10612860"/>
              <a:gd name="connsiteX14-1673" fmla="*/ 1751358 w 3195530"/>
              <a:gd name="connsiteY14-1674" fmla="*/ 1930550 h 10612860"/>
              <a:gd name="connsiteX15-1675" fmla="*/ 1724957 w 3195530"/>
              <a:gd name="connsiteY15-1676" fmla="*/ 1755132 h 10612860"/>
              <a:gd name="connsiteX16-1677" fmla="*/ 1736291 w 3195530"/>
              <a:gd name="connsiteY16-1678" fmla="*/ 1755884 h 10612860"/>
              <a:gd name="connsiteX17-1679" fmla="*/ 1721540 w 3195530"/>
              <a:gd name="connsiteY17-1680" fmla="*/ 1740863 h 10612860"/>
              <a:gd name="connsiteX18-1681" fmla="*/ 1667880 w 3195530"/>
              <a:gd name="connsiteY18-1682" fmla="*/ 1609649 h 10612860"/>
              <a:gd name="connsiteX19-1683" fmla="*/ 1658106 w 3195530"/>
              <a:gd name="connsiteY19-1684" fmla="*/ 1372022 h 10612860"/>
              <a:gd name="connsiteX20-1685" fmla="*/ 1734509 w 3195530"/>
              <a:gd name="connsiteY20-1686" fmla="*/ 1541309 h 10612860"/>
              <a:gd name="connsiteX21-1687" fmla="*/ 2326647 w 3195530"/>
              <a:gd name="connsiteY21-1688" fmla="*/ 1715111 h 10612860"/>
              <a:gd name="connsiteX22-1689" fmla="*/ 2509435 w 3195530"/>
              <a:gd name="connsiteY22-1690" fmla="*/ 1794736 h 10612860"/>
              <a:gd name="connsiteX23-1691" fmla="*/ 2606453 w 3195530"/>
              <a:gd name="connsiteY23-1692" fmla="*/ 2095611 h 10612860"/>
              <a:gd name="connsiteX24-1693" fmla="*/ 2672829 w 3195530"/>
              <a:gd name="connsiteY24-1694" fmla="*/ 2178119 h 10612860"/>
              <a:gd name="connsiteX25-1695" fmla="*/ 2670233 w 3195530"/>
              <a:gd name="connsiteY25-1696" fmla="*/ 2302646 h 10612860"/>
              <a:gd name="connsiteX26-1697" fmla="*/ 2712685 w 3195530"/>
              <a:gd name="connsiteY26-1698" fmla="*/ 2352064 h 10612860"/>
              <a:gd name="connsiteX27-1699" fmla="*/ 2702149 w 3195530"/>
              <a:gd name="connsiteY27-1700" fmla="*/ 2404747 h 10612860"/>
              <a:gd name="connsiteX28-1701" fmla="*/ 2763128 w 3195530"/>
              <a:gd name="connsiteY28-1702" fmla="*/ 2436539 h 10612860"/>
              <a:gd name="connsiteX29-1703" fmla="*/ 2757987 w 3195530"/>
              <a:gd name="connsiteY29-1704" fmla="*/ 2539216 h 10612860"/>
              <a:gd name="connsiteX30-1705" fmla="*/ 3024915 w 3195530"/>
              <a:gd name="connsiteY30-1706" fmla="*/ 2938542 h 10612860"/>
              <a:gd name="connsiteX31-1707" fmla="*/ 3138120 w 3195530"/>
              <a:gd name="connsiteY31-1708" fmla="*/ 3005297 h 10612860"/>
              <a:gd name="connsiteX32-1709" fmla="*/ 3194723 w 3195530"/>
              <a:gd name="connsiteY32-1710" fmla="*/ 3333739 h 10612860"/>
              <a:gd name="connsiteX33-1711" fmla="*/ 2857806 w 3195530"/>
              <a:gd name="connsiteY33-1712" fmla="*/ 3656225 h 10612860"/>
              <a:gd name="connsiteX34-1713" fmla="*/ 2542420 w 3195530"/>
              <a:gd name="connsiteY34-1714" fmla="*/ 3660305 h 10612860"/>
              <a:gd name="connsiteX35-1715" fmla="*/ 2461079 w 3195530"/>
              <a:gd name="connsiteY35-1716" fmla="*/ 3610217 h 10612860"/>
              <a:gd name="connsiteX36-1717" fmla="*/ 2503020 w 3195530"/>
              <a:gd name="connsiteY36-1718" fmla="*/ 3730889 h 10612860"/>
              <a:gd name="connsiteX37-1719" fmla="*/ 2445357 w 3195530"/>
              <a:gd name="connsiteY37-1720" fmla="*/ 3730903 h 10612860"/>
              <a:gd name="connsiteX38-1721" fmla="*/ 2469021 w 3195530"/>
              <a:gd name="connsiteY38-1722" fmla="*/ 4013875 h 10612860"/>
              <a:gd name="connsiteX39-1723" fmla="*/ 2974950 w 3195530"/>
              <a:gd name="connsiteY39-1724" fmla="*/ 5593332 h 10612860"/>
              <a:gd name="connsiteX40-1725" fmla="*/ 2708419 w 3195530"/>
              <a:gd name="connsiteY40-1726" fmla="*/ 5730659 h 10612860"/>
              <a:gd name="connsiteX41-1727" fmla="*/ 2736752 w 3195530"/>
              <a:gd name="connsiteY41-1728" fmla="*/ 6385004 h 10612860"/>
              <a:gd name="connsiteX42-1729" fmla="*/ 2718427 w 3195530"/>
              <a:gd name="connsiteY42-1730" fmla="*/ 7009774 h 10612860"/>
              <a:gd name="connsiteX43-1731" fmla="*/ 2690545 w 3195530"/>
              <a:gd name="connsiteY43-1732" fmla="*/ 7429203 h 10612860"/>
              <a:gd name="connsiteX44-1733" fmla="*/ 2595054 w 3195530"/>
              <a:gd name="connsiteY44-1734" fmla="*/ 7760350 h 10612860"/>
              <a:gd name="connsiteX45-1735" fmla="*/ 2500175 w 3195530"/>
              <a:gd name="connsiteY45-1736" fmla="*/ 7873515 h 10612860"/>
              <a:gd name="connsiteX46-1737" fmla="*/ 2483431 w 3195530"/>
              <a:gd name="connsiteY46-1738" fmla="*/ 8113645 h 10612860"/>
              <a:gd name="connsiteX47-1739" fmla="*/ 2412136 w 3195530"/>
              <a:gd name="connsiteY47-1740" fmla="*/ 8776730 h 10612860"/>
              <a:gd name="connsiteX48-1741" fmla="*/ 2380366 w 3195530"/>
              <a:gd name="connsiteY48-1742" fmla="*/ 9173347 h 10612860"/>
              <a:gd name="connsiteX49-1743" fmla="*/ 2396889 w 3195530"/>
              <a:gd name="connsiteY49-1744" fmla="*/ 9467957 h 10612860"/>
              <a:gd name="connsiteX50-1745" fmla="*/ 2454833 w 3195530"/>
              <a:gd name="connsiteY50-1746" fmla="*/ 9613145 h 10612860"/>
              <a:gd name="connsiteX51-1747" fmla="*/ 2424209 w 3195530"/>
              <a:gd name="connsiteY51-1748" fmla="*/ 9804339 h 10612860"/>
              <a:gd name="connsiteX52-1749" fmla="*/ 3134866 w 3195530"/>
              <a:gd name="connsiteY52-1750" fmla="*/ 10341562 h 10612860"/>
              <a:gd name="connsiteX53-1751" fmla="*/ 3160024 w 3195530"/>
              <a:gd name="connsiteY53-1752" fmla="*/ 10564964 h 10612860"/>
              <a:gd name="connsiteX54-1753" fmla="*/ 2531417 w 3195530"/>
              <a:gd name="connsiteY54-1754" fmla="*/ 10550290 h 10612860"/>
              <a:gd name="connsiteX55-1755" fmla="*/ 1876236 w 3195530"/>
              <a:gd name="connsiteY55-1756" fmla="*/ 10303490 h 10612860"/>
              <a:gd name="connsiteX56-1757" fmla="*/ 1861870 w 3195530"/>
              <a:gd name="connsiteY56-1758" fmla="*/ 10020777 h 10612860"/>
              <a:gd name="connsiteX57-1759" fmla="*/ 1835213 w 3195530"/>
              <a:gd name="connsiteY57-1760" fmla="*/ 9894183 h 10612860"/>
              <a:gd name="connsiteX58-1761" fmla="*/ 1882681 w 3195530"/>
              <a:gd name="connsiteY58-1762" fmla="*/ 9589781 h 10612860"/>
              <a:gd name="connsiteX59-1763" fmla="*/ 1802386 w 3195530"/>
              <a:gd name="connsiteY59-1764" fmla="*/ 9334796 h 10612860"/>
              <a:gd name="connsiteX60-1765" fmla="*/ 1800887 w 3195530"/>
              <a:gd name="connsiteY60-1766" fmla="*/ 8152789 h 10612860"/>
              <a:gd name="connsiteX61-1767" fmla="*/ 1935942 w 3195530"/>
              <a:gd name="connsiteY61-1768" fmla="*/ 7506024 h 10612860"/>
              <a:gd name="connsiteX62-1769" fmla="*/ 1876110 w 3195530"/>
              <a:gd name="connsiteY62-1770" fmla="*/ 7319701 h 10612860"/>
              <a:gd name="connsiteX63-1771" fmla="*/ 1916465 w 3195530"/>
              <a:gd name="connsiteY63-1772" fmla="*/ 7164091 h 10612860"/>
              <a:gd name="connsiteX64-1773" fmla="*/ 1910193 w 3195530"/>
              <a:gd name="connsiteY64-1774" fmla="*/ 6839348 h 10612860"/>
              <a:gd name="connsiteX65-1775" fmla="*/ 1707813 w 3195530"/>
              <a:gd name="connsiteY65-1776" fmla="*/ 6238651 h 10612860"/>
              <a:gd name="connsiteX66-1777" fmla="*/ 1377613 w 3195530"/>
              <a:gd name="connsiteY66-1778" fmla="*/ 7441295 h 10612860"/>
              <a:gd name="connsiteX67-1779" fmla="*/ 1374660 w 3195530"/>
              <a:gd name="connsiteY67-1780" fmla="*/ 7650818 h 10612860"/>
              <a:gd name="connsiteX68-1781" fmla="*/ 1267540 w 3195530"/>
              <a:gd name="connsiteY68-1782" fmla="*/ 7793055 h 10612860"/>
              <a:gd name="connsiteX69-1783" fmla="*/ 1278558 w 3195530"/>
              <a:gd name="connsiteY69-1784" fmla="*/ 7897618 h 10612860"/>
              <a:gd name="connsiteX70-1785" fmla="*/ 1205942 w 3195530"/>
              <a:gd name="connsiteY70-1786" fmla="*/ 8057305 h 10612860"/>
              <a:gd name="connsiteX71-1787" fmla="*/ 1033520 w 3195530"/>
              <a:gd name="connsiteY71-1788" fmla="*/ 9173347 h 10612860"/>
              <a:gd name="connsiteX72-1789" fmla="*/ 1054274 w 3195530"/>
              <a:gd name="connsiteY72-1790" fmla="*/ 9656724 h 10612860"/>
              <a:gd name="connsiteX73-1791" fmla="*/ 990267 w 3195530"/>
              <a:gd name="connsiteY73-1792" fmla="*/ 10063276 h 10612860"/>
              <a:gd name="connsiteX74-1793" fmla="*/ 1368683 w 3195530"/>
              <a:gd name="connsiteY74-1794" fmla="*/ 10442252 h 10612860"/>
              <a:gd name="connsiteX75-1795" fmla="*/ 918876 w 3195530"/>
              <a:gd name="connsiteY75-1796" fmla="*/ 10600044 h 10612860"/>
              <a:gd name="connsiteX76-1797" fmla="*/ 474779 w 3195530"/>
              <a:gd name="connsiteY76-1798" fmla="*/ 10287718 h 10612860"/>
              <a:gd name="connsiteX77-1799" fmla="*/ 566182 w 3195530"/>
              <a:gd name="connsiteY77-1800" fmla="*/ 10019896 h 10612860"/>
              <a:gd name="connsiteX78-1801" fmla="*/ 460825 w 3195530"/>
              <a:gd name="connsiteY78-1802" fmla="*/ 9692724 h 10612860"/>
              <a:gd name="connsiteX79-1803" fmla="*/ 511587 w 3195530"/>
              <a:gd name="connsiteY79-1804" fmla="*/ 9032388 h 10612860"/>
              <a:gd name="connsiteX80-1805" fmla="*/ 622935 w 3195530"/>
              <a:gd name="connsiteY80-1806" fmla="*/ 7525502 h 10612860"/>
              <a:gd name="connsiteX81-1807" fmla="*/ 669466 w 3195530"/>
              <a:gd name="connsiteY81-1808" fmla="*/ 7311969 h 10612860"/>
              <a:gd name="connsiteX82-1809" fmla="*/ 689870 w 3195530"/>
              <a:gd name="connsiteY82-1810" fmla="*/ 7037851 h 10612860"/>
              <a:gd name="connsiteX83-1811" fmla="*/ 677180 w 3195530"/>
              <a:gd name="connsiteY83-1812" fmla="*/ 6796735 h 10612860"/>
              <a:gd name="connsiteX84-1813" fmla="*/ 587421 w 3195530"/>
              <a:gd name="connsiteY84-1814" fmla="*/ 6210025 h 10612860"/>
              <a:gd name="connsiteX85-1815" fmla="*/ 503127 w 3195530"/>
              <a:gd name="connsiteY85-1816" fmla="*/ 5850688 h 10612860"/>
              <a:gd name="connsiteX86-1817" fmla="*/ 304621 w 3195530"/>
              <a:gd name="connsiteY86-1818" fmla="*/ 5601332 h 10612860"/>
              <a:gd name="connsiteX87-1819" fmla="*/ 461987 w 3195530"/>
              <a:gd name="connsiteY87-1820" fmla="*/ 4201579 h 10612860"/>
              <a:gd name="connsiteX88-1821" fmla="*/ 480370 w 3195530"/>
              <a:gd name="connsiteY88-1822" fmla="*/ 4073429 h 10612860"/>
              <a:gd name="connsiteX89-1823" fmla="*/ 480370 w 3195530"/>
              <a:gd name="connsiteY89-1824" fmla="*/ 4037882 h 10612860"/>
              <a:gd name="connsiteX90-1825" fmla="*/ 430481 w 3195530"/>
              <a:gd name="connsiteY90-1826" fmla="*/ 3966665 h 10612860"/>
              <a:gd name="connsiteX91-1827" fmla="*/ 480370 w 3195530"/>
              <a:gd name="connsiteY91-1828" fmla="*/ 3731366 h 10612860"/>
              <a:gd name="connsiteX92-1829" fmla="*/ 357520 w 3195530"/>
              <a:gd name="connsiteY92-1830" fmla="*/ 3489579 h 10612860"/>
              <a:gd name="connsiteX93-1831" fmla="*/ 296032 w 3195530"/>
              <a:gd name="connsiteY93-1832" fmla="*/ 3332537 h 10612860"/>
              <a:gd name="connsiteX94-1833" fmla="*/ 312879 w 3195530"/>
              <a:gd name="connsiteY94-1834" fmla="*/ 3170839 h 10612860"/>
              <a:gd name="connsiteX95-1835" fmla="*/ 258721 w 3195530"/>
              <a:gd name="connsiteY95-1836" fmla="*/ 3134915 h 10612860"/>
              <a:gd name="connsiteX96-1837" fmla="*/ 207412 w 3195530"/>
              <a:gd name="connsiteY96-1838" fmla="*/ 2897913 h 10612860"/>
              <a:gd name="connsiteX97-1839" fmla="*/ 54452 w 3195530"/>
              <a:gd name="connsiteY97-1840" fmla="*/ 2538400 h 10612860"/>
              <a:gd name="connsiteX98-1841" fmla="*/ 9303 w 3195530"/>
              <a:gd name="connsiteY98-1842" fmla="*/ 2186090 h 10612860"/>
              <a:gd name="connsiteX99-1843" fmla="*/ 81583 w 3195530"/>
              <a:gd name="connsiteY99-1844" fmla="*/ 1743638 h 10612860"/>
              <a:gd name="connsiteX100-1845" fmla="*/ 649543 w 3195530"/>
              <a:gd name="connsiteY100-1846" fmla="*/ 1494582 h 10612860"/>
              <a:gd name="connsiteX101-1847" fmla="*/ 945925 w 3195530"/>
              <a:gd name="connsiteY101-1848" fmla="*/ 1232699 h 10612860"/>
              <a:gd name="connsiteX102-1849" fmla="*/ 952102 w 3195530"/>
              <a:gd name="connsiteY102-1850" fmla="*/ 1238129 h 10612860"/>
              <a:gd name="connsiteX103-1851" fmla="*/ 1453685 w 3195530"/>
              <a:gd name="connsiteY103-1852" fmla="*/ 1885887 h 10612860"/>
              <a:gd name="connsiteX104-1853" fmla="*/ 1302916 w 3195530"/>
              <a:gd name="connsiteY104-1854" fmla="*/ 1712325 h 10612860"/>
              <a:gd name="connsiteX105-1855" fmla="*/ 1505401 w 3195530"/>
              <a:gd name="connsiteY105-1856" fmla="*/ 1530023 h 10612860"/>
              <a:gd name="connsiteX106-1857" fmla="*/ 1518343 w 3195530"/>
              <a:gd name="connsiteY106-1858" fmla="*/ 1530185 h 10612860"/>
              <a:gd name="connsiteX107-1859" fmla="*/ 1411743 w 3195530"/>
              <a:gd name="connsiteY107-1860" fmla="*/ 1476618 h 10612860"/>
              <a:gd name="connsiteX108-1861" fmla="*/ 1132853 w 3195530"/>
              <a:gd name="connsiteY108-1862" fmla="*/ 1356460 h 10612860"/>
              <a:gd name="connsiteX109-1863" fmla="*/ 987224 w 3195530"/>
              <a:gd name="connsiteY109-1864" fmla="*/ 1196250 h 10612860"/>
              <a:gd name="connsiteX110-1865" fmla="*/ 888169 w 3195530"/>
              <a:gd name="connsiteY110-1866" fmla="*/ 929232 h 10612860"/>
              <a:gd name="connsiteX111-1867" fmla="*/ 827953 w 3195530"/>
              <a:gd name="connsiteY111-1868" fmla="*/ 971350 h 10612860"/>
              <a:gd name="connsiteX112-1869" fmla="*/ 713322 w 3195530"/>
              <a:gd name="connsiteY112-1870" fmla="*/ 695928 h 10612860"/>
              <a:gd name="connsiteX113-1871" fmla="*/ 783974 w 3195530"/>
              <a:gd name="connsiteY113-1872" fmla="*/ 630038 h 10612860"/>
              <a:gd name="connsiteX114-1873" fmla="*/ 1290800 w 3195530"/>
              <a:gd name="connsiteY114-1874" fmla="*/ 0 h 10612860"/>
              <a:gd name="connsiteX0-1875" fmla="*/ 1763037 w 3195530"/>
              <a:gd name="connsiteY0-1876" fmla="*/ 2903008 h 10612860"/>
              <a:gd name="connsiteX1-1877" fmla="*/ 1850995 w 3195530"/>
              <a:gd name="connsiteY1-1878" fmla="*/ 3156579 h 10612860"/>
              <a:gd name="connsiteX2-1879" fmla="*/ 1868097 w 3195530"/>
              <a:gd name="connsiteY2-1880" fmla="*/ 2960638 h 10612860"/>
              <a:gd name="connsiteX3-1881" fmla="*/ 1763037 w 3195530"/>
              <a:gd name="connsiteY3-1882" fmla="*/ 2903008 h 10612860"/>
              <a:gd name="connsiteX4-1883" fmla="*/ 1290800 w 3195530"/>
              <a:gd name="connsiteY4-1884" fmla="*/ 0 h 10612860"/>
              <a:gd name="connsiteX5-1885" fmla="*/ 1852755 w 3195530"/>
              <a:gd name="connsiteY5-1886" fmla="*/ 556368 h 10612860"/>
              <a:gd name="connsiteX6-1887" fmla="*/ 1880139 w 3195530"/>
              <a:gd name="connsiteY6-1888" fmla="*/ 826219 h 10612860"/>
              <a:gd name="connsiteX7-1889" fmla="*/ 1800885 w 3195530"/>
              <a:gd name="connsiteY7-1890" fmla="*/ 889179 h 10612860"/>
              <a:gd name="connsiteX8-1891" fmla="*/ 1665029 w 3195530"/>
              <a:gd name="connsiteY8-1892" fmla="*/ 1234718 h 10612860"/>
              <a:gd name="connsiteX9-1893" fmla="*/ 1649096 w 3195530"/>
              <a:gd name="connsiteY9-1894" fmla="*/ 1339123 h 10612860"/>
              <a:gd name="connsiteX10-1895" fmla="*/ 1534696 w 3195530"/>
              <a:gd name="connsiteY10-1896" fmla="*/ 1530388 h 10612860"/>
              <a:gd name="connsiteX11-1897" fmla="*/ 1721540 w 3195530"/>
              <a:gd name="connsiteY11-1898" fmla="*/ 1740863 h 10612860"/>
              <a:gd name="connsiteX12-1899" fmla="*/ 1724957 w 3195530"/>
              <a:gd name="connsiteY12-1900" fmla="*/ 1755132 h 10612860"/>
              <a:gd name="connsiteX13-1901" fmla="*/ 1652304 w 3195530"/>
              <a:gd name="connsiteY13-1902" fmla="*/ 1750313 h 10612860"/>
              <a:gd name="connsiteX14-1903" fmla="*/ 1751358 w 3195530"/>
              <a:gd name="connsiteY14-1904" fmla="*/ 1930550 h 10612860"/>
              <a:gd name="connsiteX15-1905" fmla="*/ 1724957 w 3195530"/>
              <a:gd name="connsiteY15-1906" fmla="*/ 1755132 h 10612860"/>
              <a:gd name="connsiteX16-1907" fmla="*/ 1736291 w 3195530"/>
              <a:gd name="connsiteY16-1908" fmla="*/ 1755884 h 10612860"/>
              <a:gd name="connsiteX17-1909" fmla="*/ 1721540 w 3195530"/>
              <a:gd name="connsiteY17-1910" fmla="*/ 1740863 h 10612860"/>
              <a:gd name="connsiteX18-1911" fmla="*/ 1667880 w 3195530"/>
              <a:gd name="connsiteY18-1912" fmla="*/ 1609649 h 10612860"/>
              <a:gd name="connsiteX19-1913" fmla="*/ 1658106 w 3195530"/>
              <a:gd name="connsiteY19-1914" fmla="*/ 1372022 h 10612860"/>
              <a:gd name="connsiteX20-1915" fmla="*/ 1734509 w 3195530"/>
              <a:gd name="connsiteY20-1916" fmla="*/ 1541309 h 10612860"/>
              <a:gd name="connsiteX21-1917" fmla="*/ 2326647 w 3195530"/>
              <a:gd name="connsiteY21-1918" fmla="*/ 1715111 h 10612860"/>
              <a:gd name="connsiteX22-1919" fmla="*/ 2509435 w 3195530"/>
              <a:gd name="connsiteY22-1920" fmla="*/ 1794736 h 10612860"/>
              <a:gd name="connsiteX23-1921" fmla="*/ 2606453 w 3195530"/>
              <a:gd name="connsiteY23-1922" fmla="*/ 2095611 h 10612860"/>
              <a:gd name="connsiteX24-1923" fmla="*/ 2672829 w 3195530"/>
              <a:gd name="connsiteY24-1924" fmla="*/ 2178119 h 10612860"/>
              <a:gd name="connsiteX25-1925" fmla="*/ 2670233 w 3195530"/>
              <a:gd name="connsiteY25-1926" fmla="*/ 2302646 h 10612860"/>
              <a:gd name="connsiteX26-1927" fmla="*/ 2712685 w 3195530"/>
              <a:gd name="connsiteY26-1928" fmla="*/ 2352064 h 10612860"/>
              <a:gd name="connsiteX27-1929" fmla="*/ 2702149 w 3195530"/>
              <a:gd name="connsiteY27-1930" fmla="*/ 2404747 h 10612860"/>
              <a:gd name="connsiteX28-1931" fmla="*/ 2763128 w 3195530"/>
              <a:gd name="connsiteY28-1932" fmla="*/ 2436539 h 10612860"/>
              <a:gd name="connsiteX29-1933" fmla="*/ 2757987 w 3195530"/>
              <a:gd name="connsiteY29-1934" fmla="*/ 2539216 h 10612860"/>
              <a:gd name="connsiteX30-1935" fmla="*/ 3024915 w 3195530"/>
              <a:gd name="connsiteY30-1936" fmla="*/ 2938542 h 10612860"/>
              <a:gd name="connsiteX31-1937" fmla="*/ 3138120 w 3195530"/>
              <a:gd name="connsiteY31-1938" fmla="*/ 3005297 h 10612860"/>
              <a:gd name="connsiteX32-1939" fmla="*/ 3194723 w 3195530"/>
              <a:gd name="connsiteY32-1940" fmla="*/ 3333739 h 10612860"/>
              <a:gd name="connsiteX33-1941" fmla="*/ 2857806 w 3195530"/>
              <a:gd name="connsiteY33-1942" fmla="*/ 3656225 h 10612860"/>
              <a:gd name="connsiteX34-1943" fmla="*/ 2542420 w 3195530"/>
              <a:gd name="connsiteY34-1944" fmla="*/ 3660305 h 10612860"/>
              <a:gd name="connsiteX35-1945" fmla="*/ 2461079 w 3195530"/>
              <a:gd name="connsiteY35-1946" fmla="*/ 3610217 h 10612860"/>
              <a:gd name="connsiteX36-1947" fmla="*/ 2445357 w 3195530"/>
              <a:gd name="connsiteY36-1948" fmla="*/ 3730903 h 10612860"/>
              <a:gd name="connsiteX37-1949" fmla="*/ 2469021 w 3195530"/>
              <a:gd name="connsiteY37-1950" fmla="*/ 4013875 h 10612860"/>
              <a:gd name="connsiteX38-1951" fmla="*/ 2974950 w 3195530"/>
              <a:gd name="connsiteY38-1952" fmla="*/ 5593332 h 10612860"/>
              <a:gd name="connsiteX39-1953" fmla="*/ 2708419 w 3195530"/>
              <a:gd name="connsiteY39-1954" fmla="*/ 5730659 h 10612860"/>
              <a:gd name="connsiteX40-1955" fmla="*/ 2736752 w 3195530"/>
              <a:gd name="connsiteY40-1956" fmla="*/ 6385004 h 10612860"/>
              <a:gd name="connsiteX41-1957" fmla="*/ 2718427 w 3195530"/>
              <a:gd name="connsiteY41-1958" fmla="*/ 7009774 h 10612860"/>
              <a:gd name="connsiteX42-1959" fmla="*/ 2690545 w 3195530"/>
              <a:gd name="connsiteY42-1960" fmla="*/ 7429203 h 10612860"/>
              <a:gd name="connsiteX43-1961" fmla="*/ 2595054 w 3195530"/>
              <a:gd name="connsiteY43-1962" fmla="*/ 7760350 h 10612860"/>
              <a:gd name="connsiteX44-1963" fmla="*/ 2500175 w 3195530"/>
              <a:gd name="connsiteY44-1964" fmla="*/ 7873515 h 10612860"/>
              <a:gd name="connsiteX45-1965" fmla="*/ 2483431 w 3195530"/>
              <a:gd name="connsiteY45-1966" fmla="*/ 8113645 h 10612860"/>
              <a:gd name="connsiteX46-1967" fmla="*/ 2412136 w 3195530"/>
              <a:gd name="connsiteY46-1968" fmla="*/ 8776730 h 10612860"/>
              <a:gd name="connsiteX47-1969" fmla="*/ 2380366 w 3195530"/>
              <a:gd name="connsiteY47-1970" fmla="*/ 9173347 h 10612860"/>
              <a:gd name="connsiteX48-1971" fmla="*/ 2396889 w 3195530"/>
              <a:gd name="connsiteY48-1972" fmla="*/ 9467957 h 10612860"/>
              <a:gd name="connsiteX49-1973" fmla="*/ 2454833 w 3195530"/>
              <a:gd name="connsiteY49-1974" fmla="*/ 9613145 h 10612860"/>
              <a:gd name="connsiteX50-1975" fmla="*/ 2424209 w 3195530"/>
              <a:gd name="connsiteY50-1976" fmla="*/ 9804339 h 10612860"/>
              <a:gd name="connsiteX51-1977" fmla="*/ 3134866 w 3195530"/>
              <a:gd name="connsiteY51-1978" fmla="*/ 10341562 h 10612860"/>
              <a:gd name="connsiteX52-1979" fmla="*/ 3160024 w 3195530"/>
              <a:gd name="connsiteY52-1980" fmla="*/ 10564964 h 10612860"/>
              <a:gd name="connsiteX53-1981" fmla="*/ 2531417 w 3195530"/>
              <a:gd name="connsiteY53-1982" fmla="*/ 10550290 h 10612860"/>
              <a:gd name="connsiteX54-1983" fmla="*/ 1876236 w 3195530"/>
              <a:gd name="connsiteY54-1984" fmla="*/ 10303490 h 10612860"/>
              <a:gd name="connsiteX55-1985" fmla="*/ 1861870 w 3195530"/>
              <a:gd name="connsiteY55-1986" fmla="*/ 10020777 h 10612860"/>
              <a:gd name="connsiteX56-1987" fmla="*/ 1835213 w 3195530"/>
              <a:gd name="connsiteY56-1988" fmla="*/ 9894183 h 10612860"/>
              <a:gd name="connsiteX57-1989" fmla="*/ 1882681 w 3195530"/>
              <a:gd name="connsiteY57-1990" fmla="*/ 9589781 h 10612860"/>
              <a:gd name="connsiteX58-1991" fmla="*/ 1802386 w 3195530"/>
              <a:gd name="connsiteY58-1992" fmla="*/ 9334796 h 10612860"/>
              <a:gd name="connsiteX59-1993" fmla="*/ 1800887 w 3195530"/>
              <a:gd name="connsiteY59-1994" fmla="*/ 8152789 h 10612860"/>
              <a:gd name="connsiteX60-1995" fmla="*/ 1935942 w 3195530"/>
              <a:gd name="connsiteY60-1996" fmla="*/ 7506024 h 10612860"/>
              <a:gd name="connsiteX61-1997" fmla="*/ 1876110 w 3195530"/>
              <a:gd name="connsiteY61-1998" fmla="*/ 7319701 h 10612860"/>
              <a:gd name="connsiteX62-1999" fmla="*/ 1916465 w 3195530"/>
              <a:gd name="connsiteY62-2000" fmla="*/ 7164091 h 10612860"/>
              <a:gd name="connsiteX63-2001" fmla="*/ 1910193 w 3195530"/>
              <a:gd name="connsiteY63-2002" fmla="*/ 6839348 h 10612860"/>
              <a:gd name="connsiteX64-2003" fmla="*/ 1707813 w 3195530"/>
              <a:gd name="connsiteY64-2004" fmla="*/ 6238651 h 10612860"/>
              <a:gd name="connsiteX65-2005" fmla="*/ 1377613 w 3195530"/>
              <a:gd name="connsiteY65-2006" fmla="*/ 7441295 h 10612860"/>
              <a:gd name="connsiteX66-2007" fmla="*/ 1374660 w 3195530"/>
              <a:gd name="connsiteY66-2008" fmla="*/ 7650818 h 10612860"/>
              <a:gd name="connsiteX67-2009" fmla="*/ 1267540 w 3195530"/>
              <a:gd name="connsiteY67-2010" fmla="*/ 7793055 h 10612860"/>
              <a:gd name="connsiteX68-2011" fmla="*/ 1278558 w 3195530"/>
              <a:gd name="connsiteY68-2012" fmla="*/ 7897618 h 10612860"/>
              <a:gd name="connsiteX69-2013" fmla="*/ 1205942 w 3195530"/>
              <a:gd name="connsiteY69-2014" fmla="*/ 8057305 h 10612860"/>
              <a:gd name="connsiteX70-2015" fmla="*/ 1033520 w 3195530"/>
              <a:gd name="connsiteY70-2016" fmla="*/ 9173347 h 10612860"/>
              <a:gd name="connsiteX71-2017" fmla="*/ 1054274 w 3195530"/>
              <a:gd name="connsiteY71-2018" fmla="*/ 9656724 h 10612860"/>
              <a:gd name="connsiteX72-2019" fmla="*/ 990267 w 3195530"/>
              <a:gd name="connsiteY72-2020" fmla="*/ 10063276 h 10612860"/>
              <a:gd name="connsiteX73-2021" fmla="*/ 1368683 w 3195530"/>
              <a:gd name="connsiteY73-2022" fmla="*/ 10442252 h 10612860"/>
              <a:gd name="connsiteX74-2023" fmla="*/ 918876 w 3195530"/>
              <a:gd name="connsiteY74-2024" fmla="*/ 10600044 h 10612860"/>
              <a:gd name="connsiteX75-2025" fmla="*/ 474779 w 3195530"/>
              <a:gd name="connsiteY75-2026" fmla="*/ 10287718 h 10612860"/>
              <a:gd name="connsiteX76-2027" fmla="*/ 566182 w 3195530"/>
              <a:gd name="connsiteY76-2028" fmla="*/ 10019896 h 10612860"/>
              <a:gd name="connsiteX77-2029" fmla="*/ 460825 w 3195530"/>
              <a:gd name="connsiteY77-2030" fmla="*/ 9692724 h 10612860"/>
              <a:gd name="connsiteX78-2031" fmla="*/ 511587 w 3195530"/>
              <a:gd name="connsiteY78-2032" fmla="*/ 9032388 h 10612860"/>
              <a:gd name="connsiteX79-2033" fmla="*/ 622935 w 3195530"/>
              <a:gd name="connsiteY79-2034" fmla="*/ 7525502 h 10612860"/>
              <a:gd name="connsiteX80-2035" fmla="*/ 669466 w 3195530"/>
              <a:gd name="connsiteY80-2036" fmla="*/ 7311969 h 10612860"/>
              <a:gd name="connsiteX81-2037" fmla="*/ 689870 w 3195530"/>
              <a:gd name="connsiteY81-2038" fmla="*/ 7037851 h 10612860"/>
              <a:gd name="connsiteX82-2039" fmla="*/ 677180 w 3195530"/>
              <a:gd name="connsiteY82-2040" fmla="*/ 6796735 h 10612860"/>
              <a:gd name="connsiteX83-2041" fmla="*/ 587421 w 3195530"/>
              <a:gd name="connsiteY83-2042" fmla="*/ 6210025 h 10612860"/>
              <a:gd name="connsiteX84-2043" fmla="*/ 503127 w 3195530"/>
              <a:gd name="connsiteY84-2044" fmla="*/ 5850688 h 10612860"/>
              <a:gd name="connsiteX85-2045" fmla="*/ 304621 w 3195530"/>
              <a:gd name="connsiteY85-2046" fmla="*/ 5601332 h 10612860"/>
              <a:gd name="connsiteX86-2047" fmla="*/ 461987 w 3195530"/>
              <a:gd name="connsiteY86-2048" fmla="*/ 4201579 h 10612860"/>
              <a:gd name="connsiteX87-2049" fmla="*/ 480370 w 3195530"/>
              <a:gd name="connsiteY87-2050" fmla="*/ 4073429 h 10612860"/>
              <a:gd name="connsiteX88-2051" fmla="*/ 480370 w 3195530"/>
              <a:gd name="connsiteY88-2052" fmla="*/ 4037882 h 10612860"/>
              <a:gd name="connsiteX89-2053" fmla="*/ 430481 w 3195530"/>
              <a:gd name="connsiteY89-2054" fmla="*/ 3966665 h 10612860"/>
              <a:gd name="connsiteX90-2055" fmla="*/ 480370 w 3195530"/>
              <a:gd name="connsiteY90-2056" fmla="*/ 3731366 h 10612860"/>
              <a:gd name="connsiteX91-2057" fmla="*/ 357520 w 3195530"/>
              <a:gd name="connsiteY91-2058" fmla="*/ 3489579 h 10612860"/>
              <a:gd name="connsiteX92-2059" fmla="*/ 296032 w 3195530"/>
              <a:gd name="connsiteY92-2060" fmla="*/ 3332537 h 10612860"/>
              <a:gd name="connsiteX93-2061" fmla="*/ 312879 w 3195530"/>
              <a:gd name="connsiteY93-2062" fmla="*/ 3170839 h 10612860"/>
              <a:gd name="connsiteX94-2063" fmla="*/ 258721 w 3195530"/>
              <a:gd name="connsiteY94-2064" fmla="*/ 3134915 h 10612860"/>
              <a:gd name="connsiteX95-2065" fmla="*/ 207412 w 3195530"/>
              <a:gd name="connsiteY95-2066" fmla="*/ 2897913 h 10612860"/>
              <a:gd name="connsiteX96-2067" fmla="*/ 54452 w 3195530"/>
              <a:gd name="connsiteY96-2068" fmla="*/ 2538400 h 10612860"/>
              <a:gd name="connsiteX97-2069" fmla="*/ 9303 w 3195530"/>
              <a:gd name="connsiteY97-2070" fmla="*/ 2186090 h 10612860"/>
              <a:gd name="connsiteX98-2071" fmla="*/ 81583 w 3195530"/>
              <a:gd name="connsiteY98-2072" fmla="*/ 1743638 h 10612860"/>
              <a:gd name="connsiteX99-2073" fmla="*/ 649543 w 3195530"/>
              <a:gd name="connsiteY99-2074" fmla="*/ 1494582 h 10612860"/>
              <a:gd name="connsiteX100-2075" fmla="*/ 945925 w 3195530"/>
              <a:gd name="connsiteY100-2076" fmla="*/ 1232699 h 10612860"/>
              <a:gd name="connsiteX101-2077" fmla="*/ 952102 w 3195530"/>
              <a:gd name="connsiteY101-2078" fmla="*/ 1238129 h 10612860"/>
              <a:gd name="connsiteX102-2079" fmla="*/ 1453685 w 3195530"/>
              <a:gd name="connsiteY102-2080" fmla="*/ 1885887 h 10612860"/>
              <a:gd name="connsiteX103-2081" fmla="*/ 1302916 w 3195530"/>
              <a:gd name="connsiteY103-2082" fmla="*/ 1712325 h 10612860"/>
              <a:gd name="connsiteX104-2083" fmla="*/ 1505401 w 3195530"/>
              <a:gd name="connsiteY104-2084" fmla="*/ 1530023 h 10612860"/>
              <a:gd name="connsiteX105-2085" fmla="*/ 1518343 w 3195530"/>
              <a:gd name="connsiteY105-2086" fmla="*/ 1530185 h 10612860"/>
              <a:gd name="connsiteX106-2087" fmla="*/ 1411743 w 3195530"/>
              <a:gd name="connsiteY106-2088" fmla="*/ 1476618 h 10612860"/>
              <a:gd name="connsiteX107-2089" fmla="*/ 1132853 w 3195530"/>
              <a:gd name="connsiteY107-2090" fmla="*/ 1356460 h 10612860"/>
              <a:gd name="connsiteX108-2091" fmla="*/ 987224 w 3195530"/>
              <a:gd name="connsiteY108-2092" fmla="*/ 1196250 h 10612860"/>
              <a:gd name="connsiteX109-2093" fmla="*/ 888169 w 3195530"/>
              <a:gd name="connsiteY109-2094" fmla="*/ 929232 h 10612860"/>
              <a:gd name="connsiteX110-2095" fmla="*/ 827953 w 3195530"/>
              <a:gd name="connsiteY110-2096" fmla="*/ 971350 h 10612860"/>
              <a:gd name="connsiteX111-2097" fmla="*/ 713322 w 3195530"/>
              <a:gd name="connsiteY111-2098" fmla="*/ 695928 h 10612860"/>
              <a:gd name="connsiteX112-2099" fmla="*/ 783974 w 3195530"/>
              <a:gd name="connsiteY112-2100" fmla="*/ 630038 h 10612860"/>
              <a:gd name="connsiteX113-2101" fmla="*/ 1290800 w 3195530"/>
              <a:gd name="connsiteY113-2102" fmla="*/ 0 h 106128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Lst>
            <a:rect l="l" t="t" r="r" b="b"/>
            <a:pathLst>
              <a:path w="3195530" h="10612860">
                <a:moveTo>
                  <a:pt x="1763037" y="2903008"/>
                </a:moveTo>
                <a:cubicBezTo>
                  <a:pt x="1885202" y="3033635"/>
                  <a:pt x="1872984" y="3065139"/>
                  <a:pt x="1850995" y="3156579"/>
                </a:cubicBezTo>
                <a:cubicBezTo>
                  <a:pt x="1916962" y="3145053"/>
                  <a:pt x="1941396" y="3013657"/>
                  <a:pt x="1868097" y="2960638"/>
                </a:cubicBezTo>
                <a:lnTo>
                  <a:pt x="1763037" y="2903008"/>
                </a:lnTo>
                <a:close/>
                <a:moveTo>
                  <a:pt x="1290800" y="0"/>
                </a:moveTo>
                <a:cubicBezTo>
                  <a:pt x="1801445" y="7956"/>
                  <a:pt x="1808775" y="336334"/>
                  <a:pt x="1852755" y="556368"/>
                </a:cubicBezTo>
                <a:cubicBezTo>
                  <a:pt x="1963687" y="508007"/>
                  <a:pt x="1888928" y="775456"/>
                  <a:pt x="1880139" y="826219"/>
                </a:cubicBezTo>
                <a:cubicBezTo>
                  <a:pt x="1853721" y="920973"/>
                  <a:pt x="1832190" y="902771"/>
                  <a:pt x="1800885" y="889179"/>
                </a:cubicBezTo>
                <a:cubicBezTo>
                  <a:pt x="1794692" y="1052768"/>
                  <a:pt x="1749407" y="1133370"/>
                  <a:pt x="1665029" y="1234718"/>
                </a:cubicBezTo>
                <a:cubicBezTo>
                  <a:pt x="1652388" y="1274130"/>
                  <a:pt x="1654407" y="1304321"/>
                  <a:pt x="1649096" y="1339123"/>
                </a:cubicBezTo>
                <a:cubicBezTo>
                  <a:pt x="1649324" y="1430088"/>
                  <a:pt x="1591182" y="1487163"/>
                  <a:pt x="1534696" y="1530388"/>
                </a:cubicBezTo>
                <a:cubicBezTo>
                  <a:pt x="1631138" y="1537326"/>
                  <a:pt x="1656218" y="1674523"/>
                  <a:pt x="1721540" y="1740863"/>
                </a:cubicBezTo>
                <a:cubicBezTo>
                  <a:pt x="1723080" y="1745641"/>
                  <a:pt x="1724169" y="1750405"/>
                  <a:pt x="1724957" y="1755132"/>
                </a:cubicBezTo>
                <a:lnTo>
                  <a:pt x="1652304" y="1750313"/>
                </a:lnTo>
                <a:lnTo>
                  <a:pt x="1751358" y="1930550"/>
                </a:lnTo>
                <a:cubicBezTo>
                  <a:pt x="1734495" y="1865727"/>
                  <a:pt x="1738270" y="1816989"/>
                  <a:pt x="1724957" y="1755132"/>
                </a:cubicBezTo>
                <a:lnTo>
                  <a:pt x="1736291" y="1755884"/>
                </a:lnTo>
                <a:lnTo>
                  <a:pt x="1721540" y="1740863"/>
                </a:lnTo>
                <a:cubicBezTo>
                  <a:pt x="1712755" y="1703995"/>
                  <a:pt x="1697127" y="1662129"/>
                  <a:pt x="1667880" y="1609649"/>
                </a:cubicBezTo>
                <a:lnTo>
                  <a:pt x="1658106" y="1372022"/>
                </a:lnTo>
                <a:cubicBezTo>
                  <a:pt x="1691718" y="1475323"/>
                  <a:pt x="1705784" y="1525605"/>
                  <a:pt x="1734509" y="1541309"/>
                </a:cubicBezTo>
                <a:cubicBezTo>
                  <a:pt x="1938405" y="1625368"/>
                  <a:pt x="2120309" y="1644883"/>
                  <a:pt x="2326647" y="1715111"/>
                </a:cubicBezTo>
                <a:cubicBezTo>
                  <a:pt x="2387577" y="1741653"/>
                  <a:pt x="2468052" y="1735922"/>
                  <a:pt x="2509435" y="1794736"/>
                </a:cubicBezTo>
                <a:cubicBezTo>
                  <a:pt x="2578423" y="1861987"/>
                  <a:pt x="2583886" y="2028360"/>
                  <a:pt x="2606453" y="2095611"/>
                </a:cubicBezTo>
                <a:cubicBezTo>
                  <a:pt x="2645682" y="2153081"/>
                  <a:pt x="2650703" y="2150616"/>
                  <a:pt x="2672829" y="2178119"/>
                </a:cubicBezTo>
                <a:cubicBezTo>
                  <a:pt x="2671964" y="2219628"/>
                  <a:pt x="2671098" y="2261137"/>
                  <a:pt x="2670233" y="2302646"/>
                </a:cubicBezTo>
                <a:cubicBezTo>
                  <a:pt x="2698229" y="2345244"/>
                  <a:pt x="2677359" y="2320992"/>
                  <a:pt x="2712685" y="2352064"/>
                </a:cubicBezTo>
                <a:lnTo>
                  <a:pt x="2702149" y="2404747"/>
                </a:lnTo>
                <a:cubicBezTo>
                  <a:pt x="2725733" y="2417650"/>
                  <a:pt x="2734657" y="2405196"/>
                  <a:pt x="2763128" y="2436539"/>
                </a:cubicBezTo>
                <a:cubicBezTo>
                  <a:pt x="2783404" y="2468460"/>
                  <a:pt x="2759701" y="2504990"/>
                  <a:pt x="2757987" y="2539216"/>
                </a:cubicBezTo>
                <a:cubicBezTo>
                  <a:pt x="2830675" y="2570897"/>
                  <a:pt x="2952228" y="2786992"/>
                  <a:pt x="3024915" y="2938542"/>
                </a:cubicBezTo>
                <a:lnTo>
                  <a:pt x="3138120" y="3005297"/>
                </a:lnTo>
                <a:cubicBezTo>
                  <a:pt x="3176534" y="3119388"/>
                  <a:pt x="3200288" y="3168933"/>
                  <a:pt x="3194723" y="3333739"/>
                </a:cubicBezTo>
                <a:cubicBezTo>
                  <a:pt x="3121510" y="3499632"/>
                  <a:pt x="3109378" y="3603286"/>
                  <a:pt x="2857806" y="3656225"/>
                </a:cubicBezTo>
                <a:lnTo>
                  <a:pt x="2542420" y="3660305"/>
                </a:lnTo>
                <a:cubicBezTo>
                  <a:pt x="2487616" y="3649756"/>
                  <a:pt x="2506110" y="3650733"/>
                  <a:pt x="2461079" y="3610217"/>
                </a:cubicBezTo>
                <a:lnTo>
                  <a:pt x="2445357" y="3730903"/>
                </a:lnTo>
                <a:lnTo>
                  <a:pt x="2469021" y="4013875"/>
                </a:lnTo>
                <a:cubicBezTo>
                  <a:pt x="2533134" y="4303569"/>
                  <a:pt x="2824378" y="5106399"/>
                  <a:pt x="2974950" y="5593332"/>
                </a:cubicBezTo>
                <a:cubicBezTo>
                  <a:pt x="3011367" y="5707926"/>
                  <a:pt x="2843607" y="5642497"/>
                  <a:pt x="2708419" y="5730659"/>
                </a:cubicBezTo>
                <a:cubicBezTo>
                  <a:pt x="2757344" y="5999535"/>
                  <a:pt x="2737509" y="6102898"/>
                  <a:pt x="2736752" y="6385004"/>
                </a:cubicBezTo>
                <a:cubicBezTo>
                  <a:pt x="2736620" y="6633185"/>
                  <a:pt x="2747845" y="6839701"/>
                  <a:pt x="2718427" y="7009774"/>
                </a:cubicBezTo>
                <a:cubicBezTo>
                  <a:pt x="2666595" y="7086786"/>
                  <a:pt x="2735962" y="7280136"/>
                  <a:pt x="2690545" y="7429203"/>
                </a:cubicBezTo>
                <a:cubicBezTo>
                  <a:pt x="2634529" y="7582454"/>
                  <a:pt x="2615963" y="7594947"/>
                  <a:pt x="2595054" y="7760350"/>
                </a:cubicBezTo>
                <a:cubicBezTo>
                  <a:pt x="2588928" y="7805572"/>
                  <a:pt x="2483805" y="7828293"/>
                  <a:pt x="2500175" y="7873515"/>
                </a:cubicBezTo>
                <a:cubicBezTo>
                  <a:pt x="2579762" y="8026219"/>
                  <a:pt x="2466379" y="8049122"/>
                  <a:pt x="2483431" y="8113645"/>
                </a:cubicBezTo>
                <a:cubicBezTo>
                  <a:pt x="2517403" y="8288153"/>
                  <a:pt x="2436363" y="8606939"/>
                  <a:pt x="2412136" y="8776730"/>
                </a:cubicBezTo>
                <a:cubicBezTo>
                  <a:pt x="2369240" y="8959967"/>
                  <a:pt x="2353609" y="9066251"/>
                  <a:pt x="2380366" y="9173347"/>
                </a:cubicBezTo>
                <a:cubicBezTo>
                  <a:pt x="2432405" y="9284240"/>
                  <a:pt x="2442141" y="9369753"/>
                  <a:pt x="2396889" y="9467957"/>
                </a:cubicBezTo>
                <a:cubicBezTo>
                  <a:pt x="2363285" y="9537774"/>
                  <a:pt x="2376298" y="9577438"/>
                  <a:pt x="2454833" y="9613145"/>
                </a:cubicBezTo>
                <a:cubicBezTo>
                  <a:pt x="2491303" y="9642018"/>
                  <a:pt x="2530300" y="9658824"/>
                  <a:pt x="2424209" y="9804339"/>
                </a:cubicBezTo>
                <a:cubicBezTo>
                  <a:pt x="2356358" y="9899657"/>
                  <a:pt x="2771113" y="10115384"/>
                  <a:pt x="3134866" y="10341562"/>
                </a:cubicBezTo>
                <a:cubicBezTo>
                  <a:pt x="3198279" y="10390076"/>
                  <a:pt x="3220414" y="10515372"/>
                  <a:pt x="3160024" y="10564964"/>
                </a:cubicBezTo>
                <a:cubicBezTo>
                  <a:pt x="3063292" y="10600964"/>
                  <a:pt x="2776202" y="10577739"/>
                  <a:pt x="2531417" y="10550290"/>
                </a:cubicBezTo>
                <a:cubicBezTo>
                  <a:pt x="2270722" y="10510324"/>
                  <a:pt x="2132699" y="10411138"/>
                  <a:pt x="1876236" y="10303490"/>
                </a:cubicBezTo>
                <a:cubicBezTo>
                  <a:pt x="1796716" y="10260760"/>
                  <a:pt x="1856789" y="10099505"/>
                  <a:pt x="1861870" y="10020777"/>
                </a:cubicBezTo>
                <a:cubicBezTo>
                  <a:pt x="1875485" y="9978580"/>
                  <a:pt x="1808100" y="9931880"/>
                  <a:pt x="1835213" y="9894183"/>
                </a:cubicBezTo>
                <a:cubicBezTo>
                  <a:pt x="1921808" y="9780870"/>
                  <a:pt x="1753517" y="9679787"/>
                  <a:pt x="1882681" y="9589781"/>
                </a:cubicBezTo>
                <a:cubicBezTo>
                  <a:pt x="1923556" y="9549469"/>
                  <a:pt x="1807828" y="9495425"/>
                  <a:pt x="1802386" y="9334796"/>
                </a:cubicBezTo>
                <a:cubicBezTo>
                  <a:pt x="1822325" y="9064188"/>
                  <a:pt x="1759591" y="8373565"/>
                  <a:pt x="1800887" y="8152789"/>
                </a:cubicBezTo>
                <a:cubicBezTo>
                  <a:pt x="1845905" y="7937201"/>
                  <a:pt x="1869773" y="7666622"/>
                  <a:pt x="1935942" y="7506024"/>
                </a:cubicBezTo>
                <a:cubicBezTo>
                  <a:pt x="1956496" y="7425915"/>
                  <a:pt x="1882555" y="7399809"/>
                  <a:pt x="1876110" y="7319701"/>
                </a:cubicBezTo>
                <a:cubicBezTo>
                  <a:pt x="1873064" y="7251333"/>
                  <a:pt x="1978010" y="7223460"/>
                  <a:pt x="1916465" y="7164091"/>
                </a:cubicBezTo>
                <a:cubicBezTo>
                  <a:pt x="1851017" y="7064316"/>
                  <a:pt x="1962768" y="6911047"/>
                  <a:pt x="1910193" y="6839348"/>
                </a:cubicBezTo>
                <a:cubicBezTo>
                  <a:pt x="1788088" y="6651715"/>
                  <a:pt x="1879283" y="6224771"/>
                  <a:pt x="1707813" y="6238651"/>
                </a:cubicBezTo>
                <a:cubicBezTo>
                  <a:pt x="1596229" y="6246332"/>
                  <a:pt x="1573799" y="6862550"/>
                  <a:pt x="1377613" y="7441295"/>
                </a:cubicBezTo>
                <a:cubicBezTo>
                  <a:pt x="1339968" y="7523826"/>
                  <a:pt x="1391155" y="7574319"/>
                  <a:pt x="1374660" y="7650818"/>
                </a:cubicBezTo>
                <a:cubicBezTo>
                  <a:pt x="1338208" y="7728919"/>
                  <a:pt x="1281496" y="7732414"/>
                  <a:pt x="1267540" y="7793055"/>
                </a:cubicBezTo>
                <a:cubicBezTo>
                  <a:pt x="1244423" y="7826500"/>
                  <a:pt x="1255144" y="7847253"/>
                  <a:pt x="1278558" y="7897618"/>
                </a:cubicBezTo>
                <a:cubicBezTo>
                  <a:pt x="1292967" y="7951528"/>
                  <a:pt x="1192496" y="7984277"/>
                  <a:pt x="1205942" y="8057305"/>
                </a:cubicBezTo>
                <a:cubicBezTo>
                  <a:pt x="1236310" y="8316457"/>
                  <a:pt x="1126150" y="8888629"/>
                  <a:pt x="1033520" y="9173347"/>
                </a:cubicBezTo>
                <a:cubicBezTo>
                  <a:pt x="1002075" y="9250656"/>
                  <a:pt x="1090137" y="9496528"/>
                  <a:pt x="1054274" y="9656724"/>
                </a:cubicBezTo>
                <a:cubicBezTo>
                  <a:pt x="981217" y="9804572"/>
                  <a:pt x="969453" y="9963578"/>
                  <a:pt x="990267" y="10063276"/>
                </a:cubicBezTo>
                <a:cubicBezTo>
                  <a:pt x="1143347" y="10247861"/>
                  <a:pt x="1168717" y="10274048"/>
                  <a:pt x="1368683" y="10442252"/>
                </a:cubicBezTo>
                <a:cubicBezTo>
                  <a:pt x="1524599" y="10561929"/>
                  <a:pt x="1338067" y="10646149"/>
                  <a:pt x="918876" y="10600044"/>
                </a:cubicBezTo>
                <a:cubicBezTo>
                  <a:pt x="716747" y="10529872"/>
                  <a:pt x="523630" y="10469407"/>
                  <a:pt x="474779" y="10287718"/>
                </a:cubicBezTo>
                <a:cubicBezTo>
                  <a:pt x="460994" y="10214163"/>
                  <a:pt x="590583" y="10089490"/>
                  <a:pt x="566182" y="10019896"/>
                </a:cubicBezTo>
                <a:cubicBezTo>
                  <a:pt x="514350" y="9901569"/>
                  <a:pt x="513736" y="9833548"/>
                  <a:pt x="460825" y="9692724"/>
                </a:cubicBezTo>
                <a:cubicBezTo>
                  <a:pt x="428186" y="9545332"/>
                  <a:pt x="547918" y="9172668"/>
                  <a:pt x="511587" y="9032388"/>
                </a:cubicBezTo>
                <a:cubicBezTo>
                  <a:pt x="417570" y="8647125"/>
                  <a:pt x="441994" y="7931915"/>
                  <a:pt x="622935" y="7525502"/>
                </a:cubicBezTo>
                <a:cubicBezTo>
                  <a:pt x="660944" y="7463322"/>
                  <a:pt x="586275" y="7374687"/>
                  <a:pt x="669466" y="7311969"/>
                </a:cubicBezTo>
                <a:cubicBezTo>
                  <a:pt x="731364" y="7273515"/>
                  <a:pt x="604138" y="7146071"/>
                  <a:pt x="689870" y="7037851"/>
                </a:cubicBezTo>
                <a:cubicBezTo>
                  <a:pt x="719938" y="7010042"/>
                  <a:pt x="607537" y="6942878"/>
                  <a:pt x="677180" y="6796735"/>
                </a:cubicBezTo>
                <a:cubicBezTo>
                  <a:pt x="694258" y="6708282"/>
                  <a:pt x="529714" y="6543249"/>
                  <a:pt x="587421" y="6210025"/>
                </a:cubicBezTo>
                <a:cubicBezTo>
                  <a:pt x="599552" y="6134828"/>
                  <a:pt x="413486" y="6131917"/>
                  <a:pt x="503127" y="5850688"/>
                </a:cubicBezTo>
                <a:cubicBezTo>
                  <a:pt x="536354" y="5706433"/>
                  <a:pt x="319271" y="5761965"/>
                  <a:pt x="304621" y="5601332"/>
                </a:cubicBezTo>
                <a:cubicBezTo>
                  <a:pt x="320313" y="5340683"/>
                  <a:pt x="403834" y="4624329"/>
                  <a:pt x="461987" y="4201579"/>
                </a:cubicBezTo>
                <a:lnTo>
                  <a:pt x="480370" y="4073429"/>
                </a:lnTo>
                <a:lnTo>
                  <a:pt x="480370" y="4037882"/>
                </a:lnTo>
                <a:lnTo>
                  <a:pt x="430481" y="3966665"/>
                </a:lnTo>
                <a:lnTo>
                  <a:pt x="480370" y="3731366"/>
                </a:lnTo>
                <a:lnTo>
                  <a:pt x="357520" y="3489579"/>
                </a:lnTo>
                <a:cubicBezTo>
                  <a:pt x="337024" y="3429548"/>
                  <a:pt x="331188" y="3411010"/>
                  <a:pt x="296032" y="3332537"/>
                </a:cubicBezTo>
                <a:cubicBezTo>
                  <a:pt x="300019" y="3258660"/>
                  <a:pt x="289345" y="3260853"/>
                  <a:pt x="312879" y="3170839"/>
                </a:cubicBezTo>
                <a:lnTo>
                  <a:pt x="258721" y="3134915"/>
                </a:lnTo>
                <a:cubicBezTo>
                  <a:pt x="244061" y="3061294"/>
                  <a:pt x="263608" y="3033775"/>
                  <a:pt x="207412" y="2897913"/>
                </a:cubicBezTo>
                <a:cubicBezTo>
                  <a:pt x="161312" y="2801896"/>
                  <a:pt x="102996" y="2715099"/>
                  <a:pt x="54452" y="2538400"/>
                </a:cubicBezTo>
                <a:cubicBezTo>
                  <a:pt x="18227" y="2400985"/>
                  <a:pt x="52858" y="2339642"/>
                  <a:pt x="9303" y="2186090"/>
                </a:cubicBezTo>
                <a:cubicBezTo>
                  <a:pt x="8963" y="1985587"/>
                  <a:pt x="-37798" y="1978719"/>
                  <a:pt x="81583" y="1743638"/>
                </a:cubicBezTo>
                <a:cubicBezTo>
                  <a:pt x="192719" y="1639872"/>
                  <a:pt x="438234" y="1552243"/>
                  <a:pt x="649543" y="1494582"/>
                </a:cubicBezTo>
                <a:cubicBezTo>
                  <a:pt x="811283" y="1452620"/>
                  <a:pt x="910748" y="1222236"/>
                  <a:pt x="945925" y="1232699"/>
                </a:cubicBezTo>
                <a:cubicBezTo>
                  <a:pt x="948270" y="1233396"/>
                  <a:pt x="950329" y="1235164"/>
                  <a:pt x="952102" y="1238129"/>
                </a:cubicBezTo>
                <a:cubicBezTo>
                  <a:pt x="927905" y="1306516"/>
                  <a:pt x="1245770" y="1656136"/>
                  <a:pt x="1453685" y="1885887"/>
                </a:cubicBezTo>
                <a:cubicBezTo>
                  <a:pt x="1429491" y="1820348"/>
                  <a:pt x="1429728" y="1805525"/>
                  <a:pt x="1302916" y="1712325"/>
                </a:cubicBezTo>
                <a:lnTo>
                  <a:pt x="1505401" y="1530023"/>
                </a:lnTo>
                <a:lnTo>
                  <a:pt x="1518343" y="1530185"/>
                </a:lnTo>
                <a:cubicBezTo>
                  <a:pt x="1483021" y="1505424"/>
                  <a:pt x="1447382" y="1494945"/>
                  <a:pt x="1411743" y="1476618"/>
                </a:cubicBezTo>
                <a:cubicBezTo>
                  <a:pt x="1330996" y="1480364"/>
                  <a:pt x="1291785" y="1520994"/>
                  <a:pt x="1132853" y="1356460"/>
                </a:cubicBezTo>
                <a:cubicBezTo>
                  <a:pt x="1078609" y="1303057"/>
                  <a:pt x="1031695" y="1265790"/>
                  <a:pt x="987224" y="1196250"/>
                </a:cubicBezTo>
                <a:cubicBezTo>
                  <a:pt x="929773" y="1116465"/>
                  <a:pt x="921187" y="1018238"/>
                  <a:pt x="888169" y="929232"/>
                </a:cubicBezTo>
                <a:cubicBezTo>
                  <a:pt x="868097" y="943271"/>
                  <a:pt x="852911" y="966532"/>
                  <a:pt x="827953" y="971350"/>
                </a:cubicBezTo>
                <a:cubicBezTo>
                  <a:pt x="788114" y="976360"/>
                  <a:pt x="721398" y="813092"/>
                  <a:pt x="713322" y="695928"/>
                </a:cubicBezTo>
                <a:cubicBezTo>
                  <a:pt x="710811" y="610956"/>
                  <a:pt x="744950" y="629718"/>
                  <a:pt x="783974" y="630038"/>
                </a:cubicBezTo>
                <a:cubicBezTo>
                  <a:pt x="714289" y="279409"/>
                  <a:pt x="896262" y="16377"/>
                  <a:pt x="1290800" y="0"/>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700"/>
          </a:p>
        </p:txBody>
      </p:sp>
      <p:sp>
        <p:nvSpPr>
          <p:cNvPr id="49" name="Graphic 11"/>
          <p:cNvSpPr/>
          <p:nvPr/>
        </p:nvSpPr>
        <p:spPr>
          <a:xfrm>
            <a:off x="9877725" y="1550164"/>
            <a:ext cx="1818923" cy="4691429"/>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1"/>
          </a:solidFill>
          <a:ln w="9525" cap="flat">
            <a:noFill/>
            <a:prstDash val="solid"/>
            <a:miter/>
          </a:ln>
        </p:spPr>
        <p:txBody>
          <a:bodyPr rtlCol="0" anchor="ctr"/>
          <a:lstStyle/>
          <a:p>
            <a:endParaRPr lang="en-US"/>
          </a:p>
        </p:txBody>
      </p:sp>
      <p:sp>
        <p:nvSpPr>
          <p:cNvPr id="50" name="Graphic 12"/>
          <p:cNvSpPr/>
          <p:nvPr/>
        </p:nvSpPr>
        <p:spPr>
          <a:xfrm>
            <a:off x="8385015" y="1589436"/>
            <a:ext cx="1888498" cy="4661610"/>
          </a:xfrm>
          <a:custGeom>
            <a:avLst/>
            <a:gdLst>
              <a:gd name="connsiteX0" fmla="*/ 10001 w 1809750"/>
              <a:gd name="connsiteY0" fmla="*/ 4380249 h 4467225"/>
              <a:gd name="connsiteX1" fmla="*/ 33814 w 1809750"/>
              <a:gd name="connsiteY1" fmla="*/ 4357389 h 4467225"/>
              <a:gd name="connsiteX2" fmla="*/ 68104 w 1809750"/>
              <a:gd name="connsiteY2" fmla="*/ 4343101 h 4467225"/>
              <a:gd name="connsiteX3" fmla="*/ 128111 w 1809750"/>
              <a:gd name="connsiteY3" fmla="*/ 4262139 h 4467225"/>
              <a:gd name="connsiteX4" fmla="*/ 157639 w 1809750"/>
              <a:gd name="connsiteY4" fmla="*/ 4100214 h 4467225"/>
              <a:gd name="connsiteX5" fmla="*/ 220504 w 1809750"/>
              <a:gd name="connsiteY5" fmla="*/ 3863994 h 4467225"/>
              <a:gd name="connsiteX6" fmla="*/ 242411 w 1809750"/>
              <a:gd name="connsiteY6" fmla="*/ 3805891 h 4467225"/>
              <a:gd name="connsiteX7" fmla="*/ 268129 w 1809750"/>
              <a:gd name="connsiteY7" fmla="*/ 3699211 h 4467225"/>
              <a:gd name="connsiteX8" fmla="*/ 328136 w 1809750"/>
              <a:gd name="connsiteY8" fmla="*/ 3422034 h 4467225"/>
              <a:gd name="connsiteX9" fmla="*/ 327184 w 1809750"/>
              <a:gd name="connsiteY9" fmla="*/ 3396316 h 4467225"/>
              <a:gd name="connsiteX10" fmla="*/ 328136 w 1809750"/>
              <a:gd name="connsiteY10" fmla="*/ 3382029 h 4467225"/>
              <a:gd name="connsiteX11" fmla="*/ 370999 w 1809750"/>
              <a:gd name="connsiteY11" fmla="*/ 3260109 h 4467225"/>
              <a:gd name="connsiteX12" fmla="*/ 386239 w 1809750"/>
              <a:gd name="connsiteY12" fmla="*/ 3223914 h 4467225"/>
              <a:gd name="connsiteX13" fmla="*/ 406241 w 1809750"/>
              <a:gd name="connsiteY13" fmla="*/ 3121996 h 4467225"/>
              <a:gd name="connsiteX14" fmla="*/ 423386 w 1809750"/>
              <a:gd name="connsiteY14" fmla="*/ 3035319 h 4467225"/>
              <a:gd name="connsiteX15" fmla="*/ 434816 w 1809750"/>
              <a:gd name="connsiteY15" fmla="*/ 2983884 h 4467225"/>
              <a:gd name="connsiteX16" fmla="*/ 461486 w 1809750"/>
              <a:gd name="connsiteY16" fmla="*/ 2818149 h 4467225"/>
              <a:gd name="connsiteX17" fmla="*/ 471011 w 1809750"/>
              <a:gd name="connsiteY17" fmla="*/ 2784811 h 4467225"/>
              <a:gd name="connsiteX18" fmla="*/ 476726 w 1809750"/>
              <a:gd name="connsiteY18" fmla="*/ 2732424 h 4467225"/>
              <a:gd name="connsiteX19" fmla="*/ 495776 w 1809750"/>
              <a:gd name="connsiteY19" fmla="*/ 2643841 h 4467225"/>
              <a:gd name="connsiteX20" fmla="*/ 503396 w 1809750"/>
              <a:gd name="connsiteY20" fmla="*/ 2624791 h 4467225"/>
              <a:gd name="connsiteX21" fmla="*/ 504349 w 1809750"/>
              <a:gd name="connsiteY21" fmla="*/ 2537161 h 4467225"/>
              <a:gd name="connsiteX22" fmla="*/ 511016 w 1809750"/>
              <a:gd name="connsiteY22" fmla="*/ 2502871 h 4467225"/>
              <a:gd name="connsiteX23" fmla="*/ 538639 w 1809750"/>
              <a:gd name="connsiteY23" fmla="*/ 2290464 h 4467225"/>
              <a:gd name="connsiteX24" fmla="*/ 539591 w 1809750"/>
              <a:gd name="connsiteY24" fmla="*/ 2259984 h 4467225"/>
              <a:gd name="connsiteX25" fmla="*/ 559594 w 1809750"/>
              <a:gd name="connsiteY25" fmla="*/ 2226646 h 4467225"/>
              <a:gd name="connsiteX26" fmla="*/ 558641 w 1809750"/>
              <a:gd name="connsiteY26" fmla="*/ 2183784 h 4467225"/>
              <a:gd name="connsiteX27" fmla="*/ 561499 w 1809750"/>
              <a:gd name="connsiteY27" fmla="*/ 2168544 h 4467225"/>
              <a:gd name="connsiteX28" fmla="*/ 554831 w 1809750"/>
              <a:gd name="connsiteY28" fmla="*/ 2102821 h 4467225"/>
              <a:gd name="connsiteX29" fmla="*/ 529114 w 1809750"/>
              <a:gd name="connsiteY29" fmla="*/ 2085676 h 4467225"/>
              <a:gd name="connsiteX30" fmla="*/ 493871 w 1809750"/>
              <a:gd name="connsiteY30" fmla="*/ 2092344 h 4467225"/>
              <a:gd name="connsiteX31" fmla="*/ 492919 w 1809750"/>
              <a:gd name="connsiteY31" fmla="*/ 2084724 h 4467225"/>
              <a:gd name="connsiteX32" fmla="*/ 520541 w 1809750"/>
              <a:gd name="connsiteY32" fmla="*/ 2079961 h 4467225"/>
              <a:gd name="connsiteX33" fmla="*/ 520541 w 1809750"/>
              <a:gd name="connsiteY33" fmla="*/ 2075199 h 4467225"/>
              <a:gd name="connsiteX34" fmla="*/ 474821 w 1809750"/>
              <a:gd name="connsiteY34" fmla="*/ 2063769 h 4467225"/>
              <a:gd name="connsiteX35" fmla="*/ 488156 w 1809750"/>
              <a:gd name="connsiteY35" fmla="*/ 2009476 h 4467225"/>
              <a:gd name="connsiteX36" fmla="*/ 579596 w 1809750"/>
              <a:gd name="connsiteY36" fmla="*/ 1892319 h 4467225"/>
              <a:gd name="connsiteX37" fmla="*/ 533876 w 1809750"/>
              <a:gd name="connsiteY37" fmla="*/ 1886604 h 4467225"/>
              <a:gd name="connsiteX38" fmla="*/ 513874 w 1809750"/>
              <a:gd name="connsiteY38" fmla="*/ 1897081 h 4467225"/>
              <a:gd name="connsiteX39" fmla="*/ 461486 w 1809750"/>
              <a:gd name="connsiteY39" fmla="*/ 1948516 h 4467225"/>
              <a:gd name="connsiteX40" fmla="*/ 420529 w 1809750"/>
              <a:gd name="connsiteY40" fmla="*/ 2017096 h 4467225"/>
              <a:gd name="connsiteX41" fmla="*/ 432911 w 1809750"/>
              <a:gd name="connsiteY41" fmla="*/ 2049481 h 4467225"/>
              <a:gd name="connsiteX42" fmla="*/ 444341 w 1809750"/>
              <a:gd name="connsiteY42" fmla="*/ 2054244 h 4467225"/>
              <a:gd name="connsiteX43" fmla="*/ 410051 w 1809750"/>
              <a:gd name="connsiteY43" fmla="*/ 2059959 h 4467225"/>
              <a:gd name="connsiteX44" fmla="*/ 412909 w 1809750"/>
              <a:gd name="connsiteY44" fmla="*/ 2079961 h 4467225"/>
              <a:gd name="connsiteX45" fmla="*/ 409099 w 1809750"/>
              <a:gd name="connsiteY45" fmla="*/ 2084724 h 4467225"/>
              <a:gd name="connsiteX46" fmla="*/ 387191 w 1809750"/>
              <a:gd name="connsiteY46" fmla="*/ 2069484 h 4467225"/>
              <a:gd name="connsiteX47" fmla="*/ 366236 w 1809750"/>
              <a:gd name="connsiteY47" fmla="*/ 2029479 h 4467225"/>
              <a:gd name="connsiteX48" fmla="*/ 348139 w 1809750"/>
              <a:gd name="connsiteY48" fmla="*/ 2004714 h 4467225"/>
              <a:gd name="connsiteX49" fmla="*/ 322421 w 1809750"/>
              <a:gd name="connsiteY49" fmla="*/ 1957089 h 4467225"/>
              <a:gd name="connsiteX50" fmla="*/ 289084 w 1809750"/>
              <a:gd name="connsiteY50" fmla="*/ 1910416 h 4467225"/>
              <a:gd name="connsiteX51" fmla="*/ 259556 w 1809750"/>
              <a:gd name="connsiteY51" fmla="*/ 1877079 h 4467225"/>
              <a:gd name="connsiteX52" fmla="*/ 264319 w 1809750"/>
              <a:gd name="connsiteY52" fmla="*/ 1872316 h 4467225"/>
              <a:gd name="connsiteX53" fmla="*/ 278606 w 1809750"/>
              <a:gd name="connsiteY53" fmla="*/ 1881841 h 4467225"/>
              <a:gd name="connsiteX54" fmla="*/ 149066 w 1809750"/>
              <a:gd name="connsiteY54" fmla="*/ 1581804 h 4467225"/>
              <a:gd name="connsiteX55" fmla="*/ 109061 w 1809750"/>
              <a:gd name="connsiteY55" fmla="*/ 1461789 h 4467225"/>
              <a:gd name="connsiteX56" fmla="*/ 106204 w 1809750"/>
              <a:gd name="connsiteY56" fmla="*/ 1429404 h 4467225"/>
              <a:gd name="connsiteX57" fmla="*/ 111919 w 1809750"/>
              <a:gd name="connsiteY57" fmla="*/ 1353204 h 4467225"/>
              <a:gd name="connsiteX58" fmla="*/ 133826 w 1809750"/>
              <a:gd name="connsiteY58" fmla="*/ 1303674 h 4467225"/>
              <a:gd name="connsiteX59" fmla="*/ 206216 w 1809750"/>
              <a:gd name="connsiteY59" fmla="*/ 1160799 h 4467225"/>
              <a:gd name="connsiteX60" fmla="*/ 220504 w 1809750"/>
              <a:gd name="connsiteY60" fmla="*/ 1133176 h 4467225"/>
              <a:gd name="connsiteX61" fmla="*/ 246221 w 1809750"/>
              <a:gd name="connsiteY61" fmla="*/ 1089361 h 4467225"/>
              <a:gd name="connsiteX62" fmla="*/ 299561 w 1809750"/>
              <a:gd name="connsiteY62" fmla="*/ 986491 h 4467225"/>
              <a:gd name="connsiteX63" fmla="*/ 347186 w 1809750"/>
              <a:gd name="connsiteY63" fmla="*/ 891241 h 4467225"/>
              <a:gd name="connsiteX64" fmla="*/ 365284 w 1809750"/>
              <a:gd name="connsiteY64" fmla="*/ 840759 h 4467225"/>
              <a:gd name="connsiteX65" fmla="*/ 372904 w 1809750"/>
              <a:gd name="connsiteY65" fmla="*/ 817899 h 4467225"/>
              <a:gd name="connsiteX66" fmla="*/ 407194 w 1809750"/>
              <a:gd name="connsiteY66" fmla="*/ 750271 h 4467225"/>
              <a:gd name="connsiteX67" fmla="*/ 456724 w 1809750"/>
              <a:gd name="connsiteY67" fmla="*/ 719791 h 4467225"/>
              <a:gd name="connsiteX68" fmla="*/ 571024 w 1809750"/>
              <a:gd name="connsiteY68" fmla="*/ 684549 h 4467225"/>
              <a:gd name="connsiteX69" fmla="*/ 671036 w 1809750"/>
              <a:gd name="connsiteY69" fmla="*/ 632161 h 4467225"/>
              <a:gd name="connsiteX70" fmla="*/ 683419 w 1809750"/>
              <a:gd name="connsiteY70" fmla="*/ 614064 h 4467225"/>
              <a:gd name="connsiteX71" fmla="*/ 693896 w 1809750"/>
              <a:gd name="connsiteY71" fmla="*/ 548341 h 4467225"/>
              <a:gd name="connsiteX72" fmla="*/ 699611 w 1809750"/>
              <a:gd name="connsiteY72" fmla="*/ 438804 h 4467225"/>
              <a:gd name="connsiteX73" fmla="*/ 694849 w 1809750"/>
              <a:gd name="connsiteY73" fmla="*/ 383559 h 4467225"/>
              <a:gd name="connsiteX74" fmla="*/ 717709 w 1809750"/>
              <a:gd name="connsiteY74" fmla="*/ 281641 h 4467225"/>
              <a:gd name="connsiteX75" fmla="*/ 747236 w 1809750"/>
              <a:gd name="connsiteY75" fmla="*/ 187344 h 4467225"/>
              <a:gd name="connsiteX76" fmla="*/ 762476 w 1809750"/>
              <a:gd name="connsiteY76" fmla="*/ 163531 h 4467225"/>
              <a:gd name="connsiteX77" fmla="*/ 824389 w 1809750"/>
              <a:gd name="connsiteY77" fmla="*/ 91141 h 4467225"/>
              <a:gd name="connsiteX78" fmla="*/ 857726 w 1809750"/>
              <a:gd name="connsiteY78" fmla="*/ 42564 h 4467225"/>
              <a:gd name="connsiteX79" fmla="*/ 879634 w 1809750"/>
              <a:gd name="connsiteY79" fmla="*/ 35896 h 4467225"/>
              <a:gd name="connsiteX80" fmla="*/ 904399 w 1809750"/>
              <a:gd name="connsiteY80" fmla="*/ 30181 h 4467225"/>
              <a:gd name="connsiteX81" fmla="*/ 982504 w 1809750"/>
              <a:gd name="connsiteY81" fmla="*/ 11131 h 4467225"/>
              <a:gd name="connsiteX82" fmla="*/ 1059656 w 1809750"/>
              <a:gd name="connsiteY82" fmla="*/ 31134 h 4467225"/>
              <a:gd name="connsiteX83" fmla="*/ 1208246 w 1809750"/>
              <a:gd name="connsiteY83" fmla="*/ 231159 h 4467225"/>
              <a:gd name="connsiteX84" fmla="*/ 1225391 w 1809750"/>
              <a:gd name="connsiteY84" fmla="*/ 466426 h 4467225"/>
              <a:gd name="connsiteX85" fmla="*/ 1224439 w 1809750"/>
              <a:gd name="connsiteY85" fmla="*/ 476904 h 4467225"/>
              <a:gd name="connsiteX86" fmla="*/ 1233011 w 1809750"/>
              <a:gd name="connsiteY86" fmla="*/ 670261 h 4467225"/>
              <a:gd name="connsiteX87" fmla="*/ 1278731 w 1809750"/>
              <a:gd name="connsiteY87" fmla="*/ 721696 h 4467225"/>
              <a:gd name="connsiteX88" fmla="*/ 1348264 w 1809750"/>
              <a:gd name="connsiteY88" fmla="*/ 732174 h 4467225"/>
              <a:gd name="connsiteX89" fmla="*/ 1381601 w 1809750"/>
              <a:gd name="connsiteY89" fmla="*/ 755986 h 4467225"/>
              <a:gd name="connsiteX90" fmla="*/ 1409224 w 1809750"/>
              <a:gd name="connsiteY90" fmla="*/ 801706 h 4467225"/>
              <a:gd name="connsiteX91" fmla="*/ 1417796 w 1809750"/>
              <a:gd name="connsiteY91" fmla="*/ 820756 h 4467225"/>
              <a:gd name="connsiteX92" fmla="*/ 1447324 w 1809750"/>
              <a:gd name="connsiteY92" fmla="*/ 879811 h 4467225"/>
              <a:gd name="connsiteX93" fmla="*/ 1549241 w 1809750"/>
              <a:gd name="connsiteY93" fmla="*/ 1010304 h 4467225"/>
              <a:gd name="connsiteX94" fmla="*/ 1579721 w 1809750"/>
              <a:gd name="connsiteY94" fmla="*/ 1043641 h 4467225"/>
              <a:gd name="connsiteX95" fmla="*/ 1634014 w 1809750"/>
              <a:gd name="connsiteY95" fmla="*/ 1114126 h 4467225"/>
              <a:gd name="connsiteX96" fmla="*/ 1742599 w 1809750"/>
              <a:gd name="connsiteY96" fmla="*/ 1255096 h 4467225"/>
              <a:gd name="connsiteX97" fmla="*/ 1774031 w 1809750"/>
              <a:gd name="connsiteY97" fmla="*/ 1312246 h 4467225"/>
              <a:gd name="connsiteX98" fmla="*/ 1797844 w 1809750"/>
              <a:gd name="connsiteY98" fmla="*/ 1354156 h 4467225"/>
              <a:gd name="connsiteX99" fmla="*/ 1806416 w 1809750"/>
              <a:gd name="connsiteY99" fmla="*/ 1372254 h 4467225"/>
              <a:gd name="connsiteX100" fmla="*/ 1801654 w 1809750"/>
              <a:gd name="connsiteY100" fmla="*/ 1457026 h 4467225"/>
              <a:gd name="connsiteX101" fmla="*/ 1762601 w 1809750"/>
              <a:gd name="connsiteY101" fmla="*/ 1607521 h 4467225"/>
              <a:gd name="connsiteX102" fmla="*/ 1740694 w 1809750"/>
              <a:gd name="connsiteY102" fmla="*/ 1665624 h 4467225"/>
              <a:gd name="connsiteX103" fmla="*/ 1700689 w 1809750"/>
              <a:gd name="connsiteY103" fmla="*/ 1787544 h 4467225"/>
              <a:gd name="connsiteX104" fmla="*/ 1698784 w 1809750"/>
              <a:gd name="connsiteY104" fmla="*/ 1793259 h 4467225"/>
              <a:gd name="connsiteX105" fmla="*/ 1686401 w 1809750"/>
              <a:gd name="connsiteY105" fmla="*/ 1869459 h 4467225"/>
              <a:gd name="connsiteX106" fmla="*/ 1653064 w 1809750"/>
              <a:gd name="connsiteY106" fmla="*/ 1898034 h 4467225"/>
              <a:gd name="connsiteX107" fmla="*/ 1609249 w 1809750"/>
              <a:gd name="connsiteY107" fmla="*/ 2004714 h 4467225"/>
              <a:gd name="connsiteX108" fmla="*/ 1568291 w 1809750"/>
              <a:gd name="connsiteY108" fmla="*/ 2011381 h 4467225"/>
              <a:gd name="connsiteX109" fmla="*/ 1535906 w 1809750"/>
              <a:gd name="connsiteY109" fmla="*/ 1998046 h 4467225"/>
              <a:gd name="connsiteX110" fmla="*/ 1582579 w 1809750"/>
              <a:gd name="connsiteY110" fmla="*/ 1964709 h 4467225"/>
              <a:gd name="connsiteX111" fmla="*/ 1499711 w 1809750"/>
              <a:gd name="connsiteY111" fmla="*/ 1878984 h 4467225"/>
              <a:gd name="connsiteX112" fmla="*/ 1486376 w 1809750"/>
              <a:gd name="connsiteY112" fmla="*/ 1865649 h 4467225"/>
              <a:gd name="connsiteX113" fmla="*/ 1426369 w 1809750"/>
              <a:gd name="connsiteY113" fmla="*/ 1834216 h 4467225"/>
              <a:gd name="connsiteX114" fmla="*/ 1479709 w 1809750"/>
              <a:gd name="connsiteY114" fmla="*/ 1908511 h 4467225"/>
              <a:gd name="connsiteX115" fmla="*/ 1511141 w 1809750"/>
              <a:gd name="connsiteY115" fmla="*/ 1983759 h 4467225"/>
              <a:gd name="connsiteX116" fmla="*/ 1507331 w 1809750"/>
              <a:gd name="connsiteY116" fmla="*/ 2011381 h 4467225"/>
              <a:gd name="connsiteX117" fmla="*/ 1484471 w 1809750"/>
              <a:gd name="connsiteY117" fmla="*/ 2006619 h 4467225"/>
              <a:gd name="connsiteX118" fmla="*/ 1446371 w 1809750"/>
              <a:gd name="connsiteY118" fmla="*/ 2034241 h 4467225"/>
              <a:gd name="connsiteX119" fmla="*/ 1463516 w 1809750"/>
              <a:gd name="connsiteY119" fmla="*/ 2120919 h 4467225"/>
              <a:gd name="connsiteX120" fmla="*/ 1468279 w 1809750"/>
              <a:gd name="connsiteY120" fmla="*/ 2202834 h 4467225"/>
              <a:gd name="connsiteX121" fmla="*/ 1472089 w 1809750"/>
              <a:gd name="connsiteY121" fmla="*/ 2251411 h 4467225"/>
              <a:gd name="connsiteX122" fmla="*/ 1468279 w 1809750"/>
              <a:gd name="connsiteY122" fmla="*/ 2393334 h 4467225"/>
              <a:gd name="connsiteX123" fmla="*/ 1453991 w 1809750"/>
              <a:gd name="connsiteY123" fmla="*/ 2605741 h 4467225"/>
              <a:gd name="connsiteX124" fmla="*/ 1438751 w 1809750"/>
              <a:gd name="connsiteY124" fmla="*/ 2816244 h 4467225"/>
              <a:gd name="connsiteX125" fmla="*/ 1432084 w 1809750"/>
              <a:gd name="connsiteY125" fmla="*/ 2962929 h 4467225"/>
              <a:gd name="connsiteX126" fmla="*/ 1424464 w 1809750"/>
              <a:gd name="connsiteY126" fmla="*/ 3218199 h 4467225"/>
              <a:gd name="connsiteX127" fmla="*/ 1418749 w 1809750"/>
              <a:gd name="connsiteY127" fmla="*/ 3379171 h 4467225"/>
              <a:gd name="connsiteX128" fmla="*/ 1428274 w 1809750"/>
              <a:gd name="connsiteY128" fmla="*/ 3838276 h 4467225"/>
              <a:gd name="connsiteX129" fmla="*/ 1414939 w 1809750"/>
              <a:gd name="connsiteY129" fmla="*/ 4017346 h 4467225"/>
              <a:gd name="connsiteX130" fmla="*/ 1406366 w 1809750"/>
              <a:gd name="connsiteY130" fmla="*/ 4130694 h 4467225"/>
              <a:gd name="connsiteX131" fmla="*/ 1394936 w 1809750"/>
              <a:gd name="connsiteY131" fmla="*/ 4244041 h 4467225"/>
              <a:gd name="connsiteX132" fmla="*/ 1393031 w 1809750"/>
              <a:gd name="connsiteY132" fmla="*/ 4272616 h 4467225"/>
              <a:gd name="connsiteX133" fmla="*/ 1384459 w 1809750"/>
              <a:gd name="connsiteY133" fmla="*/ 4389774 h 4467225"/>
              <a:gd name="connsiteX134" fmla="*/ 1368266 w 1809750"/>
              <a:gd name="connsiteY134" fmla="*/ 4402156 h 4467225"/>
              <a:gd name="connsiteX135" fmla="*/ 1309211 w 1809750"/>
              <a:gd name="connsiteY135" fmla="*/ 4403109 h 4467225"/>
              <a:gd name="connsiteX136" fmla="*/ 1240631 w 1809750"/>
              <a:gd name="connsiteY136" fmla="*/ 4461211 h 4467225"/>
              <a:gd name="connsiteX137" fmla="*/ 1121569 w 1809750"/>
              <a:gd name="connsiteY137" fmla="*/ 4468831 h 4467225"/>
              <a:gd name="connsiteX138" fmla="*/ 1091089 w 1809750"/>
              <a:gd name="connsiteY138" fmla="*/ 4445971 h 4467225"/>
              <a:gd name="connsiteX139" fmla="*/ 1068229 w 1809750"/>
              <a:gd name="connsiteY139" fmla="*/ 4360246 h 4467225"/>
              <a:gd name="connsiteX140" fmla="*/ 1052989 w 1809750"/>
              <a:gd name="connsiteY140" fmla="*/ 4259281 h 4467225"/>
              <a:gd name="connsiteX141" fmla="*/ 1070134 w 1809750"/>
              <a:gd name="connsiteY141" fmla="*/ 4195464 h 4467225"/>
              <a:gd name="connsiteX142" fmla="*/ 1084421 w 1809750"/>
              <a:gd name="connsiteY142" fmla="*/ 4105929 h 4467225"/>
              <a:gd name="connsiteX143" fmla="*/ 1085374 w 1809750"/>
              <a:gd name="connsiteY143" fmla="*/ 3964959 h 4467225"/>
              <a:gd name="connsiteX144" fmla="*/ 1090136 w 1809750"/>
              <a:gd name="connsiteY144" fmla="*/ 3763981 h 4467225"/>
              <a:gd name="connsiteX145" fmla="*/ 1090136 w 1809750"/>
              <a:gd name="connsiteY145" fmla="*/ 3575386 h 4467225"/>
              <a:gd name="connsiteX146" fmla="*/ 1091089 w 1809750"/>
              <a:gd name="connsiteY146" fmla="*/ 3440131 h 4467225"/>
              <a:gd name="connsiteX147" fmla="*/ 1084421 w 1809750"/>
              <a:gd name="connsiteY147" fmla="*/ 3398221 h 4467225"/>
              <a:gd name="connsiteX148" fmla="*/ 1083469 w 1809750"/>
              <a:gd name="connsiteY148" fmla="*/ 3383934 h 4467225"/>
              <a:gd name="connsiteX149" fmla="*/ 1088231 w 1809750"/>
              <a:gd name="connsiteY149" fmla="*/ 3122949 h 4467225"/>
              <a:gd name="connsiteX150" fmla="*/ 1075849 w 1809750"/>
              <a:gd name="connsiteY150" fmla="*/ 2908636 h 4467225"/>
              <a:gd name="connsiteX151" fmla="*/ 1047274 w 1809750"/>
              <a:gd name="connsiteY151" fmla="*/ 2654319 h 4467225"/>
              <a:gd name="connsiteX152" fmla="*/ 1026319 w 1809750"/>
              <a:gd name="connsiteY152" fmla="*/ 2539066 h 4467225"/>
              <a:gd name="connsiteX153" fmla="*/ 1023461 w 1809750"/>
              <a:gd name="connsiteY153" fmla="*/ 2510491 h 4467225"/>
              <a:gd name="connsiteX154" fmla="*/ 1015841 w 1809750"/>
              <a:gd name="connsiteY154" fmla="*/ 2488584 h 4467225"/>
              <a:gd name="connsiteX155" fmla="*/ 1009174 w 1809750"/>
              <a:gd name="connsiteY155" fmla="*/ 2457151 h 4467225"/>
              <a:gd name="connsiteX156" fmla="*/ 1002506 w 1809750"/>
              <a:gd name="connsiteY156" fmla="*/ 2400001 h 4467225"/>
              <a:gd name="connsiteX157" fmla="*/ 977741 w 1809750"/>
              <a:gd name="connsiteY157" fmla="*/ 2420956 h 4467225"/>
              <a:gd name="connsiteX158" fmla="*/ 898684 w 1809750"/>
              <a:gd name="connsiteY158" fmla="*/ 2683846 h 4467225"/>
              <a:gd name="connsiteX159" fmla="*/ 799624 w 1809750"/>
              <a:gd name="connsiteY159" fmla="*/ 3000076 h 4467225"/>
              <a:gd name="connsiteX160" fmla="*/ 741521 w 1809750"/>
              <a:gd name="connsiteY160" fmla="*/ 3304876 h 4467225"/>
              <a:gd name="connsiteX161" fmla="*/ 736759 w 1809750"/>
              <a:gd name="connsiteY161" fmla="*/ 3384886 h 4467225"/>
              <a:gd name="connsiteX162" fmla="*/ 725329 w 1809750"/>
              <a:gd name="connsiteY162" fmla="*/ 3419176 h 4467225"/>
              <a:gd name="connsiteX163" fmla="*/ 705326 w 1809750"/>
              <a:gd name="connsiteY163" fmla="*/ 3529666 h 4467225"/>
              <a:gd name="connsiteX164" fmla="*/ 679609 w 1809750"/>
              <a:gd name="connsiteY164" fmla="*/ 3662064 h 4467225"/>
              <a:gd name="connsiteX165" fmla="*/ 654844 w 1809750"/>
              <a:gd name="connsiteY165" fmla="*/ 3813511 h 4467225"/>
              <a:gd name="connsiteX166" fmla="*/ 628174 w 1809750"/>
              <a:gd name="connsiteY166" fmla="*/ 3989724 h 4467225"/>
              <a:gd name="connsiteX167" fmla="*/ 611981 w 1809750"/>
              <a:gd name="connsiteY167" fmla="*/ 4096404 h 4467225"/>
              <a:gd name="connsiteX168" fmla="*/ 595789 w 1809750"/>
              <a:gd name="connsiteY168" fmla="*/ 4204989 h 4467225"/>
              <a:gd name="connsiteX169" fmla="*/ 572929 w 1809750"/>
              <a:gd name="connsiteY169" fmla="*/ 4360246 h 4467225"/>
              <a:gd name="connsiteX170" fmla="*/ 571976 w 1809750"/>
              <a:gd name="connsiteY170" fmla="*/ 4365961 h 4467225"/>
              <a:gd name="connsiteX171" fmla="*/ 536734 w 1809750"/>
              <a:gd name="connsiteY171" fmla="*/ 4398346 h 4467225"/>
              <a:gd name="connsiteX172" fmla="*/ 410051 w 1809750"/>
              <a:gd name="connsiteY172" fmla="*/ 4390726 h 4467225"/>
              <a:gd name="connsiteX173" fmla="*/ 377666 w 1809750"/>
              <a:gd name="connsiteY173" fmla="*/ 4404061 h 4467225"/>
              <a:gd name="connsiteX174" fmla="*/ 359569 w 1809750"/>
              <a:gd name="connsiteY174" fmla="*/ 4412634 h 4467225"/>
              <a:gd name="connsiteX175" fmla="*/ 343376 w 1809750"/>
              <a:gd name="connsiteY175" fmla="*/ 4397394 h 4467225"/>
              <a:gd name="connsiteX176" fmla="*/ 319564 w 1809750"/>
              <a:gd name="connsiteY176" fmla="*/ 4374534 h 4467225"/>
              <a:gd name="connsiteX177" fmla="*/ 301466 w 1809750"/>
              <a:gd name="connsiteY177" fmla="*/ 4369771 h 4467225"/>
              <a:gd name="connsiteX178" fmla="*/ 276701 w 1809750"/>
              <a:gd name="connsiteY178" fmla="*/ 4385011 h 4467225"/>
              <a:gd name="connsiteX179" fmla="*/ 198596 w 1809750"/>
              <a:gd name="connsiteY179" fmla="*/ 4448829 h 4467225"/>
              <a:gd name="connsiteX180" fmla="*/ 78581 w 1809750"/>
              <a:gd name="connsiteY180" fmla="*/ 4447876 h 4467225"/>
              <a:gd name="connsiteX181" fmla="*/ 7144 w 1809750"/>
              <a:gd name="connsiteY181" fmla="*/ 4419301 h 4467225"/>
              <a:gd name="connsiteX182" fmla="*/ 10001 w 1809750"/>
              <a:gd name="connsiteY182" fmla="*/ 4380249 h 4467225"/>
              <a:gd name="connsiteX183" fmla="*/ 705326 w 1809750"/>
              <a:gd name="connsiteY183" fmla="*/ 762654 h 4467225"/>
              <a:gd name="connsiteX184" fmla="*/ 719614 w 1809750"/>
              <a:gd name="connsiteY184" fmla="*/ 792181 h 4467225"/>
              <a:gd name="connsiteX185" fmla="*/ 739616 w 1809750"/>
              <a:gd name="connsiteY185" fmla="*/ 840759 h 4467225"/>
              <a:gd name="connsiteX186" fmla="*/ 752951 w 1809750"/>
              <a:gd name="connsiteY186" fmla="*/ 867429 h 4467225"/>
              <a:gd name="connsiteX187" fmla="*/ 760571 w 1809750"/>
              <a:gd name="connsiteY187" fmla="*/ 945534 h 4467225"/>
              <a:gd name="connsiteX188" fmla="*/ 775811 w 1809750"/>
              <a:gd name="connsiteY188" fmla="*/ 1109364 h 4467225"/>
              <a:gd name="connsiteX189" fmla="*/ 866299 w 1809750"/>
              <a:gd name="connsiteY189" fmla="*/ 1383684 h 4467225"/>
              <a:gd name="connsiteX190" fmla="*/ 890111 w 1809750"/>
              <a:gd name="connsiteY190" fmla="*/ 1427499 h 4467225"/>
              <a:gd name="connsiteX191" fmla="*/ 914876 w 1809750"/>
              <a:gd name="connsiteY191" fmla="*/ 1369396 h 4467225"/>
              <a:gd name="connsiteX192" fmla="*/ 1006316 w 1809750"/>
              <a:gd name="connsiteY192" fmla="*/ 1135081 h 4467225"/>
              <a:gd name="connsiteX193" fmla="*/ 1058704 w 1809750"/>
              <a:gd name="connsiteY193" fmla="*/ 1014114 h 4467225"/>
              <a:gd name="connsiteX194" fmla="*/ 1060609 w 1809750"/>
              <a:gd name="connsiteY194" fmla="*/ 974109 h 4467225"/>
              <a:gd name="connsiteX195" fmla="*/ 1052989 w 1809750"/>
              <a:gd name="connsiteY195" fmla="*/ 881716 h 4467225"/>
              <a:gd name="connsiteX196" fmla="*/ 1063466 w 1809750"/>
              <a:gd name="connsiteY196" fmla="*/ 863619 h 4467225"/>
              <a:gd name="connsiteX197" fmla="*/ 1126331 w 1809750"/>
              <a:gd name="connsiteY197" fmla="*/ 804564 h 4467225"/>
              <a:gd name="connsiteX198" fmla="*/ 1206341 w 1809750"/>
              <a:gd name="connsiteY198" fmla="*/ 850284 h 4467225"/>
              <a:gd name="connsiteX199" fmla="*/ 1067276 w 1809750"/>
              <a:gd name="connsiteY199" fmla="*/ 633114 h 4467225"/>
              <a:gd name="connsiteX200" fmla="*/ 1049179 w 1809750"/>
              <a:gd name="connsiteY200" fmla="*/ 710266 h 4467225"/>
              <a:gd name="connsiteX201" fmla="*/ 1040606 w 1809750"/>
              <a:gd name="connsiteY201" fmla="*/ 776941 h 4467225"/>
              <a:gd name="connsiteX202" fmla="*/ 1030129 w 1809750"/>
              <a:gd name="connsiteY202" fmla="*/ 814089 h 4467225"/>
              <a:gd name="connsiteX203" fmla="*/ 997744 w 1809750"/>
              <a:gd name="connsiteY203" fmla="*/ 848379 h 4467225"/>
              <a:gd name="connsiteX204" fmla="*/ 904399 w 1809750"/>
              <a:gd name="connsiteY204" fmla="*/ 990301 h 4467225"/>
              <a:gd name="connsiteX205" fmla="*/ 897731 w 1809750"/>
              <a:gd name="connsiteY205" fmla="*/ 993159 h 4467225"/>
              <a:gd name="connsiteX206" fmla="*/ 878681 w 1809750"/>
              <a:gd name="connsiteY206" fmla="*/ 936009 h 4467225"/>
              <a:gd name="connsiteX207" fmla="*/ 818674 w 1809750"/>
              <a:gd name="connsiteY207" fmla="*/ 856951 h 4467225"/>
              <a:gd name="connsiteX208" fmla="*/ 780574 w 1809750"/>
              <a:gd name="connsiteY208" fmla="*/ 843616 h 4467225"/>
              <a:gd name="connsiteX209" fmla="*/ 797719 w 1809750"/>
              <a:gd name="connsiteY209" fmla="*/ 592156 h 4467225"/>
              <a:gd name="connsiteX210" fmla="*/ 634841 w 1809750"/>
              <a:gd name="connsiteY210" fmla="*/ 825519 h 4467225"/>
              <a:gd name="connsiteX211" fmla="*/ 705326 w 1809750"/>
              <a:gd name="connsiteY211" fmla="*/ 762654 h 4467225"/>
              <a:gd name="connsiteX212" fmla="*/ 1273969 w 1809750"/>
              <a:gd name="connsiteY212" fmla="*/ 1329391 h 4467225"/>
              <a:gd name="connsiteX213" fmla="*/ 1280636 w 1809750"/>
              <a:gd name="connsiteY213" fmla="*/ 1357014 h 4467225"/>
              <a:gd name="connsiteX214" fmla="*/ 1294924 w 1809750"/>
              <a:gd name="connsiteY214" fmla="*/ 1423689 h 4467225"/>
              <a:gd name="connsiteX215" fmla="*/ 1315879 w 1809750"/>
              <a:gd name="connsiteY215" fmla="*/ 1556086 h 4467225"/>
              <a:gd name="connsiteX216" fmla="*/ 1337786 w 1809750"/>
              <a:gd name="connsiteY216" fmla="*/ 1669434 h 4467225"/>
              <a:gd name="connsiteX217" fmla="*/ 1370171 w 1809750"/>
              <a:gd name="connsiteY217" fmla="*/ 1777066 h 4467225"/>
              <a:gd name="connsiteX218" fmla="*/ 1441609 w 1809750"/>
              <a:gd name="connsiteY218" fmla="*/ 1820881 h 4467225"/>
              <a:gd name="connsiteX219" fmla="*/ 1473041 w 1809750"/>
              <a:gd name="connsiteY219" fmla="*/ 1796116 h 4467225"/>
              <a:gd name="connsiteX220" fmla="*/ 1516856 w 1809750"/>
              <a:gd name="connsiteY220" fmla="*/ 1700866 h 4467225"/>
              <a:gd name="connsiteX221" fmla="*/ 1537811 w 1809750"/>
              <a:gd name="connsiteY221" fmla="*/ 1671339 h 4467225"/>
              <a:gd name="connsiteX222" fmla="*/ 1547336 w 1809750"/>
              <a:gd name="connsiteY222" fmla="*/ 1614189 h 4467225"/>
              <a:gd name="connsiteX223" fmla="*/ 1568291 w 1809750"/>
              <a:gd name="connsiteY223" fmla="*/ 1573231 h 4467225"/>
              <a:gd name="connsiteX224" fmla="*/ 1575911 w 1809750"/>
              <a:gd name="connsiteY224" fmla="*/ 1558944 h 4467225"/>
              <a:gd name="connsiteX225" fmla="*/ 1582579 w 1809750"/>
              <a:gd name="connsiteY225" fmla="*/ 1450359 h 4467225"/>
              <a:gd name="connsiteX226" fmla="*/ 1577816 w 1809750"/>
              <a:gd name="connsiteY226" fmla="*/ 1436071 h 4467225"/>
              <a:gd name="connsiteX227" fmla="*/ 1470184 w 1809750"/>
              <a:gd name="connsiteY227" fmla="*/ 1317009 h 4467225"/>
              <a:gd name="connsiteX228" fmla="*/ 1383506 w 1809750"/>
              <a:gd name="connsiteY228" fmla="*/ 1220806 h 4467225"/>
              <a:gd name="connsiteX229" fmla="*/ 1353026 w 1809750"/>
              <a:gd name="connsiteY229" fmla="*/ 1221759 h 4467225"/>
              <a:gd name="connsiteX230" fmla="*/ 1280636 w 1809750"/>
              <a:gd name="connsiteY230" fmla="*/ 1315104 h 4467225"/>
              <a:gd name="connsiteX231" fmla="*/ 1273969 w 1809750"/>
              <a:gd name="connsiteY231" fmla="*/ 1329391 h 4467225"/>
              <a:gd name="connsiteX232" fmla="*/ 599599 w 1809750"/>
              <a:gd name="connsiteY232" fmla="*/ 1884699 h 4467225"/>
              <a:gd name="connsiteX233" fmla="*/ 604361 w 1809750"/>
              <a:gd name="connsiteY233" fmla="*/ 1880889 h 4467225"/>
              <a:gd name="connsiteX234" fmla="*/ 596741 w 1809750"/>
              <a:gd name="connsiteY234" fmla="*/ 1858029 h 4467225"/>
              <a:gd name="connsiteX235" fmla="*/ 581501 w 1809750"/>
              <a:gd name="connsiteY235" fmla="*/ 1721821 h 4467225"/>
              <a:gd name="connsiteX236" fmla="*/ 583406 w 1809750"/>
              <a:gd name="connsiteY236" fmla="*/ 1673244 h 4467225"/>
              <a:gd name="connsiteX237" fmla="*/ 558641 w 1809750"/>
              <a:gd name="connsiteY237" fmla="*/ 1591329 h 4467225"/>
              <a:gd name="connsiteX238" fmla="*/ 555784 w 1809750"/>
              <a:gd name="connsiteY238" fmla="*/ 1568469 h 4467225"/>
              <a:gd name="connsiteX239" fmla="*/ 531019 w 1809750"/>
              <a:gd name="connsiteY239" fmla="*/ 1421784 h 4467225"/>
              <a:gd name="connsiteX240" fmla="*/ 503396 w 1809750"/>
              <a:gd name="connsiteY240" fmla="*/ 1333201 h 4467225"/>
              <a:gd name="connsiteX241" fmla="*/ 484346 w 1809750"/>
              <a:gd name="connsiteY241" fmla="*/ 1236046 h 4467225"/>
              <a:gd name="connsiteX242" fmla="*/ 472916 w 1809750"/>
              <a:gd name="connsiteY242" fmla="*/ 1215091 h 4467225"/>
              <a:gd name="connsiteX243" fmla="*/ 451009 w 1809750"/>
              <a:gd name="connsiteY243" fmla="*/ 1228426 h 4467225"/>
              <a:gd name="connsiteX244" fmla="*/ 431959 w 1809750"/>
              <a:gd name="connsiteY244" fmla="*/ 1271289 h 4467225"/>
              <a:gd name="connsiteX245" fmla="*/ 375761 w 1809750"/>
              <a:gd name="connsiteY245" fmla="*/ 1361776 h 4467225"/>
              <a:gd name="connsiteX246" fmla="*/ 330994 w 1809750"/>
              <a:gd name="connsiteY246" fmla="*/ 1464646 h 4467225"/>
              <a:gd name="connsiteX247" fmla="*/ 333851 w 1809750"/>
              <a:gd name="connsiteY247" fmla="*/ 1471314 h 4467225"/>
              <a:gd name="connsiteX248" fmla="*/ 353854 w 1809750"/>
              <a:gd name="connsiteY248" fmla="*/ 1544656 h 4467225"/>
              <a:gd name="connsiteX249" fmla="*/ 361474 w 1809750"/>
              <a:gd name="connsiteY249" fmla="*/ 1568469 h 4467225"/>
              <a:gd name="connsiteX250" fmla="*/ 390049 w 1809750"/>
              <a:gd name="connsiteY250" fmla="*/ 1656099 h 4467225"/>
              <a:gd name="connsiteX251" fmla="*/ 395764 w 1809750"/>
              <a:gd name="connsiteY251" fmla="*/ 1677054 h 4467225"/>
              <a:gd name="connsiteX252" fmla="*/ 474821 w 1809750"/>
              <a:gd name="connsiteY252" fmla="*/ 1826596 h 4467225"/>
              <a:gd name="connsiteX253" fmla="*/ 507206 w 1809750"/>
              <a:gd name="connsiteY253" fmla="*/ 1858029 h 4467225"/>
              <a:gd name="connsiteX254" fmla="*/ 558641 w 1809750"/>
              <a:gd name="connsiteY254" fmla="*/ 1866601 h 4467225"/>
              <a:gd name="connsiteX255" fmla="*/ 573881 w 1809750"/>
              <a:gd name="connsiteY255" fmla="*/ 1872316 h 4467225"/>
              <a:gd name="connsiteX256" fmla="*/ 599599 w 1809750"/>
              <a:gd name="connsiteY256" fmla="*/ 1884699 h 4467225"/>
              <a:gd name="connsiteX257" fmla="*/ 930116 w 1809750"/>
              <a:gd name="connsiteY257" fmla="*/ 1638954 h 4467225"/>
              <a:gd name="connsiteX258" fmla="*/ 905351 w 1809750"/>
              <a:gd name="connsiteY258" fmla="*/ 1617046 h 4467225"/>
              <a:gd name="connsiteX259" fmla="*/ 880586 w 1809750"/>
              <a:gd name="connsiteY259" fmla="*/ 1644669 h 4467225"/>
              <a:gd name="connsiteX260" fmla="*/ 903446 w 1809750"/>
              <a:gd name="connsiteY260" fmla="*/ 1670386 h 4467225"/>
              <a:gd name="connsiteX261" fmla="*/ 930116 w 1809750"/>
              <a:gd name="connsiteY261" fmla="*/ 1638954 h 4467225"/>
              <a:gd name="connsiteX262" fmla="*/ 912019 w 1809750"/>
              <a:gd name="connsiteY262" fmla="*/ 1539894 h 4467225"/>
              <a:gd name="connsiteX263" fmla="*/ 889159 w 1809750"/>
              <a:gd name="connsiteY263" fmla="*/ 1510366 h 4467225"/>
              <a:gd name="connsiteX264" fmla="*/ 871061 w 1809750"/>
              <a:gd name="connsiteY264" fmla="*/ 1535131 h 4467225"/>
              <a:gd name="connsiteX265" fmla="*/ 892969 w 1809750"/>
              <a:gd name="connsiteY265" fmla="*/ 1563706 h 4467225"/>
              <a:gd name="connsiteX266" fmla="*/ 912019 w 1809750"/>
              <a:gd name="connsiteY266" fmla="*/ 1539894 h 4467225"/>
              <a:gd name="connsiteX267" fmla="*/ 918686 w 1809750"/>
              <a:gd name="connsiteY267" fmla="*/ 1769446 h 4467225"/>
              <a:gd name="connsiteX268" fmla="*/ 946309 w 1809750"/>
              <a:gd name="connsiteY268" fmla="*/ 1741824 h 4467225"/>
              <a:gd name="connsiteX269" fmla="*/ 926306 w 1809750"/>
              <a:gd name="connsiteY269" fmla="*/ 1718964 h 4467225"/>
              <a:gd name="connsiteX270" fmla="*/ 897731 w 1809750"/>
              <a:gd name="connsiteY270" fmla="*/ 1738014 h 4467225"/>
              <a:gd name="connsiteX271" fmla="*/ 918686 w 1809750"/>
              <a:gd name="connsiteY271" fmla="*/ 1769446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809750" h="4467225">
                <a:moveTo>
                  <a:pt x="10001" y="4380249"/>
                </a:moveTo>
                <a:cubicBezTo>
                  <a:pt x="17621" y="4372629"/>
                  <a:pt x="25241" y="4363104"/>
                  <a:pt x="33814" y="4357389"/>
                </a:cubicBezTo>
                <a:cubicBezTo>
                  <a:pt x="44291" y="4350721"/>
                  <a:pt x="56674" y="4345959"/>
                  <a:pt x="68104" y="4343101"/>
                </a:cubicBezTo>
                <a:cubicBezTo>
                  <a:pt x="112871" y="4333576"/>
                  <a:pt x="125254" y="4304049"/>
                  <a:pt x="128111" y="4262139"/>
                </a:cubicBezTo>
                <a:cubicBezTo>
                  <a:pt x="131921" y="4206894"/>
                  <a:pt x="141446" y="4153554"/>
                  <a:pt x="157639" y="4100214"/>
                </a:cubicBezTo>
                <a:cubicBezTo>
                  <a:pt x="181451" y="4022109"/>
                  <a:pt x="199549" y="3943051"/>
                  <a:pt x="220504" y="3863994"/>
                </a:cubicBezTo>
                <a:cubicBezTo>
                  <a:pt x="226219" y="3843991"/>
                  <a:pt x="236696" y="3825894"/>
                  <a:pt x="242411" y="3805891"/>
                </a:cubicBezTo>
                <a:cubicBezTo>
                  <a:pt x="251936" y="3770649"/>
                  <a:pt x="260509" y="3735406"/>
                  <a:pt x="268129" y="3699211"/>
                </a:cubicBezTo>
                <a:cubicBezTo>
                  <a:pt x="288131" y="3606819"/>
                  <a:pt x="308134" y="3514426"/>
                  <a:pt x="328136" y="3422034"/>
                </a:cubicBezTo>
                <a:cubicBezTo>
                  <a:pt x="330041" y="3413461"/>
                  <a:pt x="328136" y="3404889"/>
                  <a:pt x="327184" y="3396316"/>
                </a:cubicBezTo>
                <a:cubicBezTo>
                  <a:pt x="327184" y="3391554"/>
                  <a:pt x="326231" y="3386791"/>
                  <a:pt x="328136" y="3382029"/>
                </a:cubicBezTo>
                <a:cubicBezTo>
                  <a:pt x="342424" y="3341071"/>
                  <a:pt x="356711" y="3300114"/>
                  <a:pt x="370999" y="3260109"/>
                </a:cubicBezTo>
                <a:cubicBezTo>
                  <a:pt x="375761" y="3247726"/>
                  <a:pt x="379571" y="3235344"/>
                  <a:pt x="386239" y="3223914"/>
                </a:cubicBezTo>
                <a:cubicBezTo>
                  <a:pt x="405289" y="3191529"/>
                  <a:pt x="408146" y="3157239"/>
                  <a:pt x="406241" y="3121996"/>
                </a:cubicBezTo>
                <a:cubicBezTo>
                  <a:pt x="404336" y="3091516"/>
                  <a:pt x="411956" y="3063894"/>
                  <a:pt x="423386" y="3035319"/>
                </a:cubicBezTo>
                <a:cubicBezTo>
                  <a:pt x="430054" y="3019126"/>
                  <a:pt x="431959" y="3001029"/>
                  <a:pt x="434816" y="2983884"/>
                </a:cubicBezTo>
                <a:cubicBezTo>
                  <a:pt x="444341" y="2928639"/>
                  <a:pt x="452914" y="2873394"/>
                  <a:pt x="461486" y="2818149"/>
                </a:cubicBezTo>
                <a:cubicBezTo>
                  <a:pt x="463391" y="2806719"/>
                  <a:pt x="469106" y="2796241"/>
                  <a:pt x="471011" y="2784811"/>
                </a:cubicBezTo>
                <a:cubicBezTo>
                  <a:pt x="473869" y="2767666"/>
                  <a:pt x="476726" y="2749569"/>
                  <a:pt x="476726" y="2732424"/>
                </a:cubicBezTo>
                <a:cubicBezTo>
                  <a:pt x="476726" y="2700991"/>
                  <a:pt x="472916" y="2670511"/>
                  <a:pt x="495776" y="2643841"/>
                </a:cubicBezTo>
                <a:cubicBezTo>
                  <a:pt x="500539" y="2639079"/>
                  <a:pt x="503396" y="2631459"/>
                  <a:pt x="503396" y="2624791"/>
                </a:cubicBezTo>
                <a:cubicBezTo>
                  <a:pt x="504349" y="2595264"/>
                  <a:pt x="503396" y="2566689"/>
                  <a:pt x="504349" y="2537161"/>
                </a:cubicBezTo>
                <a:cubicBezTo>
                  <a:pt x="504349" y="2525731"/>
                  <a:pt x="509111" y="2514301"/>
                  <a:pt x="511016" y="2502871"/>
                </a:cubicBezTo>
                <a:cubicBezTo>
                  <a:pt x="520541" y="2432386"/>
                  <a:pt x="530066" y="2360949"/>
                  <a:pt x="538639" y="2290464"/>
                </a:cubicBezTo>
                <a:cubicBezTo>
                  <a:pt x="539591" y="2279986"/>
                  <a:pt x="539591" y="2269509"/>
                  <a:pt x="539591" y="2259984"/>
                </a:cubicBezTo>
                <a:cubicBezTo>
                  <a:pt x="538639" y="2244744"/>
                  <a:pt x="540544" y="2232361"/>
                  <a:pt x="559594" y="2226646"/>
                </a:cubicBezTo>
                <a:cubicBezTo>
                  <a:pt x="547211" y="2211406"/>
                  <a:pt x="545306" y="2198071"/>
                  <a:pt x="558641" y="2183784"/>
                </a:cubicBezTo>
                <a:cubicBezTo>
                  <a:pt x="561499" y="2180926"/>
                  <a:pt x="562451" y="2173306"/>
                  <a:pt x="561499" y="2168544"/>
                </a:cubicBezTo>
                <a:cubicBezTo>
                  <a:pt x="559594" y="2146636"/>
                  <a:pt x="556736" y="2124729"/>
                  <a:pt x="554831" y="2102821"/>
                </a:cubicBezTo>
                <a:cubicBezTo>
                  <a:pt x="553879" y="2085676"/>
                  <a:pt x="546259" y="2080914"/>
                  <a:pt x="529114" y="2085676"/>
                </a:cubicBezTo>
                <a:cubicBezTo>
                  <a:pt x="517684" y="2088534"/>
                  <a:pt x="505301" y="2089486"/>
                  <a:pt x="493871" y="2092344"/>
                </a:cubicBezTo>
                <a:cubicBezTo>
                  <a:pt x="493871" y="2089486"/>
                  <a:pt x="492919" y="2086629"/>
                  <a:pt x="492919" y="2084724"/>
                </a:cubicBezTo>
                <a:cubicBezTo>
                  <a:pt x="502444" y="2082819"/>
                  <a:pt x="511016" y="2081866"/>
                  <a:pt x="520541" y="2079961"/>
                </a:cubicBezTo>
                <a:cubicBezTo>
                  <a:pt x="520541" y="2078056"/>
                  <a:pt x="520541" y="2077104"/>
                  <a:pt x="520541" y="2075199"/>
                </a:cubicBezTo>
                <a:cubicBezTo>
                  <a:pt x="507206" y="2072341"/>
                  <a:pt x="493871" y="2068531"/>
                  <a:pt x="474821" y="2063769"/>
                </a:cubicBezTo>
                <a:cubicBezTo>
                  <a:pt x="478631" y="2045671"/>
                  <a:pt x="479584" y="2025669"/>
                  <a:pt x="488156" y="2009476"/>
                </a:cubicBezTo>
                <a:cubicBezTo>
                  <a:pt x="511016" y="1964709"/>
                  <a:pt x="541496" y="1926609"/>
                  <a:pt x="579596" y="1892319"/>
                </a:cubicBezTo>
                <a:cubicBezTo>
                  <a:pt x="568166" y="1875174"/>
                  <a:pt x="551974" y="1874221"/>
                  <a:pt x="533876" y="1886604"/>
                </a:cubicBezTo>
                <a:cubicBezTo>
                  <a:pt x="527209" y="1890414"/>
                  <a:pt x="520541" y="1894224"/>
                  <a:pt x="513874" y="1897081"/>
                </a:cubicBezTo>
                <a:cubicBezTo>
                  <a:pt x="489109" y="1906606"/>
                  <a:pt x="471964" y="1922799"/>
                  <a:pt x="461486" y="1948516"/>
                </a:cubicBezTo>
                <a:cubicBezTo>
                  <a:pt x="451961" y="1973281"/>
                  <a:pt x="435769" y="1995189"/>
                  <a:pt x="420529" y="2017096"/>
                </a:cubicBezTo>
                <a:cubicBezTo>
                  <a:pt x="409099" y="2035194"/>
                  <a:pt x="413861" y="2044719"/>
                  <a:pt x="432911" y="2049481"/>
                </a:cubicBezTo>
                <a:cubicBezTo>
                  <a:pt x="434816" y="2050434"/>
                  <a:pt x="437674" y="2051386"/>
                  <a:pt x="444341" y="2054244"/>
                </a:cubicBezTo>
                <a:cubicBezTo>
                  <a:pt x="430054" y="2056149"/>
                  <a:pt x="420529" y="2058054"/>
                  <a:pt x="410051" y="2059959"/>
                </a:cubicBezTo>
                <a:cubicBezTo>
                  <a:pt x="411004" y="2067579"/>
                  <a:pt x="411956" y="2074246"/>
                  <a:pt x="412909" y="2079961"/>
                </a:cubicBezTo>
                <a:cubicBezTo>
                  <a:pt x="411956" y="2081866"/>
                  <a:pt x="410051" y="2082819"/>
                  <a:pt x="409099" y="2084724"/>
                </a:cubicBezTo>
                <a:cubicBezTo>
                  <a:pt x="401479" y="2079961"/>
                  <a:pt x="391954" y="2076151"/>
                  <a:pt x="387191" y="2069484"/>
                </a:cubicBezTo>
                <a:cubicBezTo>
                  <a:pt x="378619" y="2057101"/>
                  <a:pt x="373856" y="2042814"/>
                  <a:pt x="366236" y="2029479"/>
                </a:cubicBezTo>
                <a:cubicBezTo>
                  <a:pt x="361474" y="2020906"/>
                  <a:pt x="355759" y="2011381"/>
                  <a:pt x="348139" y="2004714"/>
                </a:cubicBezTo>
                <a:cubicBezTo>
                  <a:pt x="333851" y="1991379"/>
                  <a:pt x="322421" y="1980901"/>
                  <a:pt x="322421" y="1957089"/>
                </a:cubicBezTo>
                <a:cubicBezTo>
                  <a:pt x="322421" y="1940896"/>
                  <a:pt x="301466" y="1925656"/>
                  <a:pt x="289084" y="1910416"/>
                </a:cubicBezTo>
                <a:cubicBezTo>
                  <a:pt x="279559" y="1898986"/>
                  <a:pt x="270034" y="1887556"/>
                  <a:pt x="259556" y="1877079"/>
                </a:cubicBezTo>
                <a:cubicBezTo>
                  <a:pt x="261461" y="1875174"/>
                  <a:pt x="262414" y="1874221"/>
                  <a:pt x="264319" y="1872316"/>
                </a:cubicBezTo>
                <a:cubicBezTo>
                  <a:pt x="267176" y="1874221"/>
                  <a:pt x="270986" y="1877079"/>
                  <a:pt x="278606" y="1881841"/>
                </a:cubicBezTo>
                <a:cubicBezTo>
                  <a:pt x="219551" y="1784686"/>
                  <a:pt x="189071" y="1680864"/>
                  <a:pt x="149066" y="1581804"/>
                </a:cubicBezTo>
                <a:cubicBezTo>
                  <a:pt x="132874" y="1542751"/>
                  <a:pt x="121444" y="1502746"/>
                  <a:pt x="109061" y="1461789"/>
                </a:cubicBezTo>
                <a:cubicBezTo>
                  <a:pt x="106204" y="1451311"/>
                  <a:pt x="105251" y="1439881"/>
                  <a:pt x="106204" y="1429404"/>
                </a:cubicBezTo>
                <a:cubicBezTo>
                  <a:pt x="107156" y="1403686"/>
                  <a:pt x="107156" y="1377969"/>
                  <a:pt x="111919" y="1353204"/>
                </a:cubicBezTo>
                <a:cubicBezTo>
                  <a:pt x="115729" y="1336059"/>
                  <a:pt x="123349" y="1317009"/>
                  <a:pt x="133826" y="1303674"/>
                </a:cubicBezTo>
                <a:cubicBezTo>
                  <a:pt x="167164" y="1260811"/>
                  <a:pt x="190024" y="1213186"/>
                  <a:pt x="206216" y="1160799"/>
                </a:cubicBezTo>
                <a:cubicBezTo>
                  <a:pt x="209074" y="1151274"/>
                  <a:pt x="214789" y="1141749"/>
                  <a:pt x="220504" y="1133176"/>
                </a:cubicBezTo>
                <a:cubicBezTo>
                  <a:pt x="229076" y="1117936"/>
                  <a:pt x="238601" y="1104601"/>
                  <a:pt x="246221" y="1089361"/>
                </a:cubicBezTo>
                <a:cubicBezTo>
                  <a:pt x="264319" y="1055071"/>
                  <a:pt x="282416" y="1020781"/>
                  <a:pt x="299561" y="986491"/>
                </a:cubicBezTo>
                <a:cubicBezTo>
                  <a:pt x="315754" y="955059"/>
                  <a:pt x="330994" y="922674"/>
                  <a:pt x="347186" y="891241"/>
                </a:cubicBezTo>
                <a:cubicBezTo>
                  <a:pt x="355759" y="875049"/>
                  <a:pt x="368141" y="861714"/>
                  <a:pt x="365284" y="840759"/>
                </a:cubicBezTo>
                <a:cubicBezTo>
                  <a:pt x="364331" y="834091"/>
                  <a:pt x="369094" y="824566"/>
                  <a:pt x="372904" y="817899"/>
                </a:cubicBezTo>
                <a:cubicBezTo>
                  <a:pt x="384334" y="795039"/>
                  <a:pt x="396716" y="773131"/>
                  <a:pt x="407194" y="750271"/>
                </a:cubicBezTo>
                <a:cubicBezTo>
                  <a:pt x="416719" y="728364"/>
                  <a:pt x="437674" y="725506"/>
                  <a:pt x="456724" y="719791"/>
                </a:cubicBezTo>
                <a:cubicBezTo>
                  <a:pt x="494824" y="708361"/>
                  <a:pt x="534829" y="699789"/>
                  <a:pt x="571024" y="684549"/>
                </a:cubicBezTo>
                <a:cubicBezTo>
                  <a:pt x="606266" y="670261"/>
                  <a:pt x="638651" y="650259"/>
                  <a:pt x="671036" y="632161"/>
                </a:cubicBezTo>
                <a:cubicBezTo>
                  <a:pt x="676751" y="629304"/>
                  <a:pt x="681514" y="620731"/>
                  <a:pt x="683419" y="614064"/>
                </a:cubicBezTo>
                <a:cubicBezTo>
                  <a:pt x="688181" y="592156"/>
                  <a:pt x="691991" y="570249"/>
                  <a:pt x="693896" y="548341"/>
                </a:cubicBezTo>
                <a:cubicBezTo>
                  <a:pt x="696754" y="512146"/>
                  <a:pt x="698659" y="474999"/>
                  <a:pt x="699611" y="438804"/>
                </a:cubicBezTo>
                <a:cubicBezTo>
                  <a:pt x="699611" y="420706"/>
                  <a:pt x="691991" y="401656"/>
                  <a:pt x="694849" y="383559"/>
                </a:cubicBezTo>
                <a:cubicBezTo>
                  <a:pt x="699611" y="349269"/>
                  <a:pt x="708184" y="314979"/>
                  <a:pt x="717709" y="281641"/>
                </a:cubicBezTo>
                <a:cubicBezTo>
                  <a:pt x="726281" y="250209"/>
                  <a:pt x="736759" y="218776"/>
                  <a:pt x="747236" y="187344"/>
                </a:cubicBezTo>
                <a:cubicBezTo>
                  <a:pt x="750094" y="178771"/>
                  <a:pt x="756761" y="170198"/>
                  <a:pt x="762476" y="163531"/>
                </a:cubicBezTo>
                <a:cubicBezTo>
                  <a:pt x="783431" y="138766"/>
                  <a:pt x="804386" y="115906"/>
                  <a:pt x="824389" y="91141"/>
                </a:cubicBezTo>
                <a:cubicBezTo>
                  <a:pt x="836771" y="75901"/>
                  <a:pt x="845344" y="57804"/>
                  <a:pt x="857726" y="42564"/>
                </a:cubicBezTo>
                <a:cubicBezTo>
                  <a:pt x="861536" y="37801"/>
                  <a:pt x="872014" y="37801"/>
                  <a:pt x="879634" y="35896"/>
                </a:cubicBezTo>
                <a:cubicBezTo>
                  <a:pt x="888206" y="33991"/>
                  <a:pt x="899636" y="34943"/>
                  <a:pt x="904399" y="30181"/>
                </a:cubicBezTo>
                <a:cubicBezTo>
                  <a:pt x="927259" y="7321"/>
                  <a:pt x="952024" y="2558"/>
                  <a:pt x="982504" y="11131"/>
                </a:cubicBezTo>
                <a:cubicBezTo>
                  <a:pt x="1008221" y="18751"/>
                  <a:pt x="1033939" y="16846"/>
                  <a:pt x="1059656" y="31134"/>
                </a:cubicBezTo>
                <a:cubicBezTo>
                  <a:pt x="1139666" y="75901"/>
                  <a:pt x="1187291" y="146386"/>
                  <a:pt x="1208246" y="231159"/>
                </a:cubicBezTo>
                <a:cubicBezTo>
                  <a:pt x="1227296" y="307359"/>
                  <a:pt x="1229201" y="387369"/>
                  <a:pt x="1225391" y="466426"/>
                </a:cubicBezTo>
                <a:cubicBezTo>
                  <a:pt x="1225391" y="470236"/>
                  <a:pt x="1224439" y="473094"/>
                  <a:pt x="1224439" y="476904"/>
                </a:cubicBezTo>
                <a:cubicBezTo>
                  <a:pt x="1239679" y="540721"/>
                  <a:pt x="1229201" y="605491"/>
                  <a:pt x="1233011" y="670261"/>
                </a:cubicBezTo>
                <a:cubicBezTo>
                  <a:pt x="1234916" y="715029"/>
                  <a:pt x="1238726" y="713124"/>
                  <a:pt x="1278731" y="721696"/>
                </a:cubicBezTo>
                <a:cubicBezTo>
                  <a:pt x="1301591" y="726459"/>
                  <a:pt x="1325404" y="725506"/>
                  <a:pt x="1348264" y="732174"/>
                </a:cubicBezTo>
                <a:cubicBezTo>
                  <a:pt x="1360646" y="735031"/>
                  <a:pt x="1373029" y="745509"/>
                  <a:pt x="1381601" y="755986"/>
                </a:cubicBezTo>
                <a:cubicBezTo>
                  <a:pt x="1393031" y="769321"/>
                  <a:pt x="1400651" y="786466"/>
                  <a:pt x="1409224" y="801706"/>
                </a:cubicBezTo>
                <a:cubicBezTo>
                  <a:pt x="1413034" y="807421"/>
                  <a:pt x="1417796" y="814089"/>
                  <a:pt x="1417796" y="820756"/>
                </a:cubicBezTo>
                <a:cubicBezTo>
                  <a:pt x="1414939" y="847426"/>
                  <a:pt x="1433036" y="861714"/>
                  <a:pt x="1447324" y="879811"/>
                </a:cubicBezTo>
                <a:cubicBezTo>
                  <a:pt x="1481614" y="923626"/>
                  <a:pt x="1514951" y="967441"/>
                  <a:pt x="1549241" y="1010304"/>
                </a:cubicBezTo>
                <a:cubicBezTo>
                  <a:pt x="1558766" y="1021734"/>
                  <a:pt x="1570196" y="1032211"/>
                  <a:pt x="1579721" y="1043641"/>
                </a:cubicBezTo>
                <a:cubicBezTo>
                  <a:pt x="1598771" y="1066501"/>
                  <a:pt x="1615916" y="1090314"/>
                  <a:pt x="1634014" y="1114126"/>
                </a:cubicBezTo>
                <a:cubicBezTo>
                  <a:pt x="1670209" y="1160799"/>
                  <a:pt x="1707356" y="1207471"/>
                  <a:pt x="1742599" y="1255096"/>
                </a:cubicBezTo>
                <a:cubicBezTo>
                  <a:pt x="1754981" y="1272241"/>
                  <a:pt x="1763554" y="1293196"/>
                  <a:pt x="1774031" y="1312246"/>
                </a:cubicBezTo>
                <a:cubicBezTo>
                  <a:pt x="1781651" y="1326534"/>
                  <a:pt x="1790224" y="1340821"/>
                  <a:pt x="1797844" y="1354156"/>
                </a:cubicBezTo>
                <a:cubicBezTo>
                  <a:pt x="1800701" y="1359871"/>
                  <a:pt x="1806416" y="1366539"/>
                  <a:pt x="1806416" y="1372254"/>
                </a:cubicBezTo>
                <a:cubicBezTo>
                  <a:pt x="1805464" y="1400829"/>
                  <a:pt x="1807369" y="1429404"/>
                  <a:pt x="1801654" y="1457026"/>
                </a:cubicBezTo>
                <a:cubicBezTo>
                  <a:pt x="1791176" y="1507509"/>
                  <a:pt x="1776889" y="1557991"/>
                  <a:pt x="1762601" y="1607521"/>
                </a:cubicBezTo>
                <a:cubicBezTo>
                  <a:pt x="1756886" y="1627524"/>
                  <a:pt x="1747361" y="1645621"/>
                  <a:pt x="1740694" y="1665624"/>
                </a:cubicBezTo>
                <a:cubicBezTo>
                  <a:pt x="1727359" y="1705629"/>
                  <a:pt x="1714024" y="1746586"/>
                  <a:pt x="1700689" y="1787544"/>
                </a:cubicBezTo>
                <a:cubicBezTo>
                  <a:pt x="1699736" y="1789449"/>
                  <a:pt x="1697831" y="1792306"/>
                  <a:pt x="1698784" y="1793259"/>
                </a:cubicBezTo>
                <a:cubicBezTo>
                  <a:pt x="1713071" y="1820881"/>
                  <a:pt x="1687354" y="1842789"/>
                  <a:pt x="1686401" y="1869459"/>
                </a:cubicBezTo>
                <a:cubicBezTo>
                  <a:pt x="1666399" y="1868506"/>
                  <a:pt x="1658779" y="1881841"/>
                  <a:pt x="1653064" y="1898034"/>
                </a:cubicBezTo>
                <a:cubicBezTo>
                  <a:pt x="1639729" y="1934229"/>
                  <a:pt x="1624489" y="1969471"/>
                  <a:pt x="1609249" y="2004714"/>
                </a:cubicBezTo>
                <a:cubicBezTo>
                  <a:pt x="1601629" y="2023764"/>
                  <a:pt x="1583531" y="2024716"/>
                  <a:pt x="1568291" y="2011381"/>
                </a:cubicBezTo>
                <a:cubicBezTo>
                  <a:pt x="1560671" y="2004714"/>
                  <a:pt x="1548289" y="2002809"/>
                  <a:pt x="1535906" y="1998046"/>
                </a:cubicBezTo>
                <a:cubicBezTo>
                  <a:pt x="1550194" y="1987569"/>
                  <a:pt x="1565434" y="1977091"/>
                  <a:pt x="1582579" y="1964709"/>
                </a:cubicBezTo>
                <a:cubicBezTo>
                  <a:pt x="1554004" y="1935181"/>
                  <a:pt x="1526381" y="1907559"/>
                  <a:pt x="1499711" y="1878984"/>
                </a:cubicBezTo>
                <a:cubicBezTo>
                  <a:pt x="1494949" y="1874221"/>
                  <a:pt x="1491139" y="1870411"/>
                  <a:pt x="1486376" y="1865649"/>
                </a:cubicBezTo>
                <a:cubicBezTo>
                  <a:pt x="1463516" y="1838979"/>
                  <a:pt x="1461611" y="1838026"/>
                  <a:pt x="1426369" y="1834216"/>
                </a:cubicBezTo>
                <a:cubicBezTo>
                  <a:pt x="1443514" y="1858029"/>
                  <a:pt x="1464469" y="1881841"/>
                  <a:pt x="1479709" y="1908511"/>
                </a:cubicBezTo>
                <a:cubicBezTo>
                  <a:pt x="1493044" y="1932324"/>
                  <a:pt x="1502569" y="1958041"/>
                  <a:pt x="1511141" y="1983759"/>
                </a:cubicBezTo>
                <a:cubicBezTo>
                  <a:pt x="1513999" y="1991379"/>
                  <a:pt x="1509236" y="2001856"/>
                  <a:pt x="1507331" y="2011381"/>
                </a:cubicBezTo>
                <a:cubicBezTo>
                  <a:pt x="1499711" y="2009476"/>
                  <a:pt x="1492091" y="2009476"/>
                  <a:pt x="1484471" y="2006619"/>
                </a:cubicBezTo>
                <a:cubicBezTo>
                  <a:pt x="1446371" y="1991379"/>
                  <a:pt x="1442561" y="1993284"/>
                  <a:pt x="1446371" y="2034241"/>
                </a:cubicBezTo>
                <a:cubicBezTo>
                  <a:pt x="1449229" y="2063769"/>
                  <a:pt x="1458754" y="2092344"/>
                  <a:pt x="1463516" y="2120919"/>
                </a:cubicBezTo>
                <a:cubicBezTo>
                  <a:pt x="1468279" y="2147589"/>
                  <a:pt x="1475899" y="2174259"/>
                  <a:pt x="1468279" y="2202834"/>
                </a:cubicBezTo>
                <a:cubicBezTo>
                  <a:pt x="1464469" y="2217121"/>
                  <a:pt x="1473041" y="2235219"/>
                  <a:pt x="1472089" y="2251411"/>
                </a:cubicBezTo>
                <a:cubicBezTo>
                  <a:pt x="1472089" y="2299036"/>
                  <a:pt x="1471136" y="2346661"/>
                  <a:pt x="1468279" y="2393334"/>
                </a:cubicBezTo>
                <a:cubicBezTo>
                  <a:pt x="1464469" y="2463819"/>
                  <a:pt x="1458754" y="2535256"/>
                  <a:pt x="1453991" y="2605741"/>
                </a:cubicBezTo>
                <a:cubicBezTo>
                  <a:pt x="1449229" y="2676226"/>
                  <a:pt x="1443514" y="2745759"/>
                  <a:pt x="1438751" y="2816244"/>
                </a:cubicBezTo>
                <a:cubicBezTo>
                  <a:pt x="1435894" y="2864821"/>
                  <a:pt x="1433989" y="2914351"/>
                  <a:pt x="1432084" y="2962929"/>
                </a:cubicBezTo>
                <a:cubicBezTo>
                  <a:pt x="1429226" y="3047701"/>
                  <a:pt x="1427321" y="3132474"/>
                  <a:pt x="1424464" y="3218199"/>
                </a:cubicBezTo>
                <a:cubicBezTo>
                  <a:pt x="1422559" y="3271539"/>
                  <a:pt x="1416844" y="3325831"/>
                  <a:pt x="1418749" y="3379171"/>
                </a:cubicBezTo>
                <a:cubicBezTo>
                  <a:pt x="1426369" y="3532524"/>
                  <a:pt x="1432084" y="3684924"/>
                  <a:pt x="1428274" y="3838276"/>
                </a:cubicBezTo>
                <a:cubicBezTo>
                  <a:pt x="1426369" y="3898284"/>
                  <a:pt x="1419701" y="3957339"/>
                  <a:pt x="1414939" y="4017346"/>
                </a:cubicBezTo>
                <a:cubicBezTo>
                  <a:pt x="1412081" y="4055446"/>
                  <a:pt x="1410176" y="4092594"/>
                  <a:pt x="1406366" y="4130694"/>
                </a:cubicBezTo>
                <a:cubicBezTo>
                  <a:pt x="1402556" y="4168794"/>
                  <a:pt x="1398746" y="4205941"/>
                  <a:pt x="1394936" y="4244041"/>
                </a:cubicBezTo>
                <a:cubicBezTo>
                  <a:pt x="1393984" y="4253566"/>
                  <a:pt x="1393031" y="4263091"/>
                  <a:pt x="1393031" y="4272616"/>
                </a:cubicBezTo>
                <a:cubicBezTo>
                  <a:pt x="1390174" y="4311669"/>
                  <a:pt x="1388269" y="4350721"/>
                  <a:pt x="1384459" y="4389774"/>
                </a:cubicBezTo>
                <a:cubicBezTo>
                  <a:pt x="1384459" y="4394536"/>
                  <a:pt x="1373981" y="4402156"/>
                  <a:pt x="1368266" y="4402156"/>
                </a:cubicBezTo>
                <a:cubicBezTo>
                  <a:pt x="1348264" y="4404061"/>
                  <a:pt x="1328261" y="4403109"/>
                  <a:pt x="1309211" y="4403109"/>
                </a:cubicBezTo>
                <a:cubicBezTo>
                  <a:pt x="1299686" y="4448829"/>
                  <a:pt x="1286351" y="4459306"/>
                  <a:pt x="1240631" y="4461211"/>
                </a:cubicBezTo>
                <a:cubicBezTo>
                  <a:pt x="1200626" y="4463116"/>
                  <a:pt x="1161574" y="4465974"/>
                  <a:pt x="1121569" y="4468831"/>
                </a:cubicBezTo>
                <a:cubicBezTo>
                  <a:pt x="1104424" y="4469784"/>
                  <a:pt x="1094899" y="4465021"/>
                  <a:pt x="1091089" y="4445971"/>
                </a:cubicBezTo>
                <a:cubicBezTo>
                  <a:pt x="1084421" y="4417396"/>
                  <a:pt x="1073944" y="4388821"/>
                  <a:pt x="1068229" y="4360246"/>
                </a:cubicBezTo>
                <a:cubicBezTo>
                  <a:pt x="1061561" y="4326909"/>
                  <a:pt x="1053941" y="4292619"/>
                  <a:pt x="1052989" y="4259281"/>
                </a:cubicBezTo>
                <a:cubicBezTo>
                  <a:pt x="1052989" y="4238326"/>
                  <a:pt x="1065371" y="4217371"/>
                  <a:pt x="1070134" y="4195464"/>
                </a:cubicBezTo>
                <a:cubicBezTo>
                  <a:pt x="1075849" y="4165936"/>
                  <a:pt x="1082516" y="4136409"/>
                  <a:pt x="1084421" y="4105929"/>
                </a:cubicBezTo>
                <a:cubicBezTo>
                  <a:pt x="1086326" y="4059256"/>
                  <a:pt x="1084421" y="4011631"/>
                  <a:pt x="1085374" y="3964959"/>
                </a:cubicBezTo>
                <a:cubicBezTo>
                  <a:pt x="1086326" y="3898284"/>
                  <a:pt x="1089184" y="3830656"/>
                  <a:pt x="1090136" y="3763981"/>
                </a:cubicBezTo>
                <a:cubicBezTo>
                  <a:pt x="1091089" y="3701116"/>
                  <a:pt x="1090136" y="3638251"/>
                  <a:pt x="1090136" y="3575386"/>
                </a:cubicBezTo>
                <a:cubicBezTo>
                  <a:pt x="1090136" y="3530619"/>
                  <a:pt x="1091089" y="3485851"/>
                  <a:pt x="1091089" y="3440131"/>
                </a:cubicBezTo>
                <a:cubicBezTo>
                  <a:pt x="1091089" y="3425844"/>
                  <a:pt x="1086326" y="3412509"/>
                  <a:pt x="1084421" y="3398221"/>
                </a:cubicBezTo>
                <a:cubicBezTo>
                  <a:pt x="1083469" y="3393459"/>
                  <a:pt x="1083469" y="3388696"/>
                  <a:pt x="1083469" y="3383934"/>
                </a:cubicBezTo>
                <a:cubicBezTo>
                  <a:pt x="1085374" y="3297256"/>
                  <a:pt x="1089184" y="3209626"/>
                  <a:pt x="1088231" y="3122949"/>
                </a:cubicBezTo>
                <a:cubicBezTo>
                  <a:pt x="1087279" y="3051511"/>
                  <a:pt x="1082516" y="2980074"/>
                  <a:pt x="1075849" y="2908636"/>
                </a:cubicBezTo>
                <a:cubicBezTo>
                  <a:pt x="1068229" y="2823864"/>
                  <a:pt x="1058704" y="2739091"/>
                  <a:pt x="1047274" y="2654319"/>
                </a:cubicBezTo>
                <a:cubicBezTo>
                  <a:pt x="1042511" y="2615266"/>
                  <a:pt x="1032986" y="2577166"/>
                  <a:pt x="1026319" y="2539066"/>
                </a:cubicBezTo>
                <a:cubicBezTo>
                  <a:pt x="1024414" y="2529541"/>
                  <a:pt x="1025366" y="2520016"/>
                  <a:pt x="1023461" y="2510491"/>
                </a:cubicBezTo>
                <a:cubicBezTo>
                  <a:pt x="1022509" y="2502871"/>
                  <a:pt x="1017746" y="2496204"/>
                  <a:pt x="1015841" y="2488584"/>
                </a:cubicBezTo>
                <a:cubicBezTo>
                  <a:pt x="1012984" y="2478106"/>
                  <a:pt x="1008221" y="2466676"/>
                  <a:pt x="1009174" y="2457151"/>
                </a:cubicBezTo>
                <a:cubicBezTo>
                  <a:pt x="1013936" y="2425719"/>
                  <a:pt x="1014889" y="2425719"/>
                  <a:pt x="1002506" y="2400001"/>
                </a:cubicBezTo>
                <a:cubicBezTo>
                  <a:pt x="989171" y="2401906"/>
                  <a:pt x="982504" y="2405716"/>
                  <a:pt x="977741" y="2420956"/>
                </a:cubicBezTo>
                <a:cubicBezTo>
                  <a:pt x="952976" y="2509539"/>
                  <a:pt x="930116" y="2598121"/>
                  <a:pt x="898684" y="2683846"/>
                </a:cubicBezTo>
                <a:cubicBezTo>
                  <a:pt x="859631" y="2787669"/>
                  <a:pt x="824389" y="2892444"/>
                  <a:pt x="799624" y="3000076"/>
                </a:cubicBezTo>
                <a:cubicBezTo>
                  <a:pt x="776764" y="3101041"/>
                  <a:pt x="759619" y="3202959"/>
                  <a:pt x="741521" y="3304876"/>
                </a:cubicBezTo>
                <a:cubicBezTo>
                  <a:pt x="736759" y="3330594"/>
                  <a:pt x="739616" y="3358216"/>
                  <a:pt x="736759" y="3384886"/>
                </a:cubicBezTo>
                <a:cubicBezTo>
                  <a:pt x="735806" y="3396316"/>
                  <a:pt x="727234" y="3407746"/>
                  <a:pt x="725329" y="3419176"/>
                </a:cubicBezTo>
                <a:cubicBezTo>
                  <a:pt x="717709" y="3455371"/>
                  <a:pt x="711994" y="3492519"/>
                  <a:pt x="705326" y="3529666"/>
                </a:cubicBezTo>
                <a:cubicBezTo>
                  <a:pt x="696754" y="3573481"/>
                  <a:pt x="687229" y="3617296"/>
                  <a:pt x="679609" y="3662064"/>
                </a:cubicBezTo>
                <a:cubicBezTo>
                  <a:pt x="671036" y="3712546"/>
                  <a:pt x="662464" y="3763029"/>
                  <a:pt x="654844" y="3813511"/>
                </a:cubicBezTo>
                <a:cubicBezTo>
                  <a:pt x="645319" y="3871614"/>
                  <a:pt x="636746" y="3930669"/>
                  <a:pt x="628174" y="3989724"/>
                </a:cubicBezTo>
                <a:cubicBezTo>
                  <a:pt x="622459" y="4024966"/>
                  <a:pt x="617696" y="4060209"/>
                  <a:pt x="611981" y="4096404"/>
                </a:cubicBezTo>
                <a:cubicBezTo>
                  <a:pt x="606266" y="4132599"/>
                  <a:pt x="601504" y="4168794"/>
                  <a:pt x="595789" y="4204989"/>
                </a:cubicBezTo>
                <a:cubicBezTo>
                  <a:pt x="588169" y="4256424"/>
                  <a:pt x="580549" y="4308811"/>
                  <a:pt x="572929" y="4360246"/>
                </a:cubicBezTo>
                <a:cubicBezTo>
                  <a:pt x="572929" y="4362151"/>
                  <a:pt x="571976" y="4364056"/>
                  <a:pt x="571976" y="4365961"/>
                </a:cubicBezTo>
                <a:cubicBezTo>
                  <a:pt x="567214" y="4396441"/>
                  <a:pt x="567214" y="4396441"/>
                  <a:pt x="536734" y="4398346"/>
                </a:cubicBezTo>
                <a:cubicBezTo>
                  <a:pt x="493871" y="4401204"/>
                  <a:pt x="451961" y="4402156"/>
                  <a:pt x="410051" y="4390726"/>
                </a:cubicBezTo>
                <a:cubicBezTo>
                  <a:pt x="397669" y="4386916"/>
                  <a:pt x="384334" y="4386916"/>
                  <a:pt x="377666" y="4404061"/>
                </a:cubicBezTo>
                <a:cubicBezTo>
                  <a:pt x="375761" y="4408824"/>
                  <a:pt x="364331" y="4413586"/>
                  <a:pt x="359569" y="4412634"/>
                </a:cubicBezTo>
                <a:cubicBezTo>
                  <a:pt x="352901" y="4410729"/>
                  <a:pt x="343376" y="4403109"/>
                  <a:pt x="343376" y="4397394"/>
                </a:cubicBezTo>
                <a:cubicBezTo>
                  <a:pt x="343376" y="4379296"/>
                  <a:pt x="331946" y="4377391"/>
                  <a:pt x="319564" y="4374534"/>
                </a:cubicBezTo>
                <a:cubicBezTo>
                  <a:pt x="313849" y="4372629"/>
                  <a:pt x="307181" y="4371676"/>
                  <a:pt x="301466" y="4369771"/>
                </a:cubicBezTo>
                <a:cubicBezTo>
                  <a:pt x="286226" y="4364056"/>
                  <a:pt x="279559" y="4370724"/>
                  <a:pt x="276701" y="4385011"/>
                </a:cubicBezTo>
                <a:cubicBezTo>
                  <a:pt x="266224" y="4432636"/>
                  <a:pt x="249079" y="4446924"/>
                  <a:pt x="198596" y="4448829"/>
                </a:cubicBezTo>
                <a:cubicBezTo>
                  <a:pt x="158591" y="4449781"/>
                  <a:pt x="117634" y="4452639"/>
                  <a:pt x="78581" y="4447876"/>
                </a:cubicBezTo>
                <a:cubicBezTo>
                  <a:pt x="53816" y="4445019"/>
                  <a:pt x="23336" y="4448829"/>
                  <a:pt x="7144" y="4419301"/>
                </a:cubicBezTo>
                <a:cubicBezTo>
                  <a:pt x="10001" y="4402156"/>
                  <a:pt x="10001" y="4390726"/>
                  <a:pt x="10001" y="4380249"/>
                </a:cubicBezTo>
                <a:close/>
                <a:moveTo>
                  <a:pt x="705326" y="762654"/>
                </a:moveTo>
                <a:cubicBezTo>
                  <a:pt x="711041" y="774084"/>
                  <a:pt x="719614" y="783609"/>
                  <a:pt x="719614" y="792181"/>
                </a:cubicBezTo>
                <a:cubicBezTo>
                  <a:pt x="718661" y="812184"/>
                  <a:pt x="727234" y="826471"/>
                  <a:pt x="739616" y="840759"/>
                </a:cubicBezTo>
                <a:cubicBezTo>
                  <a:pt x="746284" y="848379"/>
                  <a:pt x="751046" y="857904"/>
                  <a:pt x="752951" y="867429"/>
                </a:cubicBezTo>
                <a:cubicBezTo>
                  <a:pt x="756761" y="893146"/>
                  <a:pt x="758666" y="919816"/>
                  <a:pt x="760571" y="945534"/>
                </a:cubicBezTo>
                <a:cubicBezTo>
                  <a:pt x="765334" y="999826"/>
                  <a:pt x="768191" y="1055071"/>
                  <a:pt x="775811" y="1109364"/>
                </a:cubicBezTo>
                <a:cubicBezTo>
                  <a:pt x="789146" y="1206519"/>
                  <a:pt x="821531" y="1297006"/>
                  <a:pt x="866299" y="1383684"/>
                </a:cubicBezTo>
                <a:cubicBezTo>
                  <a:pt x="872966" y="1397019"/>
                  <a:pt x="880586" y="1410354"/>
                  <a:pt x="890111" y="1427499"/>
                </a:cubicBezTo>
                <a:cubicBezTo>
                  <a:pt x="899636" y="1404639"/>
                  <a:pt x="907256" y="1387494"/>
                  <a:pt x="914876" y="1369396"/>
                </a:cubicBezTo>
                <a:cubicBezTo>
                  <a:pt x="945356" y="1291291"/>
                  <a:pt x="974884" y="1213186"/>
                  <a:pt x="1006316" y="1135081"/>
                </a:cubicBezTo>
                <a:cubicBezTo>
                  <a:pt x="1022509" y="1094124"/>
                  <a:pt x="1042511" y="1055071"/>
                  <a:pt x="1058704" y="1014114"/>
                </a:cubicBezTo>
                <a:cubicBezTo>
                  <a:pt x="1063466" y="1002684"/>
                  <a:pt x="1061561" y="987444"/>
                  <a:pt x="1060609" y="974109"/>
                </a:cubicBezTo>
                <a:cubicBezTo>
                  <a:pt x="1058704" y="943629"/>
                  <a:pt x="1054894" y="912196"/>
                  <a:pt x="1052989" y="881716"/>
                </a:cubicBezTo>
                <a:cubicBezTo>
                  <a:pt x="1052989" y="876001"/>
                  <a:pt x="1058704" y="865524"/>
                  <a:pt x="1063466" y="863619"/>
                </a:cubicBezTo>
                <a:cubicBezTo>
                  <a:pt x="1091089" y="852189"/>
                  <a:pt x="1113949" y="835996"/>
                  <a:pt x="1126331" y="804564"/>
                </a:cubicBezTo>
                <a:cubicBezTo>
                  <a:pt x="1145381" y="835996"/>
                  <a:pt x="1173956" y="844569"/>
                  <a:pt x="1206341" y="850284"/>
                </a:cubicBezTo>
                <a:cubicBezTo>
                  <a:pt x="1192054" y="790276"/>
                  <a:pt x="1109186" y="661689"/>
                  <a:pt x="1067276" y="633114"/>
                </a:cubicBezTo>
                <a:cubicBezTo>
                  <a:pt x="1054894" y="656926"/>
                  <a:pt x="1046321" y="680739"/>
                  <a:pt x="1049179" y="710266"/>
                </a:cubicBezTo>
                <a:cubicBezTo>
                  <a:pt x="1051084" y="732174"/>
                  <a:pt x="1044416" y="755034"/>
                  <a:pt x="1040606" y="776941"/>
                </a:cubicBezTo>
                <a:cubicBezTo>
                  <a:pt x="1038701" y="789324"/>
                  <a:pt x="1033939" y="800754"/>
                  <a:pt x="1030129" y="814089"/>
                </a:cubicBezTo>
                <a:cubicBezTo>
                  <a:pt x="1008221" y="813136"/>
                  <a:pt x="1000601" y="831234"/>
                  <a:pt x="997744" y="848379"/>
                </a:cubicBezTo>
                <a:cubicBezTo>
                  <a:pt x="986314" y="908386"/>
                  <a:pt x="935831" y="942676"/>
                  <a:pt x="904399" y="990301"/>
                </a:cubicBezTo>
                <a:cubicBezTo>
                  <a:pt x="903446" y="992206"/>
                  <a:pt x="899636" y="992206"/>
                  <a:pt x="897731" y="993159"/>
                </a:cubicBezTo>
                <a:cubicBezTo>
                  <a:pt x="891064" y="973156"/>
                  <a:pt x="888206" y="952201"/>
                  <a:pt x="878681" y="936009"/>
                </a:cubicBezTo>
                <a:cubicBezTo>
                  <a:pt x="861536" y="908386"/>
                  <a:pt x="838676" y="883621"/>
                  <a:pt x="818674" y="856951"/>
                </a:cubicBezTo>
                <a:cubicBezTo>
                  <a:pt x="809149" y="844569"/>
                  <a:pt x="797719" y="835044"/>
                  <a:pt x="780574" y="843616"/>
                </a:cubicBezTo>
                <a:cubicBezTo>
                  <a:pt x="735806" y="768369"/>
                  <a:pt x="741521" y="683596"/>
                  <a:pt x="797719" y="592156"/>
                </a:cubicBezTo>
                <a:cubicBezTo>
                  <a:pt x="740569" y="601681"/>
                  <a:pt x="645319" y="736936"/>
                  <a:pt x="634841" y="825519"/>
                </a:cubicBezTo>
                <a:cubicBezTo>
                  <a:pt x="658654" y="805516"/>
                  <a:pt x="680561" y="786466"/>
                  <a:pt x="705326" y="762654"/>
                </a:cubicBezTo>
                <a:close/>
                <a:moveTo>
                  <a:pt x="1273969" y="1329391"/>
                </a:moveTo>
                <a:cubicBezTo>
                  <a:pt x="1276826" y="1338916"/>
                  <a:pt x="1278731" y="1347489"/>
                  <a:pt x="1280636" y="1357014"/>
                </a:cubicBezTo>
                <a:cubicBezTo>
                  <a:pt x="1285399" y="1378921"/>
                  <a:pt x="1291114" y="1401781"/>
                  <a:pt x="1294924" y="1423689"/>
                </a:cubicBezTo>
                <a:cubicBezTo>
                  <a:pt x="1302544" y="1467504"/>
                  <a:pt x="1308259" y="1512271"/>
                  <a:pt x="1315879" y="1556086"/>
                </a:cubicBezTo>
                <a:cubicBezTo>
                  <a:pt x="1322546" y="1594186"/>
                  <a:pt x="1334929" y="1631334"/>
                  <a:pt x="1337786" y="1669434"/>
                </a:cubicBezTo>
                <a:cubicBezTo>
                  <a:pt x="1340644" y="1708486"/>
                  <a:pt x="1354931" y="1741824"/>
                  <a:pt x="1370171" y="1777066"/>
                </a:cubicBezTo>
                <a:cubicBezTo>
                  <a:pt x="1385411" y="1810404"/>
                  <a:pt x="1405414" y="1822786"/>
                  <a:pt x="1441609" y="1820881"/>
                </a:cubicBezTo>
                <a:cubicBezTo>
                  <a:pt x="1461611" y="1819929"/>
                  <a:pt x="1470184" y="1813261"/>
                  <a:pt x="1473041" y="1796116"/>
                </a:cubicBezTo>
                <a:cubicBezTo>
                  <a:pt x="1477804" y="1759921"/>
                  <a:pt x="1494949" y="1729441"/>
                  <a:pt x="1516856" y="1700866"/>
                </a:cubicBezTo>
                <a:cubicBezTo>
                  <a:pt x="1524476" y="1691341"/>
                  <a:pt x="1534954" y="1682769"/>
                  <a:pt x="1537811" y="1671339"/>
                </a:cubicBezTo>
                <a:cubicBezTo>
                  <a:pt x="1543526" y="1653241"/>
                  <a:pt x="1541621" y="1633239"/>
                  <a:pt x="1547336" y="1614189"/>
                </a:cubicBezTo>
                <a:cubicBezTo>
                  <a:pt x="1551146" y="1599901"/>
                  <a:pt x="1560671" y="1586566"/>
                  <a:pt x="1568291" y="1573231"/>
                </a:cubicBezTo>
                <a:cubicBezTo>
                  <a:pt x="1571149" y="1568469"/>
                  <a:pt x="1576864" y="1562754"/>
                  <a:pt x="1575911" y="1558944"/>
                </a:cubicBezTo>
                <a:cubicBezTo>
                  <a:pt x="1570196" y="1522749"/>
                  <a:pt x="1572101" y="1486554"/>
                  <a:pt x="1582579" y="1450359"/>
                </a:cubicBezTo>
                <a:cubicBezTo>
                  <a:pt x="1583531" y="1446549"/>
                  <a:pt x="1581626" y="1438929"/>
                  <a:pt x="1577816" y="1436071"/>
                </a:cubicBezTo>
                <a:cubicBezTo>
                  <a:pt x="1541621" y="1396066"/>
                  <a:pt x="1504474" y="1357966"/>
                  <a:pt x="1470184" y="1317009"/>
                </a:cubicBezTo>
                <a:cubicBezTo>
                  <a:pt x="1442561" y="1283671"/>
                  <a:pt x="1419701" y="1247476"/>
                  <a:pt x="1383506" y="1220806"/>
                </a:cubicBezTo>
                <a:cubicBezTo>
                  <a:pt x="1371124" y="1212234"/>
                  <a:pt x="1363504" y="1207471"/>
                  <a:pt x="1353026" y="1221759"/>
                </a:cubicBezTo>
                <a:cubicBezTo>
                  <a:pt x="1329214" y="1253191"/>
                  <a:pt x="1304449" y="1283671"/>
                  <a:pt x="1280636" y="1315104"/>
                </a:cubicBezTo>
                <a:cubicBezTo>
                  <a:pt x="1276826" y="1318914"/>
                  <a:pt x="1275874" y="1324629"/>
                  <a:pt x="1273969" y="1329391"/>
                </a:cubicBezTo>
                <a:close/>
                <a:moveTo>
                  <a:pt x="599599" y="1884699"/>
                </a:moveTo>
                <a:cubicBezTo>
                  <a:pt x="601504" y="1883746"/>
                  <a:pt x="602456" y="1882794"/>
                  <a:pt x="604361" y="1880889"/>
                </a:cubicBezTo>
                <a:cubicBezTo>
                  <a:pt x="601504" y="1873269"/>
                  <a:pt x="599599" y="1865649"/>
                  <a:pt x="596741" y="1858029"/>
                </a:cubicBezTo>
                <a:cubicBezTo>
                  <a:pt x="581501" y="1814214"/>
                  <a:pt x="580549" y="1767541"/>
                  <a:pt x="581501" y="1721821"/>
                </a:cubicBezTo>
                <a:cubicBezTo>
                  <a:pt x="582454" y="1705629"/>
                  <a:pt x="586264" y="1688484"/>
                  <a:pt x="583406" y="1673244"/>
                </a:cubicBezTo>
                <a:cubicBezTo>
                  <a:pt x="577691" y="1645621"/>
                  <a:pt x="567214" y="1618951"/>
                  <a:pt x="558641" y="1591329"/>
                </a:cubicBezTo>
                <a:cubicBezTo>
                  <a:pt x="556736" y="1583709"/>
                  <a:pt x="554831" y="1576089"/>
                  <a:pt x="555784" y="1568469"/>
                </a:cubicBezTo>
                <a:cubicBezTo>
                  <a:pt x="561499" y="1517034"/>
                  <a:pt x="547211" y="1469409"/>
                  <a:pt x="531019" y="1421784"/>
                </a:cubicBezTo>
                <a:cubicBezTo>
                  <a:pt x="521494" y="1392256"/>
                  <a:pt x="511016" y="1362729"/>
                  <a:pt x="503396" y="1333201"/>
                </a:cubicBezTo>
                <a:cubicBezTo>
                  <a:pt x="495776" y="1300816"/>
                  <a:pt x="491014" y="1268431"/>
                  <a:pt x="484346" y="1236046"/>
                </a:cubicBezTo>
                <a:cubicBezTo>
                  <a:pt x="482441" y="1228426"/>
                  <a:pt x="476726" y="1222711"/>
                  <a:pt x="472916" y="1215091"/>
                </a:cubicBezTo>
                <a:cubicBezTo>
                  <a:pt x="465296" y="1218901"/>
                  <a:pt x="454819" y="1221759"/>
                  <a:pt x="451009" y="1228426"/>
                </a:cubicBezTo>
                <a:cubicBezTo>
                  <a:pt x="443389" y="1241761"/>
                  <a:pt x="439579" y="1257954"/>
                  <a:pt x="431959" y="1271289"/>
                </a:cubicBezTo>
                <a:cubicBezTo>
                  <a:pt x="414814" y="1302721"/>
                  <a:pt x="402431" y="1339869"/>
                  <a:pt x="375761" y="1361776"/>
                </a:cubicBezTo>
                <a:cubicBezTo>
                  <a:pt x="339566" y="1390351"/>
                  <a:pt x="345281" y="1431309"/>
                  <a:pt x="330994" y="1464646"/>
                </a:cubicBezTo>
                <a:cubicBezTo>
                  <a:pt x="330041" y="1466551"/>
                  <a:pt x="332899" y="1470361"/>
                  <a:pt x="333851" y="1471314"/>
                </a:cubicBezTo>
                <a:cubicBezTo>
                  <a:pt x="354806" y="1492269"/>
                  <a:pt x="355759" y="1517986"/>
                  <a:pt x="353854" y="1544656"/>
                </a:cubicBezTo>
                <a:cubicBezTo>
                  <a:pt x="353854" y="1552276"/>
                  <a:pt x="356711" y="1563706"/>
                  <a:pt x="361474" y="1568469"/>
                </a:cubicBezTo>
                <a:cubicBezTo>
                  <a:pt x="385286" y="1593234"/>
                  <a:pt x="392906" y="1622761"/>
                  <a:pt x="390049" y="1656099"/>
                </a:cubicBezTo>
                <a:cubicBezTo>
                  <a:pt x="389096" y="1662766"/>
                  <a:pt x="391001" y="1671339"/>
                  <a:pt x="395764" y="1677054"/>
                </a:cubicBezTo>
                <a:cubicBezTo>
                  <a:pt x="431006" y="1721821"/>
                  <a:pt x="456724" y="1772304"/>
                  <a:pt x="474821" y="1826596"/>
                </a:cubicBezTo>
                <a:cubicBezTo>
                  <a:pt x="479584" y="1842789"/>
                  <a:pt x="489109" y="1853266"/>
                  <a:pt x="507206" y="1858029"/>
                </a:cubicBezTo>
                <a:cubicBezTo>
                  <a:pt x="524351" y="1861839"/>
                  <a:pt x="539591" y="1874221"/>
                  <a:pt x="558641" y="1866601"/>
                </a:cubicBezTo>
                <a:cubicBezTo>
                  <a:pt x="562451" y="1865649"/>
                  <a:pt x="568166" y="1870411"/>
                  <a:pt x="573881" y="1872316"/>
                </a:cubicBezTo>
                <a:cubicBezTo>
                  <a:pt x="584359" y="1877079"/>
                  <a:pt x="591979" y="1880889"/>
                  <a:pt x="599599" y="1884699"/>
                </a:cubicBezTo>
                <a:close/>
                <a:moveTo>
                  <a:pt x="930116" y="1638954"/>
                </a:moveTo>
                <a:cubicBezTo>
                  <a:pt x="932974" y="1620856"/>
                  <a:pt x="914876" y="1615141"/>
                  <a:pt x="905351" y="1617046"/>
                </a:cubicBezTo>
                <a:cubicBezTo>
                  <a:pt x="894874" y="1619904"/>
                  <a:pt x="883444" y="1634191"/>
                  <a:pt x="880586" y="1644669"/>
                </a:cubicBezTo>
                <a:cubicBezTo>
                  <a:pt x="877729" y="1657051"/>
                  <a:pt x="887254" y="1669434"/>
                  <a:pt x="903446" y="1670386"/>
                </a:cubicBezTo>
                <a:cubicBezTo>
                  <a:pt x="917734" y="1671339"/>
                  <a:pt x="930116" y="1657051"/>
                  <a:pt x="930116" y="1638954"/>
                </a:cubicBezTo>
                <a:close/>
                <a:moveTo>
                  <a:pt x="912019" y="1539894"/>
                </a:moveTo>
                <a:cubicBezTo>
                  <a:pt x="911066" y="1525606"/>
                  <a:pt x="909161" y="1509414"/>
                  <a:pt x="889159" y="1510366"/>
                </a:cubicBezTo>
                <a:cubicBezTo>
                  <a:pt x="873919" y="1510366"/>
                  <a:pt x="871061" y="1522749"/>
                  <a:pt x="871061" y="1535131"/>
                </a:cubicBezTo>
                <a:cubicBezTo>
                  <a:pt x="871061" y="1549419"/>
                  <a:pt x="875824" y="1563706"/>
                  <a:pt x="892969" y="1563706"/>
                </a:cubicBezTo>
                <a:cubicBezTo>
                  <a:pt x="908209" y="1563706"/>
                  <a:pt x="912971" y="1553229"/>
                  <a:pt x="912019" y="1539894"/>
                </a:cubicBezTo>
                <a:close/>
                <a:moveTo>
                  <a:pt x="918686" y="1769446"/>
                </a:moveTo>
                <a:cubicBezTo>
                  <a:pt x="931069" y="1758016"/>
                  <a:pt x="943451" y="1751349"/>
                  <a:pt x="946309" y="1741824"/>
                </a:cubicBezTo>
                <a:cubicBezTo>
                  <a:pt x="947261" y="1736109"/>
                  <a:pt x="934879" y="1723726"/>
                  <a:pt x="926306" y="1718964"/>
                </a:cubicBezTo>
                <a:cubicBezTo>
                  <a:pt x="914876" y="1713249"/>
                  <a:pt x="895826" y="1726584"/>
                  <a:pt x="897731" y="1738014"/>
                </a:cubicBezTo>
                <a:cubicBezTo>
                  <a:pt x="899636" y="1747539"/>
                  <a:pt x="908209" y="1756111"/>
                  <a:pt x="918686" y="1769446"/>
                </a:cubicBezTo>
                <a:close/>
              </a:path>
            </a:pathLst>
          </a:custGeom>
          <a:solidFill>
            <a:schemeClr val="accent2"/>
          </a:solidFill>
          <a:ln w="9525" cap="flat">
            <a:noFill/>
            <a:prstDash val="solid"/>
            <a:miter/>
          </a:ln>
        </p:spPr>
        <p:txBody>
          <a:bodyPr rtlCol="0" anchor="ctr"/>
          <a:lstStyle/>
          <a:p>
            <a:endParaRPr lang="en-US"/>
          </a:p>
        </p:txBody>
      </p:sp>
      <p:grpSp>
        <p:nvGrpSpPr>
          <p:cNvPr id="51" name="Graphic 14"/>
          <p:cNvGrpSpPr/>
          <p:nvPr/>
        </p:nvGrpSpPr>
        <p:grpSpPr>
          <a:xfrm>
            <a:off x="497897" y="3941381"/>
            <a:ext cx="3505199" cy="2756899"/>
            <a:chOff x="2444748" y="555045"/>
            <a:chExt cx="7282048" cy="5727454"/>
          </a:xfrm>
        </p:grpSpPr>
        <p:sp>
          <p:nvSpPr>
            <p:cNvPr id="52" name="Freeform: Shape 51"/>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3" name="Freeform: Shape 52"/>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4" name="Freeform: Shape 53"/>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55" name="Freeform: Shape 54"/>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56" name="Freeform: Shape 55"/>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57" name="Freeform: Shape 56"/>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58" name="Freeform: Shape 57"/>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59" name="Freeform: Shape 58"/>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60" name="Group 59"/>
          <p:cNvGrpSpPr/>
          <p:nvPr/>
        </p:nvGrpSpPr>
        <p:grpSpPr>
          <a:xfrm>
            <a:off x="4348271" y="4192423"/>
            <a:ext cx="2823937" cy="2224977"/>
            <a:chOff x="2862987" y="1731312"/>
            <a:chExt cx="3418025" cy="2693058"/>
          </a:xfrm>
        </p:grpSpPr>
        <p:grpSp>
          <p:nvGrpSpPr>
            <p:cNvPr id="61" name="Group 60"/>
            <p:cNvGrpSpPr/>
            <p:nvPr/>
          </p:nvGrpSpPr>
          <p:grpSpPr>
            <a:xfrm>
              <a:off x="4863456" y="1894632"/>
              <a:ext cx="1417556" cy="2448506"/>
              <a:chOff x="4863456" y="1894632"/>
              <a:chExt cx="1417556" cy="2448506"/>
            </a:xfrm>
          </p:grpSpPr>
          <p:sp>
            <p:nvSpPr>
              <p:cNvPr id="76" name="Rounded Rectangle 21"/>
              <p:cNvSpPr/>
              <p:nvPr userDrawn="1"/>
            </p:nvSpPr>
            <p:spPr>
              <a:xfrm>
                <a:off x="4863456"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ectangle 76"/>
              <p:cNvSpPr/>
              <p:nvPr userDrawn="1"/>
            </p:nvSpPr>
            <p:spPr>
              <a:xfrm>
                <a:off x="5479028" y="20000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8" name="Group 77"/>
              <p:cNvGrpSpPr/>
              <p:nvPr userDrawn="1"/>
            </p:nvGrpSpPr>
            <p:grpSpPr>
              <a:xfrm>
                <a:off x="5503568" y="4128564"/>
                <a:ext cx="137331" cy="151064"/>
                <a:chOff x="2453209" y="5151638"/>
                <a:chExt cx="191820" cy="211002"/>
              </a:xfrm>
            </p:grpSpPr>
            <p:sp>
              <p:nvSpPr>
                <p:cNvPr id="80" name="Oval 7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35"/>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9" name="Rectangle 78"/>
              <p:cNvSpPr/>
              <p:nvPr/>
            </p:nvSpPr>
            <p:spPr>
              <a:xfrm>
                <a:off x="5361788" y="2104137"/>
                <a:ext cx="839496" cy="19677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62" name="Group 61"/>
            <p:cNvGrpSpPr/>
            <p:nvPr/>
          </p:nvGrpSpPr>
          <p:grpSpPr>
            <a:xfrm>
              <a:off x="2862987" y="1894632"/>
              <a:ext cx="1417556" cy="2448506"/>
              <a:chOff x="2862987" y="1894632"/>
              <a:chExt cx="1417556" cy="2448506"/>
            </a:xfrm>
          </p:grpSpPr>
          <p:sp>
            <p:nvSpPr>
              <p:cNvPr id="70" name="Rounded Rectangle 24"/>
              <p:cNvSpPr/>
              <p:nvPr userDrawn="1"/>
            </p:nvSpPr>
            <p:spPr>
              <a:xfrm>
                <a:off x="2862987" y="1894632"/>
                <a:ext cx="1417556" cy="244850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Rectangle 70"/>
              <p:cNvSpPr/>
              <p:nvPr userDrawn="1"/>
            </p:nvSpPr>
            <p:spPr>
              <a:xfrm>
                <a:off x="3478559" y="2015923"/>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71"/>
              <p:cNvGrpSpPr/>
              <p:nvPr userDrawn="1"/>
            </p:nvGrpSpPr>
            <p:grpSpPr>
              <a:xfrm>
                <a:off x="3503099" y="4128565"/>
                <a:ext cx="137331" cy="151064"/>
                <a:chOff x="2453209" y="5151638"/>
                <a:chExt cx="191820" cy="211002"/>
              </a:xfrm>
            </p:grpSpPr>
            <p:sp>
              <p:nvSpPr>
                <p:cNvPr id="74" name="Oval 73"/>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5" name="Rounded Rectangle 33"/>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3" name="Rectangle 72"/>
              <p:cNvSpPr/>
              <p:nvPr/>
            </p:nvSpPr>
            <p:spPr>
              <a:xfrm>
                <a:off x="2958987" y="2104137"/>
                <a:ext cx="839496" cy="1967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3" name="Group 62"/>
            <p:cNvGrpSpPr/>
            <p:nvPr/>
          </p:nvGrpSpPr>
          <p:grpSpPr>
            <a:xfrm>
              <a:off x="3789598" y="1731312"/>
              <a:ext cx="1559139" cy="2693058"/>
              <a:chOff x="3789598" y="1731312"/>
              <a:chExt cx="1559139" cy="2693058"/>
            </a:xfrm>
          </p:grpSpPr>
          <p:sp>
            <p:nvSpPr>
              <p:cNvPr id="64" name="Rounded Rectangle 27"/>
              <p:cNvSpPr/>
              <p:nvPr userDrawn="1"/>
            </p:nvSpPr>
            <p:spPr>
              <a:xfrm>
                <a:off x="3789598" y="1731312"/>
                <a:ext cx="1559139" cy="2693058"/>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Rectangle 64"/>
              <p:cNvSpPr/>
              <p:nvPr userDrawn="1"/>
            </p:nvSpPr>
            <p:spPr>
              <a:xfrm>
                <a:off x="4475963" y="18586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6" name="Group 65"/>
              <p:cNvGrpSpPr/>
              <p:nvPr userDrawn="1"/>
            </p:nvGrpSpPr>
            <p:grpSpPr>
              <a:xfrm>
                <a:off x="4493644" y="4176986"/>
                <a:ext cx="151047" cy="166152"/>
                <a:chOff x="2453209" y="5151638"/>
                <a:chExt cx="191820" cy="211002"/>
              </a:xfrm>
            </p:grpSpPr>
            <p:sp>
              <p:nvSpPr>
                <p:cNvPr id="68" name="Oval 67"/>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9" name="Rounded Rectangle 31"/>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7" name="Rectangle 66"/>
              <p:cNvSpPr/>
              <p:nvPr/>
            </p:nvSpPr>
            <p:spPr>
              <a:xfrm>
                <a:off x="3888524" y="1953447"/>
                <a:ext cx="1370057" cy="21625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endParaRPr lang="en-US" dirty="0"/>
          </a:p>
        </p:txBody>
      </p:sp>
      <p:sp>
        <p:nvSpPr>
          <p:cNvPr id="54" name="Diamond 5"/>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5" name="Isosceles Triangle 51"/>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6" name="Isosceles Triangle 57"/>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1" fmla="*/ 1148449 w 1346449"/>
              <a:gd name="connsiteY0-2" fmla="*/ 2374775 h 3166775"/>
              <a:gd name="connsiteX1-3" fmla="*/ 198001 w 1346449"/>
              <a:gd name="connsiteY1-4" fmla="*/ 2374775 h 3166775"/>
              <a:gd name="connsiteX2-5" fmla="*/ 1 w 1346449"/>
              <a:gd name="connsiteY2-6" fmla="*/ 3166775 h 3166775"/>
              <a:gd name="connsiteX3-7" fmla="*/ 1346449 w 1346449"/>
              <a:gd name="connsiteY3-8" fmla="*/ 3166775 h 3166775"/>
              <a:gd name="connsiteX4-9" fmla="*/ 1148449 w 1346449"/>
              <a:gd name="connsiteY4-10" fmla="*/ 2374775 h 3166775"/>
              <a:gd name="connsiteX5-11" fmla="*/ 755186 w 1346449"/>
              <a:gd name="connsiteY5-12" fmla="*/ 0 h 3166775"/>
              <a:gd name="connsiteX6-13" fmla="*/ 734449 w 1346449"/>
              <a:gd name="connsiteY6-14" fmla="*/ 1231644 h 3166775"/>
              <a:gd name="connsiteX7-15" fmla="*/ 853246 w 1346449"/>
              <a:gd name="connsiteY7-16" fmla="*/ 1400264 h 3166775"/>
              <a:gd name="connsiteX8-17" fmla="*/ 673226 w 1346449"/>
              <a:gd name="connsiteY8-18" fmla="*/ 1580284 h 3166775"/>
              <a:gd name="connsiteX9-19" fmla="*/ 493206 w 1346449"/>
              <a:gd name="connsiteY9-20" fmla="*/ 1400264 h 3166775"/>
              <a:gd name="connsiteX10-21" fmla="*/ 612000 w 1346449"/>
              <a:gd name="connsiteY10-22" fmla="*/ 1231645 h 3166775"/>
              <a:gd name="connsiteX11-23" fmla="*/ 591263 w 1346449"/>
              <a:gd name="connsiteY11-24" fmla="*/ 10368 h 3166775"/>
              <a:gd name="connsiteX12-25" fmla="*/ 2939 w 1346449"/>
              <a:gd name="connsiteY12-26" fmla="*/ 1491744 h 3166775"/>
              <a:gd name="connsiteX13-27" fmla="*/ 0 w 1346449"/>
              <a:gd name="connsiteY13-28" fmla="*/ 1491744 h 3166775"/>
              <a:gd name="connsiteX14-29" fmla="*/ 2009 w 1346449"/>
              <a:gd name="connsiteY14-30" fmla="*/ 1494147 h 3166775"/>
              <a:gd name="connsiteX15-31" fmla="*/ 0 w 1346449"/>
              <a:gd name="connsiteY15-32" fmla="*/ 1499342 h 3166775"/>
              <a:gd name="connsiteX16-33" fmla="*/ 6353 w 1346449"/>
              <a:gd name="connsiteY16-34" fmla="*/ 1499342 h 3166775"/>
              <a:gd name="connsiteX17-35" fmla="*/ 273414 w 1346449"/>
              <a:gd name="connsiteY17-36" fmla="*/ 2293171 h 3166775"/>
              <a:gd name="connsiteX18-37" fmla="*/ 1091887 w 1346449"/>
              <a:gd name="connsiteY18-38" fmla="*/ 2283744 h 3166775"/>
              <a:gd name="connsiteX19-39" fmla="*/ 1340768 w 1346449"/>
              <a:gd name="connsiteY19-40" fmla="*/ 1499342 h 3166775"/>
              <a:gd name="connsiteX20-41" fmla="*/ 1346449 w 1346449"/>
              <a:gd name="connsiteY20-42" fmla="*/ 1499342 h 3166775"/>
              <a:gd name="connsiteX21-43" fmla="*/ 1344512 w 1346449"/>
              <a:gd name="connsiteY21-44" fmla="*/ 1494334 h 3166775"/>
              <a:gd name="connsiteX22-45" fmla="*/ 1346448 w 1346449"/>
              <a:gd name="connsiteY22-46" fmla="*/ 1491744 h 3166775"/>
              <a:gd name="connsiteX23-47" fmla="*/ 1343510 w 1346449"/>
              <a:gd name="connsiteY23-48" fmla="*/ 1491744 h 3166775"/>
              <a:gd name="connsiteX24-49" fmla="*/ 755186 w 1346449"/>
              <a:gd name="connsiteY24-50" fmla="*/ 0 h 31667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57" name="Rectangle 7"/>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8" name="Parallelogram 15"/>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9" name="Freeform 19"/>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0" name="Rectangle 30"/>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1" name="Rectangle 7"/>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2" name="Rectangle 15"/>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3" name="Pie 24"/>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64" name="Parallelogram 30"/>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5" name="Block Arc 14"/>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66" name="Block Arc 41"/>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67" name="Right Triangle 17"/>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8" name="Oval 27"/>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9" name="Parallelogram 15"/>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0" name="Round Same Side Corner Rectangle 21"/>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Oval 26"/>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2" name="Freeform 32"/>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3" name="Rounded Rectangle 10"/>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4" name="Rounded Rectangle 32"/>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5" name="Trapezoid 13"/>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6" name="Rounded Rectangle 7"/>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7" name="Rectangle 18"/>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8" name="Rounded Rectangle 25"/>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9" name="Chord 14"/>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0" name="Rounded Rectangle 6"/>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1" name="Oval 66"/>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2" name="Isosceles Triangle 13"/>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3" name="Smiley Face 14"/>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4" name="Smiley Face 12"/>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5" name="Smiley Face 15"/>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6" name="Oval 37"/>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8" name="Rectangle 16"/>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1" name="Frame 17"/>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1" fmla="*/ 1384251 w 3217557"/>
              <a:gd name="connsiteY0-2" fmla="*/ 661544 h 2702049"/>
              <a:gd name="connsiteX1-3" fmla="*/ 1574067 w 3217557"/>
              <a:gd name="connsiteY1-4" fmla="*/ 851360 h 2702049"/>
              <a:gd name="connsiteX2-5" fmla="*/ 1384251 w 3217557"/>
              <a:gd name="connsiteY2-6" fmla="*/ 1041176 h 2702049"/>
              <a:gd name="connsiteX3-7" fmla="*/ 1194435 w 3217557"/>
              <a:gd name="connsiteY3-8" fmla="*/ 851360 h 2702049"/>
              <a:gd name="connsiteX4-9" fmla="*/ 1384251 w 3217557"/>
              <a:gd name="connsiteY4-10" fmla="*/ 661544 h 2702049"/>
              <a:gd name="connsiteX5-11" fmla="*/ 1993421 w 3217557"/>
              <a:gd name="connsiteY5-12" fmla="*/ 661544 h 2702049"/>
              <a:gd name="connsiteX6-13" fmla="*/ 2183237 w 3217557"/>
              <a:gd name="connsiteY6-14" fmla="*/ 851360 h 2702049"/>
              <a:gd name="connsiteX7-15" fmla="*/ 1993421 w 3217557"/>
              <a:gd name="connsiteY7-16" fmla="*/ 1041176 h 2702049"/>
              <a:gd name="connsiteX8-17" fmla="*/ 1803605 w 3217557"/>
              <a:gd name="connsiteY8-18" fmla="*/ 851360 h 2702049"/>
              <a:gd name="connsiteX9-19" fmla="*/ 1993421 w 3217557"/>
              <a:gd name="connsiteY9-20" fmla="*/ 661544 h 2702049"/>
              <a:gd name="connsiteX10-21" fmla="*/ 2602591 w 3217557"/>
              <a:gd name="connsiteY10-22" fmla="*/ 661544 h 2702049"/>
              <a:gd name="connsiteX11-23" fmla="*/ 2792407 w 3217557"/>
              <a:gd name="connsiteY11-24" fmla="*/ 851360 h 2702049"/>
              <a:gd name="connsiteX12-25" fmla="*/ 2602591 w 3217557"/>
              <a:gd name="connsiteY12-26" fmla="*/ 1041176 h 2702049"/>
              <a:gd name="connsiteX13-27" fmla="*/ 2412775 w 3217557"/>
              <a:gd name="connsiteY13-28" fmla="*/ 851360 h 2702049"/>
              <a:gd name="connsiteX14-29" fmla="*/ 2602591 w 3217557"/>
              <a:gd name="connsiteY14-30" fmla="*/ 661544 h 2702049"/>
              <a:gd name="connsiteX15-31" fmla="*/ 677114 w 3217557"/>
              <a:gd name="connsiteY15-32" fmla="*/ 569491 h 2702049"/>
              <a:gd name="connsiteX16-33" fmla="*/ 330916 w 3217557"/>
              <a:gd name="connsiteY16-34" fmla="*/ 569491 h 2702049"/>
              <a:gd name="connsiteX17-35" fmla="*/ 0 w 3217557"/>
              <a:gd name="connsiteY17-36" fmla="*/ 900407 h 2702049"/>
              <a:gd name="connsiteX18-37" fmla="*/ 0 w 3217557"/>
              <a:gd name="connsiteY18-38" fmla="*/ 1952009 h 2702049"/>
              <a:gd name="connsiteX19-39" fmla="*/ 330916 w 3217557"/>
              <a:gd name="connsiteY19-40" fmla="*/ 2282925 h 2702049"/>
              <a:gd name="connsiteX20-41" fmla="*/ 711670 w 3217557"/>
              <a:gd name="connsiteY20-42" fmla="*/ 2282925 h 2702049"/>
              <a:gd name="connsiteX21-43" fmla="*/ 15770 w 3217557"/>
              <a:gd name="connsiteY21-44" fmla="*/ 2702049 h 2702049"/>
              <a:gd name="connsiteX22-45" fmla="*/ 1294529 w 3217557"/>
              <a:gd name="connsiteY22-46" fmla="*/ 2282925 h 2702049"/>
              <a:gd name="connsiteX23-47" fmla="*/ 2117356 w 3217557"/>
              <a:gd name="connsiteY23-48" fmla="*/ 2282925 h 2702049"/>
              <a:gd name="connsiteX24-49" fmla="*/ 2418395 w 3217557"/>
              <a:gd name="connsiteY24-50" fmla="*/ 2087951 h 2702049"/>
              <a:gd name="connsiteX25-51" fmla="*/ 1830857 w 3217557"/>
              <a:gd name="connsiteY25-52" fmla="*/ 1799347 h 2702049"/>
              <a:gd name="connsiteX26-53" fmla="*/ 1008030 w 3217557"/>
              <a:gd name="connsiteY26-54" fmla="*/ 1799347 h 2702049"/>
              <a:gd name="connsiteX27-55" fmla="*/ 677114 w 3217557"/>
              <a:gd name="connsiteY27-56" fmla="*/ 1468431 h 2702049"/>
              <a:gd name="connsiteX28-57" fmla="*/ 677114 w 3217557"/>
              <a:gd name="connsiteY28-58" fmla="*/ 569491 h 2702049"/>
              <a:gd name="connsiteX29-59" fmla="*/ 2886641 w 3217557"/>
              <a:gd name="connsiteY29-60" fmla="*/ 0 h 2702049"/>
              <a:gd name="connsiteX30-61" fmla="*/ 1100201 w 3217557"/>
              <a:gd name="connsiteY30-62" fmla="*/ 0 h 2702049"/>
              <a:gd name="connsiteX31-63" fmla="*/ 769285 w 3217557"/>
              <a:gd name="connsiteY31-64" fmla="*/ 330916 h 2702049"/>
              <a:gd name="connsiteX32-65" fmla="*/ 769285 w 3217557"/>
              <a:gd name="connsiteY32-66" fmla="*/ 1382518 h 2702049"/>
              <a:gd name="connsiteX33-67" fmla="*/ 1100201 w 3217557"/>
              <a:gd name="connsiteY33-68" fmla="*/ 1713434 h 2702049"/>
              <a:gd name="connsiteX34-69" fmla="*/ 1923028 w 3217557"/>
              <a:gd name="connsiteY34-70" fmla="*/ 1713434 h 2702049"/>
              <a:gd name="connsiteX35-71" fmla="*/ 3078958 w 3217557"/>
              <a:gd name="connsiteY35-72" fmla="*/ 2077967 h 2702049"/>
              <a:gd name="connsiteX36-73" fmla="*/ 2505887 w 3217557"/>
              <a:gd name="connsiteY36-74" fmla="*/ 1713434 h 2702049"/>
              <a:gd name="connsiteX37-75" fmla="*/ 2886641 w 3217557"/>
              <a:gd name="connsiteY37-76" fmla="*/ 1713434 h 2702049"/>
              <a:gd name="connsiteX38-77" fmla="*/ 3217557 w 3217557"/>
              <a:gd name="connsiteY38-78" fmla="*/ 1382518 h 2702049"/>
              <a:gd name="connsiteX39-79" fmla="*/ 3217557 w 3217557"/>
              <a:gd name="connsiteY39-80" fmla="*/ 330916 h 2702049"/>
              <a:gd name="connsiteX40-81" fmla="*/ 2886641 w 3217557"/>
              <a:gd name="connsiteY40-82" fmla="*/ 0 h 2702049"/>
              <a:gd name="connsiteX0-83" fmla="*/ 1384251 w 3217557"/>
              <a:gd name="connsiteY0-84" fmla="*/ 661544 h 2633810"/>
              <a:gd name="connsiteX1-85" fmla="*/ 1574067 w 3217557"/>
              <a:gd name="connsiteY1-86" fmla="*/ 851360 h 2633810"/>
              <a:gd name="connsiteX2-87" fmla="*/ 1384251 w 3217557"/>
              <a:gd name="connsiteY2-88" fmla="*/ 1041176 h 2633810"/>
              <a:gd name="connsiteX3-89" fmla="*/ 1194435 w 3217557"/>
              <a:gd name="connsiteY3-90" fmla="*/ 851360 h 2633810"/>
              <a:gd name="connsiteX4-91" fmla="*/ 1384251 w 3217557"/>
              <a:gd name="connsiteY4-92" fmla="*/ 661544 h 2633810"/>
              <a:gd name="connsiteX5-93" fmla="*/ 1993421 w 3217557"/>
              <a:gd name="connsiteY5-94" fmla="*/ 661544 h 2633810"/>
              <a:gd name="connsiteX6-95" fmla="*/ 2183237 w 3217557"/>
              <a:gd name="connsiteY6-96" fmla="*/ 851360 h 2633810"/>
              <a:gd name="connsiteX7-97" fmla="*/ 1993421 w 3217557"/>
              <a:gd name="connsiteY7-98" fmla="*/ 1041176 h 2633810"/>
              <a:gd name="connsiteX8-99" fmla="*/ 1803605 w 3217557"/>
              <a:gd name="connsiteY8-100" fmla="*/ 851360 h 2633810"/>
              <a:gd name="connsiteX9-101" fmla="*/ 1993421 w 3217557"/>
              <a:gd name="connsiteY9-102" fmla="*/ 661544 h 2633810"/>
              <a:gd name="connsiteX10-103" fmla="*/ 2602591 w 3217557"/>
              <a:gd name="connsiteY10-104" fmla="*/ 661544 h 2633810"/>
              <a:gd name="connsiteX11-105" fmla="*/ 2792407 w 3217557"/>
              <a:gd name="connsiteY11-106" fmla="*/ 851360 h 2633810"/>
              <a:gd name="connsiteX12-107" fmla="*/ 2602591 w 3217557"/>
              <a:gd name="connsiteY12-108" fmla="*/ 1041176 h 2633810"/>
              <a:gd name="connsiteX13-109" fmla="*/ 2412775 w 3217557"/>
              <a:gd name="connsiteY13-110" fmla="*/ 851360 h 2633810"/>
              <a:gd name="connsiteX14-111" fmla="*/ 2602591 w 3217557"/>
              <a:gd name="connsiteY14-112" fmla="*/ 661544 h 2633810"/>
              <a:gd name="connsiteX15-113" fmla="*/ 677114 w 3217557"/>
              <a:gd name="connsiteY15-114" fmla="*/ 569491 h 2633810"/>
              <a:gd name="connsiteX16-115" fmla="*/ 330916 w 3217557"/>
              <a:gd name="connsiteY16-116" fmla="*/ 569491 h 2633810"/>
              <a:gd name="connsiteX17-117" fmla="*/ 0 w 3217557"/>
              <a:gd name="connsiteY17-118" fmla="*/ 900407 h 2633810"/>
              <a:gd name="connsiteX18-119" fmla="*/ 0 w 3217557"/>
              <a:gd name="connsiteY18-120" fmla="*/ 1952009 h 2633810"/>
              <a:gd name="connsiteX19-121" fmla="*/ 330916 w 3217557"/>
              <a:gd name="connsiteY19-122" fmla="*/ 2282925 h 2633810"/>
              <a:gd name="connsiteX20-123" fmla="*/ 711670 w 3217557"/>
              <a:gd name="connsiteY20-124" fmla="*/ 2282925 h 2633810"/>
              <a:gd name="connsiteX21-125" fmla="*/ 165895 w 3217557"/>
              <a:gd name="connsiteY21-126" fmla="*/ 2633810 h 2633810"/>
              <a:gd name="connsiteX22-127" fmla="*/ 1294529 w 3217557"/>
              <a:gd name="connsiteY22-128" fmla="*/ 2282925 h 2633810"/>
              <a:gd name="connsiteX23-129" fmla="*/ 2117356 w 3217557"/>
              <a:gd name="connsiteY23-130" fmla="*/ 2282925 h 2633810"/>
              <a:gd name="connsiteX24-131" fmla="*/ 2418395 w 3217557"/>
              <a:gd name="connsiteY24-132" fmla="*/ 2087951 h 2633810"/>
              <a:gd name="connsiteX25-133" fmla="*/ 1830857 w 3217557"/>
              <a:gd name="connsiteY25-134" fmla="*/ 1799347 h 2633810"/>
              <a:gd name="connsiteX26-135" fmla="*/ 1008030 w 3217557"/>
              <a:gd name="connsiteY26-136" fmla="*/ 1799347 h 2633810"/>
              <a:gd name="connsiteX27-137" fmla="*/ 677114 w 3217557"/>
              <a:gd name="connsiteY27-138" fmla="*/ 1468431 h 2633810"/>
              <a:gd name="connsiteX28-139" fmla="*/ 677114 w 3217557"/>
              <a:gd name="connsiteY28-140" fmla="*/ 569491 h 2633810"/>
              <a:gd name="connsiteX29-141" fmla="*/ 2886641 w 3217557"/>
              <a:gd name="connsiteY29-142" fmla="*/ 0 h 2633810"/>
              <a:gd name="connsiteX30-143" fmla="*/ 1100201 w 3217557"/>
              <a:gd name="connsiteY30-144" fmla="*/ 0 h 2633810"/>
              <a:gd name="connsiteX31-145" fmla="*/ 769285 w 3217557"/>
              <a:gd name="connsiteY31-146" fmla="*/ 330916 h 2633810"/>
              <a:gd name="connsiteX32-147" fmla="*/ 769285 w 3217557"/>
              <a:gd name="connsiteY32-148" fmla="*/ 1382518 h 2633810"/>
              <a:gd name="connsiteX33-149" fmla="*/ 1100201 w 3217557"/>
              <a:gd name="connsiteY33-150" fmla="*/ 1713434 h 2633810"/>
              <a:gd name="connsiteX34-151" fmla="*/ 1923028 w 3217557"/>
              <a:gd name="connsiteY34-152" fmla="*/ 1713434 h 2633810"/>
              <a:gd name="connsiteX35-153" fmla="*/ 3078958 w 3217557"/>
              <a:gd name="connsiteY35-154" fmla="*/ 2077967 h 2633810"/>
              <a:gd name="connsiteX36-155" fmla="*/ 2505887 w 3217557"/>
              <a:gd name="connsiteY36-156" fmla="*/ 1713434 h 2633810"/>
              <a:gd name="connsiteX37-157" fmla="*/ 2886641 w 3217557"/>
              <a:gd name="connsiteY37-158" fmla="*/ 1713434 h 2633810"/>
              <a:gd name="connsiteX38-159" fmla="*/ 3217557 w 3217557"/>
              <a:gd name="connsiteY38-160" fmla="*/ 1382518 h 2633810"/>
              <a:gd name="connsiteX39-161" fmla="*/ 3217557 w 3217557"/>
              <a:gd name="connsiteY39-162" fmla="*/ 330916 h 2633810"/>
              <a:gd name="connsiteX40-163" fmla="*/ 2886641 w 3217557"/>
              <a:gd name="connsiteY40-164" fmla="*/ 0 h 2633810"/>
              <a:gd name="connsiteX0-165" fmla="*/ 1384251 w 3217557"/>
              <a:gd name="connsiteY0-166" fmla="*/ 661544 h 2633810"/>
              <a:gd name="connsiteX1-167" fmla="*/ 1574067 w 3217557"/>
              <a:gd name="connsiteY1-168" fmla="*/ 851360 h 2633810"/>
              <a:gd name="connsiteX2-169" fmla="*/ 1384251 w 3217557"/>
              <a:gd name="connsiteY2-170" fmla="*/ 1041176 h 2633810"/>
              <a:gd name="connsiteX3-171" fmla="*/ 1194435 w 3217557"/>
              <a:gd name="connsiteY3-172" fmla="*/ 851360 h 2633810"/>
              <a:gd name="connsiteX4-173" fmla="*/ 1384251 w 3217557"/>
              <a:gd name="connsiteY4-174" fmla="*/ 661544 h 2633810"/>
              <a:gd name="connsiteX5-175" fmla="*/ 1993421 w 3217557"/>
              <a:gd name="connsiteY5-176" fmla="*/ 661544 h 2633810"/>
              <a:gd name="connsiteX6-177" fmla="*/ 2183237 w 3217557"/>
              <a:gd name="connsiteY6-178" fmla="*/ 851360 h 2633810"/>
              <a:gd name="connsiteX7-179" fmla="*/ 1993421 w 3217557"/>
              <a:gd name="connsiteY7-180" fmla="*/ 1041176 h 2633810"/>
              <a:gd name="connsiteX8-181" fmla="*/ 1803605 w 3217557"/>
              <a:gd name="connsiteY8-182" fmla="*/ 851360 h 2633810"/>
              <a:gd name="connsiteX9-183" fmla="*/ 1993421 w 3217557"/>
              <a:gd name="connsiteY9-184" fmla="*/ 661544 h 2633810"/>
              <a:gd name="connsiteX10-185" fmla="*/ 2602591 w 3217557"/>
              <a:gd name="connsiteY10-186" fmla="*/ 661544 h 2633810"/>
              <a:gd name="connsiteX11-187" fmla="*/ 2792407 w 3217557"/>
              <a:gd name="connsiteY11-188" fmla="*/ 851360 h 2633810"/>
              <a:gd name="connsiteX12-189" fmla="*/ 2602591 w 3217557"/>
              <a:gd name="connsiteY12-190" fmla="*/ 1041176 h 2633810"/>
              <a:gd name="connsiteX13-191" fmla="*/ 2412775 w 3217557"/>
              <a:gd name="connsiteY13-192" fmla="*/ 851360 h 2633810"/>
              <a:gd name="connsiteX14-193" fmla="*/ 2602591 w 3217557"/>
              <a:gd name="connsiteY14-194" fmla="*/ 661544 h 2633810"/>
              <a:gd name="connsiteX15-195" fmla="*/ 677114 w 3217557"/>
              <a:gd name="connsiteY15-196" fmla="*/ 569491 h 2633810"/>
              <a:gd name="connsiteX16-197" fmla="*/ 330916 w 3217557"/>
              <a:gd name="connsiteY16-198" fmla="*/ 569491 h 2633810"/>
              <a:gd name="connsiteX17-199" fmla="*/ 0 w 3217557"/>
              <a:gd name="connsiteY17-200" fmla="*/ 900407 h 2633810"/>
              <a:gd name="connsiteX18-201" fmla="*/ 0 w 3217557"/>
              <a:gd name="connsiteY18-202" fmla="*/ 1952009 h 2633810"/>
              <a:gd name="connsiteX19-203" fmla="*/ 330916 w 3217557"/>
              <a:gd name="connsiteY19-204" fmla="*/ 2282925 h 2633810"/>
              <a:gd name="connsiteX20-205" fmla="*/ 711670 w 3217557"/>
              <a:gd name="connsiteY20-206" fmla="*/ 2282925 h 2633810"/>
              <a:gd name="connsiteX21-207" fmla="*/ 165895 w 3217557"/>
              <a:gd name="connsiteY21-208" fmla="*/ 2633810 h 2633810"/>
              <a:gd name="connsiteX22-209" fmla="*/ 1294529 w 3217557"/>
              <a:gd name="connsiteY22-210" fmla="*/ 2282925 h 2633810"/>
              <a:gd name="connsiteX23-211" fmla="*/ 2117356 w 3217557"/>
              <a:gd name="connsiteY23-212" fmla="*/ 2282925 h 2633810"/>
              <a:gd name="connsiteX24-213" fmla="*/ 2418395 w 3217557"/>
              <a:gd name="connsiteY24-214" fmla="*/ 2087951 h 2633810"/>
              <a:gd name="connsiteX25-215" fmla="*/ 1830857 w 3217557"/>
              <a:gd name="connsiteY25-216" fmla="*/ 1799347 h 2633810"/>
              <a:gd name="connsiteX26-217" fmla="*/ 1008030 w 3217557"/>
              <a:gd name="connsiteY26-218" fmla="*/ 1799347 h 2633810"/>
              <a:gd name="connsiteX27-219" fmla="*/ 677114 w 3217557"/>
              <a:gd name="connsiteY27-220" fmla="*/ 1468431 h 2633810"/>
              <a:gd name="connsiteX28-221" fmla="*/ 677114 w 3217557"/>
              <a:gd name="connsiteY28-222" fmla="*/ 569491 h 2633810"/>
              <a:gd name="connsiteX29-223" fmla="*/ 2886641 w 3217557"/>
              <a:gd name="connsiteY29-224" fmla="*/ 0 h 2633810"/>
              <a:gd name="connsiteX30-225" fmla="*/ 1100201 w 3217557"/>
              <a:gd name="connsiteY30-226" fmla="*/ 0 h 2633810"/>
              <a:gd name="connsiteX31-227" fmla="*/ 769285 w 3217557"/>
              <a:gd name="connsiteY31-228" fmla="*/ 330916 h 2633810"/>
              <a:gd name="connsiteX32-229" fmla="*/ 769285 w 3217557"/>
              <a:gd name="connsiteY32-230" fmla="*/ 1382518 h 2633810"/>
              <a:gd name="connsiteX33-231" fmla="*/ 1100201 w 3217557"/>
              <a:gd name="connsiteY33-232" fmla="*/ 1713434 h 2633810"/>
              <a:gd name="connsiteX34-233" fmla="*/ 1923028 w 3217557"/>
              <a:gd name="connsiteY34-234" fmla="*/ 1713434 h 2633810"/>
              <a:gd name="connsiteX35-235" fmla="*/ 3078958 w 3217557"/>
              <a:gd name="connsiteY35-236" fmla="*/ 2077967 h 2633810"/>
              <a:gd name="connsiteX36-237" fmla="*/ 2505887 w 3217557"/>
              <a:gd name="connsiteY36-238" fmla="*/ 1713434 h 2633810"/>
              <a:gd name="connsiteX37-239" fmla="*/ 2886641 w 3217557"/>
              <a:gd name="connsiteY37-240" fmla="*/ 1713434 h 2633810"/>
              <a:gd name="connsiteX38-241" fmla="*/ 3217557 w 3217557"/>
              <a:gd name="connsiteY38-242" fmla="*/ 1382518 h 2633810"/>
              <a:gd name="connsiteX39-243" fmla="*/ 3217557 w 3217557"/>
              <a:gd name="connsiteY39-244" fmla="*/ 330916 h 2633810"/>
              <a:gd name="connsiteX40-245" fmla="*/ 2886641 w 3217557"/>
              <a:gd name="connsiteY40-246" fmla="*/ 0 h 2633810"/>
              <a:gd name="connsiteX0-247" fmla="*/ 1384251 w 3217557"/>
              <a:gd name="connsiteY0-248" fmla="*/ 661544 h 2633810"/>
              <a:gd name="connsiteX1-249" fmla="*/ 1574067 w 3217557"/>
              <a:gd name="connsiteY1-250" fmla="*/ 851360 h 2633810"/>
              <a:gd name="connsiteX2-251" fmla="*/ 1384251 w 3217557"/>
              <a:gd name="connsiteY2-252" fmla="*/ 1041176 h 2633810"/>
              <a:gd name="connsiteX3-253" fmla="*/ 1194435 w 3217557"/>
              <a:gd name="connsiteY3-254" fmla="*/ 851360 h 2633810"/>
              <a:gd name="connsiteX4-255" fmla="*/ 1384251 w 3217557"/>
              <a:gd name="connsiteY4-256" fmla="*/ 661544 h 2633810"/>
              <a:gd name="connsiteX5-257" fmla="*/ 1993421 w 3217557"/>
              <a:gd name="connsiteY5-258" fmla="*/ 661544 h 2633810"/>
              <a:gd name="connsiteX6-259" fmla="*/ 2183237 w 3217557"/>
              <a:gd name="connsiteY6-260" fmla="*/ 851360 h 2633810"/>
              <a:gd name="connsiteX7-261" fmla="*/ 1993421 w 3217557"/>
              <a:gd name="connsiteY7-262" fmla="*/ 1041176 h 2633810"/>
              <a:gd name="connsiteX8-263" fmla="*/ 1803605 w 3217557"/>
              <a:gd name="connsiteY8-264" fmla="*/ 851360 h 2633810"/>
              <a:gd name="connsiteX9-265" fmla="*/ 1993421 w 3217557"/>
              <a:gd name="connsiteY9-266" fmla="*/ 661544 h 2633810"/>
              <a:gd name="connsiteX10-267" fmla="*/ 2602591 w 3217557"/>
              <a:gd name="connsiteY10-268" fmla="*/ 661544 h 2633810"/>
              <a:gd name="connsiteX11-269" fmla="*/ 2792407 w 3217557"/>
              <a:gd name="connsiteY11-270" fmla="*/ 851360 h 2633810"/>
              <a:gd name="connsiteX12-271" fmla="*/ 2602591 w 3217557"/>
              <a:gd name="connsiteY12-272" fmla="*/ 1041176 h 2633810"/>
              <a:gd name="connsiteX13-273" fmla="*/ 2412775 w 3217557"/>
              <a:gd name="connsiteY13-274" fmla="*/ 851360 h 2633810"/>
              <a:gd name="connsiteX14-275" fmla="*/ 2602591 w 3217557"/>
              <a:gd name="connsiteY14-276" fmla="*/ 661544 h 2633810"/>
              <a:gd name="connsiteX15-277" fmla="*/ 677114 w 3217557"/>
              <a:gd name="connsiteY15-278" fmla="*/ 569491 h 2633810"/>
              <a:gd name="connsiteX16-279" fmla="*/ 330916 w 3217557"/>
              <a:gd name="connsiteY16-280" fmla="*/ 569491 h 2633810"/>
              <a:gd name="connsiteX17-281" fmla="*/ 0 w 3217557"/>
              <a:gd name="connsiteY17-282" fmla="*/ 900407 h 2633810"/>
              <a:gd name="connsiteX18-283" fmla="*/ 0 w 3217557"/>
              <a:gd name="connsiteY18-284" fmla="*/ 1952009 h 2633810"/>
              <a:gd name="connsiteX19-285" fmla="*/ 330916 w 3217557"/>
              <a:gd name="connsiteY19-286" fmla="*/ 2282925 h 2633810"/>
              <a:gd name="connsiteX20-287" fmla="*/ 711670 w 3217557"/>
              <a:gd name="connsiteY20-288" fmla="*/ 2282925 h 2633810"/>
              <a:gd name="connsiteX21-289" fmla="*/ 165895 w 3217557"/>
              <a:gd name="connsiteY21-290" fmla="*/ 2633810 h 2633810"/>
              <a:gd name="connsiteX22-291" fmla="*/ 1294529 w 3217557"/>
              <a:gd name="connsiteY22-292" fmla="*/ 2282925 h 2633810"/>
              <a:gd name="connsiteX23-293" fmla="*/ 2117356 w 3217557"/>
              <a:gd name="connsiteY23-294" fmla="*/ 2282925 h 2633810"/>
              <a:gd name="connsiteX24-295" fmla="*/ 2418395 w 3217557"/>
              <a:gd name="connsiteY24-296" fmla="*/ 2087951 h 2633810"/>
              <a:gd name="connsiteX25-297" fmla="*/ 1830857 w 3217557"/>
              <a:gd name="connsiteY25-298" fmla="*/ 1799347 h 2633810"/>
              <a:gd name="connsiteX26-299" fmla="*/ 1008030 w 3217557"/>
              <a:gd name="connsiteY26-300" fmla="*/ 1799347 h 2633810"/>
              <a:gd name="connsiteX27-301" fmla="*/ 677114 w 3217557"/>
              <a:gd name="connsiteY27-302" fmla="*/ 1468431 h 2633810"/>
              <a:gd name="connsiteX28-303" fmla="*/ 677114 w 3217557"/>
              <a:gd name="connsiteY28-304" fmla="*/ 569491 h 2633810"/>
              <a:gd name="connsiteX29-305" fmla="*/ 2886641 w 3217557"/>
              <a:gd name="connsiteY29-306" fmla="*/ 0 h 2633810"/>
              <a:gd name="connsiteX30-307" fmla="*/ 1100201 w 3217557"/>
              <a:gd name="connsiteY30-308" fmla="*/ 0 h 2633810"/>
              <a:gd name="connsiteX31-309" fmla="*/ 769285 w 3217557"/>
              <a:gd name="connsiteY31-310" fmla="*/ 330916 h 2633810"/>
              <a:gd name="connsiteX32-311" fmla="*/ 769285 w 3217557"/>
              <a:gd name="connsiteY32-312" fmla="*/ 1382518 h 2633810"/>
              <a:gd name="connsiteX33-313" fmla="*/ 1100201 w 3217557"/>
              <a:gd name="connsiteY33-314" fmla="*/ 1713434 h 2633810"/>
              <a:gd name="connsiteX34-315" fmla="*/ 1923028 w 3217557"/>
              <a:gd name="connsiteY34-316" fmla="*/ 1713434 h 2633810"/>
              <a:gd name="connsiteX35-317" fmla="*/ 3078958 w 3217557"/>
              <a:gd name="connsiteY35-318" fmla="*/ 2077967 h 2633810"/>
              <a:gd name="connsiteX36-319" fmla="*/ 2505887 w 3217557"/>
              <a:gd name="connsiteY36-320" fmla="*/ 1713434 h 2633810"/>
              <a:gd name="connsiteX37-321" fmla="*/ 2886641 w 3217557"/>
              <a:gd name="connsiteY37-322" fmla="*/ 1713434 h 2633810"/>
              <a:gd name="connsiteX38-323" fmla="*/ 3217557 w 3217557"/>
              <a:gd name="connsiteY38-324" fmla="*/ 1382518 h 2633810"/>
              <a:gd name="connsiteX39-325" fmla="*/ 3217557 w 3217557"/>
              <a:gd name="connsiteY39-326" fmla="*/ 330916 h 2633810"/>
              <a:gd name="connsiteX40-327" fmla="*/ 2886641 w 3217557"/>
              <a:gd name="connsiteY40-328" fmla="*/ 0 h 2633810"/>
              <a:gd name="connsiteX0-329" fmla="*/ 1384251 w 3217557"/>
              <a:gd name="connsiteY0-330" fmla="*/ 661544 h 2654282"/>
              <a:gd name="connsiteX1-331" fmla="*/ 1574067 w 3217557"/>
              <a:gd name="connsiteY1-332" fmla="*/ 851360 h 2654282"/>
              <a:gd name="connsiteX2-333" fmla="*/ 1384251 w 3217557"/>
              <a:gd name="connsiteY2-334" fmla="*/ 1041176 h 2654282"/>
              <a:gd name="connsiteX3-335" fmla="*/ 1194435 w 3217557"/>
              <a:gd name="connsiteY3-336" fmla="*/ 851360 h 2654282"/>
              <a:gd name="connsiteX4-337" fmla="*/ 1384251 w 3217557"/>
              <a:gd name="connsiteY4-338" fmla="*/ 661544 h 2654282"/>
              <a:gd name="connsiteX5-339" fmla="*/ 1993421 w 3217557"/>
              <a:gd name="connsiteY5-340" fmla="*/ 661544 h 2654282"/>
              <a:gd name="connsiteX6-341" fmla="*/ 2183237 w 3217557"/>
              <a:gd name="connsiteY6-342" fmla="*/ 851360 h 2654282"/>
              <a:gd name="connsiteX7-343" fmla="*/ 1993421 w 3217557"/>
              <a:gd name="connsiteY7-344" fmla="*/ 1041176 h 2654282"/>
              <a:gd name="connsiteX8-345" fmla="*/ 1803605 w 3217557"/>
              <a:gd name="connsiteY8-346" fmla="*/ 851360 h 2654282"/>
              <a:gd name="connsiteX9-347" fmla="*/ 1993421 w 3217557"/>
              <a:gd name="connsiteY9-348" fmla="*/ 661544 h 2654282"/>
              <a:gd name="connsiteX10-349" fmla="*/ 2602591 w 3217557"/>
              <a:gd name="connsiteY10-350" fmla="*/ 661544 h 2654282"/>
              <a:gd name="connsiteX11-351" fmla="*/ 2792407 w 3217557"/>
              <a:gd name="connsiteY11-352" fmla="*/ 851360 h 2654282"/>
              <a:gd name="connsiteX12-353" fmla="*/ 2602591 w 3217557"/>
              <a:gd name="connsiteY12-354" fmla="*/ 1041176 h 2654282"/>
              <a:gd name="connsiteX13-355" fmla="*/ 2412775 w 3217557"/>
              <a:gd name="connsiteY13-356" fmla="*/ 851360 h 2654282"/>
              <a:gd name="connsiteX14-357" fmla="*/ 2602591 w 3217557"/>
              <a:gd name="connsiteY14-358" fmla="*/ 661544 h 2654282"/>
              <a:gd name="connsiteX15-359" fmla="*/ 677114 w 3217557"/>
              <a:gd name="connsiteY15-360" fmla="*/ 569491 h 2654282"/>
              <a:gd name="connsiteX16-361" fmla="*/ 330916 w 3217557"/>
              <a:gd name="connsiteY16-362" fmla="*/ 569491 h 2654282"/>
              <a:gd name="connsiteX17-363" fmla="*/ 0 w 3217557"/>
              <a:gd name="connsiteY17-364" fmla="*/ 900407 h 2654282"/>
              <a:gd name="connsiteX18-365" fmla="*/ 0 w 3217557"/>
              <a:gd name="connsiteY18-366" fmla="*/ 1952009 h 2654282"/>
              <a:gd name="connsiteX19-367" fmla="*/ 330916 w 3217557"/>
              <a:gd name="connsiteY19-368" fmla="*/ 2282925 h 2654282"/>
              <a:gd name="connsiteX20-369" fmla="*/ 711670 w 3217557"/>
              <a:gd name="connsiteY20-370" fmla="*/ 2282925 h 2654282"/>
              <a:gd name="connsiteX21-371" fmla="*/ 275077 w 3217557"/>
              <a:gd name="connsiteY21-372" fmla="*/ 2654282 h 2654282"/>
              <a:gd name="connsiteX22-373" fmla="*/ 1294529 w 3217557"/>
              <a:gd name="connsiteY22-374" fmla="*/ 2282925 h 2654282"/>
              <a:gd name="connsiteX23-375" fmla="*/ 2117356 w 3217557"/>
              <a:gd name="connsiteY23-376" fmla="*/ 2282925 h 2654282"/>
              <a:gd name="connsiteX24-377" fmla="*/ 2418395 w 3217557"/>
              <a:gd name="connsiteY24-378" fmla="*/ 2087951 h 2654282"/>
              <a:gd name="connsiteX25-379" fmla="*/ 1830857 w 3217557"/>
              <a:gd name="connsiteY25-380" fmla="*/ 1799347 h 2654282"/>
              <a:gd name="connsiteX26-381" fmla="*/ 1008030 w 3217557"/>
              <a:gd name="connsiteY26-382" fmla="*/ 1799347 h 2654282"/>
              <a:gd name="connsiteX27-383" fmla="*/ 677114 w 3217557"/>
              <a:gd name="connsiteY27-384" fmla="*/ 1468431 h 2654282"/>
              <a:gd name="connsiteX28-385" fmla="*/ 677114 w 3217557"/>
              <a:gd name="connsiteY28-386" fmla="*/ 569491 h 2654282"/>
              <a:gd name="connsiteX29-387" fmla="*/ 2886641 w 3217557"/>
              <a:gd name="connsiteY29-388" fmla="*/ 0 h 2654282"/>
              <a:gd name="connsiteX30-389" fmla="*/ 1100201 w 3217557"/>
              <a:gd name="connsiteY30-390" fmla="*/ 0 h 2654282"/>
              <a:gd name="connsiteX31-391" fmla="*/ 769285 w 3217557"/>
              <a:gd name="connsiteY31-392" fmla="*/ 330916 h 2654282"/>
              <a:gd name="connsiteX32-393" fmla="*/ 769285 w 3217557"/>
              <a:gd name="connsiteY32-394" fmla="*/ 1382518 h 2654282"/>
              <a:gd name="connsiteX33-395" fmla="*/ 1100201 w 3217557"/>
              <a:gd name="connsiteY33-396" fmla="*/ 1713434 h 2654282"/>
              <a:gd name="connsiteX34-397" fmla="*/ 1923028 w 3217557"/>
              <a:gd name="connsiteY34-398" fmla="*/ 1713434 h 2654282"/>
              <a:gd name="connsiteX35-399" fmla="*/ 3078958 w 3217557"/>
              <a:gd name="connsiteY35-400" fmla="*/ 2077967 h 2654282"/>
              <a:gd name="connsiteX36-401" fmla="*/ 2505887 w 3217557"/>
              <a:gd name="connsiteY36-402" fmla="*/ 1713434 h 2654282"/>
              <a:gd name="connsiteX37-403" fmla="*/ 2886641 w 3217557"/>
              <a:gd name="connsiteY37-404" fmla="*/ 1713434 h 2654282"/>
              <a:gd name="connsiteX38-405" fmla="*/ 3217557 w 3217557"/>
              <a:gd name="connsiteY38-406" fmla="*/ 1382518 h 2654282"/>
              <a:gd name="connsiteX39-407" fmla="*/ 3217557 w 3217557"/>
              <a:gd name="connsiteY39-408" fmla="*/ 330916 h 2654282"/>
              <a:gd name="connsiteX40-409" fmla="*/ 2886641 w 3217557"/>
              <a:gd name="connsiteY40-410" fmla="*/ 0 h 2654282"/>
              <a:gd name="connsiteX0-411" fmla="*/ 1384251 w 3217557"/>
              <a:gd name="connsiteY0-412" fmla="*/ 661544 h 2654282"/>
              <a:gd name="connsiteX1-413" fmla="*/ 1574067 w 3217557"/>
              <a:gd name="connsiteY1-414" fmla="*/ 851360 h 2654282"/>
              <a:gd name="connsiteX2-415" fmla="*/ 1384251 w 3217557"/>
              <a:gd name="connsiteY2-416" fmla="*/ 1041176 h 2654282"/>
              <a:gd name="connsiteX3-417" fmla="*/ 1194435 w 3217557"/>
              <a:gd name="connsiteY3-418" fmla="*/ 851360 h 2654282"/>
              <a:gd name="connsiteX4-419" fmla="*/ 1384251 w 3217557"/>
              <a:gd name="connsiteY4-420" fmla="*/ 661544 h 2654282"/>
              <a:gd name="connsiteX5-421" fmla="*/ 1993421 w 3217557"/>
              <a:gd name="connsiteY5-422" fmla="*/ 661544 h 2654282"/>
              <a:gd name="connsiteX6-423" fmla="*/ 2183237 w 3217557"/>
              <a:gd name="connsiteY6-424" fmla="*/ 851360 h 2654282"/>
              <a:gd name="connsiteX7-425" fmla="*/ 1993421 w 3217557"/>
              <a:gd name="connsiteY7-426" fmla="*/ 1041176 h 2654282"/>
              <a:gd name="connsiteX8-427" fmla="*/ 1803605 w 3217557"/>
              <a:gd name="connsiteY8-428" fmla="*/ 851360 h 2654282"/>
              <a:gd name="connsiteX9-429" fmla="*/ 1993421 w 3217557"/>
              <a:gd name="connsiteY9-430" fmla="*/ 661544 h 2654282"/>
              <a:gd name="connsiteX10-431" fmla="*/ 2602591 w 3217557"/>
              <a:gd name="connsiteY10-432" fmla="*/ 661544 h 2654282"/>
              <a:gd name="connsiteX11-433" fmla="*/ 2792407 w 3217557"/>
              <a:gd name="connsiteY11-434" fmla="*/ 851360 h 2654282"/>
              <a:gd name="connsiteX12-435" fmla="*/ 2602591 w 3217557"/>
              <a:gd name="connsiteY12-436" fmla="*/ 1041176 h 2654282"/>
              <a:gd name="connsiteX13-437" fmla="*/ 2412775 w 3217557"/>
              <a:gd name="connsiteY13-438" fmla="*/ 851360 h 2654282"/>
              <a:gd name="connsiteX14-439" fmla="*/ 2602591 w 3217557"/>
              <a:gd name="connsiteY14-440" fmla="*/ 661544 h 2654282"/>
              <a:gd name="connsiteX15-441" fmla="*/ 677114 w 3217557"/>
              <a:gd name="connsiteY15-442" fmla="*/ 569491 h 2654282"/>
              <a:gd name="connsiteX16-443" fmla="*/ 330916 w 3217557"/>
              <a:gd name="connsiteY16-444" fmla="*/ 569491 h 2654282"/>
              <a:gd name="connsiteX17-445" fmla="*/ 0 w 3217557"/>
              <a:gd name="connsiteY17-446" fmla="*/ 900407 h 2654282"/>
              <a:gd name="connsiteX18-447" fmla="*/ 0 w 3217557"/>
              <a:gd name="connsiteY18-448" fmla="*/ 1952009 h 2654282"/>
              <a:gd name="connsiteX19-449" fmla="*/ 330916 w 3217557"/>
              <a:gd name="connsiteY19-450" fmla="*/ 2282925 h 2654282"/>
              <a:gd name="connsiteX20-451" fmla="*/ 711670 w 3217557"/>
              <a:gd name="connsiteY20-452" fmla="*/ 2282925 h 2654282"/>
              <a:gd name="connsiteX21-453" fmla="*/ 275077 w 3217557"/>
              <a:gd name="connsiteY21-454" fmla="*/ 2654282 h 2654282"/>
              <a:gd name="connsiteX22-455" fmla="*/ 1294529 w 3217557"/>
              <a:gd name="connsiteY22-456" fmla="*/ 2282925 h 2654282"/>
              <a:gd name="connsiteX23-457" fmla="*/ 2117356 w 3217557"/>
              <a:gd name="connsiteY23-458" fmla="*/ 2282925 h 2654282"/>
              <a:gd name="connsiteX24-459" fmla="*/ 2418395 w 3217557"/>
              <a:gd name="connsiteY24-460" fmla="*/ 2087951 h 2654282"/>
              <a:gd name="connsiteX25-461" fmla="*/ 1830857 w 3217557"/>
              <a:gd name="connsiteY25-462" fmla="*/ 1799347 h 2654282"/>
              <a:gd name="connsiteX26-463" fmla="*/ 1008030 w 3217557"/>
              <a:gd name="connsiteY26-464" fmla="*/ 1799347 h 2654282"/>
              <a:gd name="connsiteX27-465" fmla="*/ 677114 w 3217557"/>
              <a:gd name="connsiteY27-466" fmla="*/ 1468431 h 2654282"/>
              <a:gd name="connsiteX28-467" fmla="*/ 677114 w 3217557"/>
              <a:gd name="connsiteY28-468" fmla="*/ 569491 h 2654282"/>
              <a:gd name="connsiteX29-469" fmla="*/ 2886641 w 3217557"/>
              <a:gd name="connsiteY29-470" fmla="*/ 0 h 2654282"/>
              <a:gd name="connsiteX30-471" fmla="*/ 1100201 w 3217557"/>
              <a:gd name="connsiteY30-472" fmla="*/ 0 h 2654282"/>
              <a:gd name="connsiteX31-473" fmla="*/ 769285 w 3217557"/>
              <a:gd name="connsiteY31-474" fmla="*/ 330916 h 2654282"/>
              <a:gd name="connsiteX32-475" fmla="*/ 769285 w 3217557"/>
              <a:gd name="connsiteY32-476" fmla="*/ 1382518 h 2654282"/>
              <a:gd name="connsiteX33-477" fmla="*/ 1100201 w 3217557"/>
              <a:gd name="connsiteY33-478" fmla="*/ 1713434 h 2654282"/>
              <a:gd name="connsiteX34-479" fmla="*/ 1923028 w 3217557"/>
              <a:gd name="connsiteY34-480" fmla="*/ 1713434 h 2654282"/>
              <a:gd name="connsiteX35-481" fmla="*/ 3078958 w 3217557"/>
              <a:gd name="connsiteY35-482" fmla="*/ 2077967 h 2654282"/>
              <a:gd name="connsiteX36-483" fmla="*/ 2505887 w 3217557"/>
              <a:gd name="connsiteY36-484" fmla="*/ 1713434 h 2654282"/>
              <a:gd name="connsiteX37-485" fmla="*/ 2886641 w 3217557"/>
              <a:gd name="connsiteY37-486" fmla="*/ 1713434 h 2654282"/>
              <a:gd name="connsiteX38-487" fmla="*/ 3217557 w 3217557"/>
              <a:gd name="connsiteY38-488" fmla="*/ 1382518 h 2654282"/>
              <a:gd name="connsiteX39-489" fmla="*/ 3217557 w 3217557"/>
              <a:gd name="connsiteY39-490" fmla="*/ 330916 h 2654282"/>
              <a:gd name="connsiteX40-491" fmla="*/ 2886641 w 3217557"/>
              <a:gd name="connsiteY40-492" fmla="*/ 0 h 2654282"/>
              <a:gd name="connsiteX0-493" fmla="*/ 1384251 w 3217557"/>
              <a:gd name="connsiteY0-494" fmla="*/ 661544 h 2654282"/>
              <a:gd name="connsiteX1-495" fmla="*/ 1574067 w 3217557"/>
              <a:gd name="connsiteY1-496" fmla="*/ 851360 h 2654282"/>
              <a:gd name="connsiteX2-497" fmla="*/ 1384251 w 3217557"/>
              <a:gd name="connsiteY2-498" fmla="*/ 1041176 h 2654282"/>
              <a:gd name="connsiteX3-499" fmla="*/ 1194435 w 3217557"/>
              <a:gd name="connsiteY3-500" fmla="*/ 851360 h 2654282"/>
              <a:gd name="connsiteX4-501" fmla="*/ 1384251 w 3217557"/>
              <a:gd name="connsiteY4-502" fmla="*/ 661544 h 2654282"/>
              <a:gd name="connsiteX5-503" fmla="*/ 1993421 w 3217557"/>
              <a:gd name="connsiteY5-504" fmla="*/ 661544 h 2654282"/>
              <a:gd name="connsiteX6-505" fmla="*/ 2183237 w 3217557"/>
              <a:gd name="connsiteY6-506" fmla="*/ 851360 h 2654282"/>
              <a:gd name="connsiteX7-507" fmla="*/ 1993421 w 3217557"/>
              <a:gd name="connsiteY7-508" fmla="*/ 1041176 h 2654282"/>
              <a:gd name="connsiteX8-509" fmla="*/ 1803605 w 3217557"/>
              <a:gd name="connsiteY8-510" fmla="*/ 851360 h 2654282"/>
              <a:gd name="connsiteX9-511" fmla="*/ 1993421 w 3217557"/>
              <a:gd name="connsiteY9-512" fmla="*/ 661544 h 2654282"/>
              <a:gd name="connsiteX10-513" fmla="*/ 2602591 w 3217557"/>
              <a:gd name="connsiteY10-514" fmla="*/ 661544 h 2654282"/>
              <a:gd name="connsiteX11-515" fmla="*/ 2792407 w 3217557"/>
              <a:gd name="connsiteY11-516" fmla="*/ 851360 h 2654282"/>
              <a:gd name="connsiteX12-517" fmla="*/ 2602591 w 3217557"/>
              <a:gd name="connsiteY12-518" fmla="*/ 1041176 h 2654282"/>
              <a:gd name="connsiteX13-519" fmla="*/ 2412775 w 3217557"/>
              <a:gd name="connsiteY13-520" fmla="*/ 851360 h 2654282"/>
              <a:gd name="connsiteX14-521" fmla="*/ 2602591 w 3217557"/>
              <a:gd name="connsiteY14-522" fmla="*/ 661544 h 2654282"/>
              <a:gd name="connsiteX15-523" fmla="*/ 677114 w 3217557"/>
              <a:gd name="connsiteY15-524" fmla="*/ 569491 h 2654282"/>
              <a:gd name="connsiteX16-525" fmla="*/ 330916 w 3217557"/>
              <a:gd name="connsiteY16-526" fmla="*/ 569491 h 2654282"/>
              <a:gd name="connsiteX17-527" fmla="*/ 0 w 3217557"/>
              <a:gd name="connsiteY17-528" fmla="*/ 900407 h 2654282"/>
              <a:gd name="connsiteX18-529" fmla="*/ 0 w 3217557"/>
              <a:gd name="connsiteY18-530" fmla="*/ 1952009 h 2654282"/>
              <a:gd name="connsiteX19-531" fmla="*/ 330916 w 3217557"/>
              <a:gd name="connsiteY19-532" fmla="*/ 2282925 h 2654282"/>
              <a:gd name="connsiteX20-533" fmla="*/ 711670 w 3217557"/>
              <a:gd name="connsiteY20-534" fmla="*/ 2282925 h 2654282"/>
              <a:gd name="connsiteX21-535" fmla="*/ 275077 w 3217557"/>
              <a:gd name="connsiteY21-536" fmla="*/ 2654282 h 2654282"/>
              <a:gd name="connsiteX22-537" fmla="*/ 1294529 w 3217557"/>
              <a:gd name="connsiteY22-538" fmla="*/ 2282925 h 2654282"/>
              <a:gd name="connsiteX23-539" fmla="*/ 2117356 w 3217557"/>
              <a:gd name="connsiteY23-540" fmla="*/ 2282925 h 2654282"/>
              <a:gd name="connsiteX24-541" fmla="*/ 2418395 w 3217557"/>
              <a:gd name="connsiteY24-542" fmla="*/ 2087951 h 2654282"/>
              <a:gd name="connsiteX25-543" fmla="*/ 1830857 w 3217557"/>
              <a:gd name="connsiteY25-544" fmla="*/ 1799347 h 2654282"/>
              <a:gd name="connsiteX26-545" fmla="*/ 1008030 w 3217557"/>
              <a:gd name="connsiteY26-546" fmla="*/ 1799347 h 2654282"/>
              <a:gd name="connsiteX27-547" fmla="*/ 677114 w 3217557"/>
              <a:gd name="connsiteY27-548" fmla="*/ 1468431 h 2654282"/>
              <a:gd name="connsiteX28-549" fmla="*/ 677114 w 3217557"/>
              <a:gd name="connsiteY28-550" fmla="*/ 569491 h 2654282"/>
              <a:gd name="connsiteX29-551" fmla="*/ 2886641 w 3217557"/>
              <a:gd name="connsiteY29-552" fmla="*/ 0 h 2654282"/>
              <a:gd name="connsiteX30-553" fmla="*/ 1100201 w 3217557"/>
              <a:gd name="connsiteY30-554" fmla="*/ 0 h 2654282"/>
              <a:gd name="connsiteX31-555" fmla="*/ 769285 w 3217557"/>
              <a:gd name="connsiteY31-556" fmla="*/ 330916 h 2654282"/>
              <a:gd name="connsiteX32-557" fmla="*/ 769285 w 3217557"/>
              <a:gd name="connsiteY32-558" fmla="*/ 1382518 h 2654282"/>
              <a:gd name="connsiteX33-559" fmla="*/ 1100201 w 3217557"/>
              <a:gd name="connsiteY33-560" fmla="*/ 1713434 h 2654282"/>
              <a:gd name="connsiteX34-561" fmla="*/ 1923028 w 3217557"/>
              <a:gd name="connsiteY34-562" fmla="*/ 1713434 h 2654282"/>
              <a:gd name="connsiteX35-563" fmla="*/ 3078958 w 3217557"/>
              <a:gd name="connsiteY35-564" fmla="*/ 2077967 h 2654282"/>
              <a:gd name="connsiteX36-565" fmla="*/ 2505887 w 3217557"/>
              <a:gd name="connsiteY36-566" fmla="*/ 1713434 h 2654282"/>
              <a:gd name="connsiteX37-567" fmla="*/ 2886641 w 3217557"/>
              <a:gd name="connsiteY37-568" fmla="*/ 1713434 h 2654282"/>
              <a:gd name="connsiteX38-569" fmla="*/ 3217557 w 3217557"/>
              <a:gd name="connsiteY38-570" fmla="*/ 1382518 h 2654282"/>
              <a:gd name="connsiteX39-571" fmla="*/ 3217557 w 3217557"/>
              <a:gd name="connsiteY39-572" fmla="*/ 330916 h 2654282"/>
              <a:gd name="connsiteX40-573" fmla="*/ 2886641 w 3217557"/>
              <a:gd name="connsiteY40-574" fmla="*/ 0 h 2654282"/>
              <a:gd name="connsiteX0-575" fmla="*/ 1384251 w 3217557"/>
              <a:gd name="connsiteY0-576" fmla="*/ 661544 h 2654282"/>
              <a:gd name="connsiteX1-577" fmla="*/ 1574067 w 3217557"/>
              <a:gd name="connsiteY1-578" fmla="*/ 851360 h 2654282"/>
              <a:gd name="connsiteX2-579" fmla="*/ 1384251 w 3217557"/>
              <a:gd name="connsiteY2-580" fmla="*/ 1041176 h 2654282"/>
              <a:gd name="connsiteX3-581" fmla="*/ 1194435 w 3217557"/>
              <a:gd name="connsiteY3-582" fmla="*/ 851360 h 2654282"/>
              <a:gd name="connsiteX4-583" fmla="*/ 1384251 w 3217557"/>
              <a:gd name="connsiteY4-584" fmla="*/ 661544 h 2654282"/>
              <a:gd name="connsiteX5-585" fmla="*/ 1993421 w 3217557"/>
              <a:gd name="connsiteY5-586" fmla="*/ 661544 h 2654282"/>
              <a:gd name="connsiteX6-587" fmla="*/ 2183237 w 3217557"/>
              <a:gd name="connsiteY6-588" fmla="*/ 851360 h 2654282"/>
              <a:gd name="connsiteX7-589" fmla="*/ 1993421 w 3217557"/>
              <a:gd name="connsiteY7-590" fmla="*/ 1041176 h 2654282"/>
              <a:gd name="connsiteX8-591" fmla="*/ 1803605 w 3217557"/>
              <a:gd name="connsiteY8-592" fmla="*/ 851360 h 2654282"/>
              <a:gd name="connsiteX9-593" fmla="*/ 1993421 w 3217557"/>
              <a:gd name="connsiteY9-594" fmla="*/ 661544 h 2654282"/>
              <a:gd name="connsiteX10-595" fmla="*/ 2602591 w 3217557"/>
              <a:gd name="connsiteY10-596" fmla="*/ 661544 h 2654282"/>
              <a:gd name="connsiteX11-597" fmla="*/ 2792407 w 3217557"/>
              <a:gd name="connsiteY11-598" fmla="*/ 851360 h 2654282"/>
              <a:gd name="connsiteX12-599" fmla="*/ 2602591 w 3217557"/>
              <a:gd name="connsiteY12-600" fmla="*/ 1041176 h 2654282"/>
              <a:gd name="connsiteX13-601" fmla="*/ 2412775 w 3217557"/>
              <a:gd name="connsiteY13-602" fmla="*/ 851360 h 2654282"/>
              <a:gd name="connsiteX14-603" fmla="*/ 2602591 w 3217557"/>
              <a:gd name="connsiteY14-604" fmla="*/ 661544 h 2654282"/>
              <a:gd name="connsiteX15-605" fmla="*/ 677114 w 3217557"/>
              <a:gd name="connsiteY15-606" fmla="*/ 569491 h 2654282"/>
              <a:gd name="connsiteX16-607" fmla="*/ 330916 w 3217557"/>
              <a:gd name="connsiteY16-608" fmla="*/ 569491 h 2654282"/>
              <a:gd name="connsiteX17-609" fmla="*/ 0 w 3217557"/>
              <a:gd name="connsiteY17-610" fmla="*/ 900407 h 2654282"/>
              <a:gd name="connsiteX18-611" fmla="*/ 0 w 3217557"/>
              <a:gd name="connsiteY18-612" fmla="*/ 1952009 h 2654282"/>
              <a:gd name="connsiteX19-613" fmla="*/ 330916 w 3217557"/>
              <a:gd name="connsiteY19-614" fmla="*/ 2282925 h 2654282"/>
              <a:gd name="connsiteX20-615" fmla="*/ 711670 w 3217557"/>
              <a:gd name="connsiteY20-616" fmla="*/ 2282925 h 2654282"/>
              <a:gd name="connsiteX21-617" fmla="*/ 275077 w 3217557"/>
              <a:gd name="connsiteY21-618" fmla="*/ 2654282 h 2654282"/>
              <a:gd name="connsiteX22-619" fmla="*/ 1294529 w 3217557"/>
              <a:gd name="connsiteY22-620" fmla="*/ 2282925 h 2654282"/>
              <a:gd name="connsiteX23-621" fmla="*/ 2117356 w 3217557"/>
              <a:gd name="connsiteY23-622" fmla="*/ 2282925 h 2654282"/>
              <a:gd name="connsiteX24-623" fmla="*/ 2418395 w 3217557"/>
              <a:gd name="connsiteY24-624" fmla="*/ 2087951 h 2654282"/>
              <a:gd name="connsiteX25-625" fmla="*/ 1830857 w 3217557"/>
              <a:gd name="connsiteY25-626" fmla="*/ 1799347 h 2654282"/>
              <a:gd name="connsiteX26-627" fmla="*/ 1008030 w 3217557"/>
              <a:gd name="connsiteY26-628" fmla="*/ 1799347 h 2654282"/>
              <a:gd name="connsiteX27-629" fmla="*/ 677114 w 3217557"/>
              <a:gd name="connsiteY27-630" fmla="*/ 1468431 h 2654282"/>
              <a:gd name="connsiteX28-631" fmla="*/ 677114 w 3217557"/>
              <a:gd name="connsiteY28-632" fmla="*/ 569491 h 2654282"/>
              <a:gd name="connsiteX29-633" fmla="*/ 2886641 w 3217557"/>
              <a:gd name="connsiteY29-634" fmla="*/ 0 h 2654282"/>
              <a:gd name="connsiteX30-635" fmla="*/ 1100201 w 3217557"/>
              <a:gd name="connsiteY30-636" fmla="*/ 0 h 2654282"/>
              <a:gd name="connsiteX31-637" fmla="*/ 769285 w 3217557"/>
              <a:gd name="connsiteY31-638" fmla="*/ 330916 h 2654282"/>
              <a:gd name="connsiteX32-639" fmla="*/ 769285 w 3217557"/>
              <a:gd name="connsiteY32-640" fmla="*/ 1382518 h 2654282"/>
              <a:gd name="connsiteX33-641" fmla="*/ 1100201 w 3217557"/>
              <a:gd name="connsiteY33-642" fmla="*/ 1713434 h 2654282"/>
              <a:gd name="connsiteX34-643" fmla="*/ 1923028 w 3217557"/>
              <a:gd name="connsiteY34-644" fmla="*/ 1713434 h 2654282"/>
              <a:gd name="connsiteX35-645" fmla="*/ 3078958 w 3217557"/>
              <a:gd name="connsiteY35-646" fmla="*/ 2077967 h 2654282"/>
              <a:gd name="connsiteX36-647" fmla="*/ 2505887 w 3217557"/>
              <a:gd name="connsiteY36-648" fmla="*/ 1713434 h 2654282"/>
              <a:gd name="connsiteX37-649" fmla="*/ 2886641 w 3217557"/>
              <a:gd name="connsiteY37-650" fmla="*/ 1713434 h 2654282"/>
              <a:gd name="connsiteX38-651" fmla="*/ 3217557 w 3217557"/>
              <a:gd name="connsiteY38-652" fmla="*/ 1382518 h 2654282"/>
              <a:gd name="connsiteX39-653" fmla="*/ 3217557 w 3217557"/>
              <a:gd name="connsiteY39-654" fmla="*/ 330916 h 2654282"/>
              <a:gd name="connsiteX40-655" fmla="*/ 2886641 w 3217557"/>
              <a:gd name="connsiteY40-656" fmla="*/ 0 h 2654282"/>
              <a:gd name="connsiteX0-657" fmla="*/ 1384251 w 3217557"/>
              <a:gd name="connsiteY0-658" fmla="*/ 661544 h 2654282"/>
              <a:gd name="connsiteX1-659" fmla="*/ 1574067 w 3217557"/>
              <a:gd name="connsiteY1-660" fmla="*/ 851360 h 2654282"/>
              <a:gd name="connsiteX2-661" fmla="*/ 1384251 w 3217557"/>
              <a:gd name="connsiteY2-662" fmla="*/ 1041176 h 2654282"/>
              <a:gd name="connsiteX3-663" fmla="*/ 1194435 w 3217557"/>
              <a:gd name="connsiteY3-664" fmla="*/ 851360 h 2654282"/>
              <a:gd name="connsiteX4-665" fmla="*/ 1384251 w 3217557"/>
              <a:gd name="connsiteY4-666" fmla="*/ 661544 h 2654282"/>
              <a:gd name="connsiteX5-667" fmla="*/ 1993421 w 3217557"/>
              <a:gd name="connsiteY5-668" fmla="*/ 661544 h 2654282"/>
              <a:gd name="connsiteX6-669" fmla="*/ 2183237 w 3217557"/>
              <a:gd name="connsiteY6-670" fmla="*/ 851360 h 2654282"/>
              <a:gd name="connsiteX7-671" fmla="*/ 1993421 w 3217557"/>
              <a:gd name="connsiteY7-672" fmla="*/ 1041176 h 2654282"/>
              <a:gd name="connsiteX8-673" fmla="*/ 1803605 w 3217557"/>
              <a:gd name="connsiteY8-674" fmla="*/ 851360 h 2654282"/>
              <a:gd name="connsiteX9-675" fmla="*/ 1993421 w 3217557"/>
              <a:gd name="connsiteY9-676" fmla="*/ 661544 h 2654282"/>
              <a:gd name="connsiteX10-677" fmla="*/ 2602591 w 3217557"/>
              <a:gd name="connsiteY10-678" fmla="*/ 661544 h 2654282"/>
              <a:gd name="connsiteX11-679" fmla="*/ 2792407 w 3217557"/>
              <a:gd name="connsiteY11-680" fmla="*/ 851360 h 2654282"/>
              <a:gd name="connsiteX12-681" fmla="*/ 2602591 w 3217557"/>
              <a:gd name="connsiteY12-682" fmla="*/ 1041176 h 2654282"/>
              <a:gd name="connsiteX13-683" fmla="*/ 2412775 w 3217557"/>
              <a:gd name="connsiteY13-684" fmla="*/ 851360 h 2654282"/>
              <a:gd name="connsiteX14-685" fmla="*/ 2602591 w 3217557"/>
              <a:gd name="connsiteY14-686" fmla="*/ 661544 h 2654282"/>
              <a:gd name="connsiteX15-687" fmla="*/ 677114 w 3217557"/>
              <a:gd name="connsiteY15-688" fmla="*/ 569491 h 2654282"/>
              <a:gd name="connsiteX16-689" fmla="*/ 330916 w 3217557"/>
              <a:gd name="connsiteY16-690" fmla="*/ 569491 h 2654282"/>
              <a:gd name="connsiteX17-691" fmla="*/ 0 w 3217557"/>
              <a:gd name="connsiteY17-692" fmla="*/ 900407 h 2654282"/>
              <a:gd name="connsiteX18-693" fmla="*/ 0 w 3217557"/>
              <a:gd name="connsiteY18-694" fmla="*/ 1952009 h 2654282"/>
              <a:gd name="connsiteX19-695" fmla="*/ 330916 w 3217557"/>
              <a:gd name="connsiteY19-696" fmla="*/ 2282925 h 2654282"/>
              <a:gd name="connsiteX20-697" fmla="*/ 711670 w 3217557"/>
              <a:gd name="connsiteY20-698" fmla="*/ 2282925 h 2654282"/>
              <a:gd name="connsiteX21-699" fmla="*/ 275077 w 3217557"/>
              <a:gd name="connsiteY21-700" fmla="*/ 2654282 h 2654282"/>
              <a:gd name="connsiteX22-701" fmla="*/ 1294529 w 3217557"/>
              <a:gd name="connsiteY22-702" fmla="*/ 2282925 h 2654282"/>
              <a:gd name="connsiteX23-703" fmla="*/ 2117356 w 3217557"/>
              <a:gd name="connsiteY23-704" fmla="*/ 2282925 h 2654282"/>
              <a:gd name="connsiteX24-705" fmla="*/ 2418395 w 3217557"/>
              <a:gd name="connsiteY24-706" fmla="*/ 2087951 h 2654282"/>
              <a:gd name="connsiteX25-707" fmla="*/ 1830857 w 3217557"/>
              <a:gd name="connsiteY25-708" fmla="*/ 1799347 h 2654282"/>
              <a:gd name="connsiteX26-709" fmla="*/ 1008030 w 3217557"/>
              <a:gd name="connsiteY26-710" fmla="*/ 1799347 h 2654282"/>
              <a:gd name="connsiteX27-711" fmla="*/ 677114 w 3217557"/>
              <a:gd name="connsiteY27-712" fmla="*/ 1468431 h 2654282"/>
              <a:gd name="connsiteX28-713" fmla="*/ 677114 w 3217557"/>
              <a:gd name="connsiteY28-714" fmla="*/ 569491 h 2654282"/>
              <a:gd name="connsiteX29-715" fmla="*/ 2886641 w 3217557"/>
              <a:gd name="connsiteY29-716" fmla="*/ 0 h 2654282"/>
              <a:gd name="connsiteX30-717" fmla="*/ 1100201 w 3217557"/>
              <a:gd name="connsiteY30-718" fmla="*/ 0 h 2654282"/>
              <a:gd name="connsiteX31-719" fmla="*/ 769285 w 3217557"/>
              <a:gd name="connsiteY31-720" fmla="*/ 330916 h 2654282"/>
              <a:gd name="connsiteX32-721" fmla="*/ 769285 w 3217557"/>
              <a:gd name="connsiteY32-722" fmla="*/ 1382518 h 2654282"/>
              <a:gd name="connsiteX33-723" fmla="*/ 1100201 w 3217557"/>
              <a:gd name="connsiteY33-724" fmla="*/ 1713434 h 2654282"/>
              <a:gd name="connsiteX34-725" fmla="*/ 1923028 w 3217557"/>
              <a:gd name="connsiteY34-726" fmla="*/ 1713434 h 2654282"/>
              <a:gd name="connsiteX35-727" fmla="*/ 3078958 w 3217557"/>
              <a:gd name="connsiteY35-728" fmla="*/ 2077967 h 2654282"/>
              <a:gd name="connsiteX36-729" fmla="*/ 2505887 w 3217557"/>
              <a:gd name="connsiteY36-730" fmla="*/ 1713434 h 2654282"/>
              <a:gd name="connsiteX37-731" fmla="*/ 2886641 w 3217557"/>
              <a:gd name="connsiteY37-732" fmla="*/ 1713434 h 2654282"/>
              <a:gd name="connsiteX38-733" fmla="*/ 3217557 w 3217557"/>
              <a:gd name="connsiteY38-734" fmla="*/ 1382518 h 2654282"/>
              <a:gd name="connsiteX39-735" fmla="*/ 3217557 w 3217557"/>
              <a:gd name="connsiteY39-736" fmla="*/ 330916 h 2654282"/>
              <a:gd name="connsiteX40-737" fmla="*/ 2886641 w 3217557"/>
              <a:gd name="connsiteY40-738" fmla="*/ 0 h 26542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4" name="Rectangle 130"/>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6" name="Right Triangle 17"/>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7" name="Right Triangle 17"/>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8" name="Oval 44"/>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endParaRPr lang="en-US" dirty="0"/>
          </a:p>
        </p:txBody>
      </p:sp>
      <p:sp>
        <p:nvSpPr>
          <p:cNvPr id="54" name="Freeform 47"/>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1" fmla="*/ 790984 w 1901727"/>
              <a:gd name="connsiteY0-2" fmla="*/ 0 h 1985875"/>
              <a:gd name="connsiteX1-3" fmla="*/ 790984 w 1901727"/>
              <a:gd name="connsiteY1-4" fmla="*/ 0 h 1985875"/>
              <a:gd name="connsiteX2-5" fmla="*/ 1026596 w 1901727"/>
              <a:gd name="connsiteY2-6" fmla="*/ 5610 h 1985875"/>
              <a:gd name="connsiteX3-7" fmla="*/ 1020986 w 1901727"/>
              <a:gd name="connsiteY3-8" fmla="*/ 493664 h 1985875"/>
              <a:gd name="connsiteX4-9" fmla="*/ 1172451 w 1901727"/>
              <a:gd name="connsiteY4-10" fmla="*/ 605860 h 1985875"/>
              <a:gd name="connsiteX5-11" fmla="*/ 1357575 w 1901727"/>
              <a:gd name="connsiteY5-12" fmla="*/ 403907 h 1985875"/>
              <a:gd name="connsiteX6-13" fmla="*/ 1901727 w 1901727"/>
              <a:gd name="connsiteY6-14" fmla="*/ 1924167 h 1985875"/>
              <a:gd name="connsiteX7-15" fmla="*/ 992937 w 1901727"/>
              <a:gd name="connsiteY7-16" fmla="*/ 1480991 h 1985875"/>
              <a:gd name="connsiteX8-17" fmla="*/ 1054645 w 1901727"/>
              <a:gd name="connsiteY8-18" fmla="*/ 1121963 h 1985875"/>
              <a:gd name="connsiteX9-19" fmla="*/ 1088304 w 1901727"/>
              <a:gd name="connsiteY9-20" fmla="*/ 757325 h 1985875"/>
              <a:gd name="connsiteX10-21" fmla="*/ 920009 w 1901727"/>
              <a:gd name="connsiteY10-22" fmla="*/ 611470 h 1985875"/>
              <a:gd name="connsiteX11-23" fmla="*/ 729276 w 1901727"/>
              <a:gd name="connsiteY11-24" fmla="*/ 751715 h 1985875"/>
              <a:gd name="connsiteX12-25" fmla="*/ 740495 w 1901727"/>
              <a:gd name="connsiteY12-26" fmla="*/ 1161232 h 1985875"/>
              <a:gd name="connsiteX13-27" fmla="*/ 785374 w 1901727"/>
              <a:gd name="connsiteY13-28" fmla="*/ 1509040 h 1985875"/>
              <a:gd name="connsiteX14-29" fmla="*/ 0 w 1901727"/>
              <a:gd name="connsiteY14-30" fmla="*/ 1985875 h 1985875"/>
              <a:gd name="connsiteX15-31" fmla="*/ 437565 w 1901727"/>
              <a:gd name="connsiteY15-32" fmla="*/ 387077 h 1985875"/>
              <a:gd name="connsiteX16-33" fmla="*/ 650738 w 1901727"/>
              <a:gd name="connsiteY16-34" fmla="*/ 611470 h 1985875"/>
              <a:gd name="connsiteX17-35" fmla="*/ 813423 w 1901727"/>
              <a:gd name="connsiteY17-36" fmla="*/ 499274 h 1985875"/>
              <a:gd name="connsiteX18-37" fmla="*/ 790984 w 1901727"/>
              <a:gd name="connsiteY18-38" fmla="*/ 0 h 1985875"/>
              <a:gd name="connsiteX0-39" fmla="*/ 790984 w 1901727"/>
              <a:gd name="connsiteY0-40" fmla="*/ 0 h 1985875"/>
              <a:gd name="connsiteX1-41" fmla="*/ 790984 w 1901727"/>
              <a:gd name="connsiteY1-42" fmla="*/ 0 h 1985875"/>
              <a:gd name="connsiteX2-43" fmla="*/ 1026596 w 1901727"/>
              <a:gd name="connsiteY2-44" fmla="*/ 5610 h 1985875"/>
              <a:gd name="connsiteX3-45" fmla="*/ 1020986 w 1901727"/>
              <a:gd name="connsiteY3-46" fmla="*/ 493664 h 1985875"/>
              <a:gd name="connsiteX4-47" fmla="*/ 1172451 w 1901727"/>
              <a:gd name="connsiteY4-48" fmla="*/ 605860 h 1985875"/>
              <a:gd name="connsiteX5-49" fmla="*/ 1357575 w 1901727"/>
              <a:gd name="connsiteY5-50" fmla="*/ 403907 h 1985875"/>
              <a:gd name="connsiteX6-51" fmla="*/ 1901727 w 1901727"/>
              <a:gd name="connsiteY6-52" fmla="*/ 1924167 h 1985875"/>
              <a:gd name="connsiteX7-53" fmla="*/ 992937 w 1901727"/>
              <a:gd name="connsiteY7-54" fmla="*/ 1480991 h 1985875"/>
              <a:gd name="connsiteX8-55" fmla="*/ 1054645 w 1901727"/>
              <a:gd name="connsiteY8-56" fmla="*/ 1121963 h 1985875"/>
              <a:gd name="connsiteX9-57" fmla="*/ 1088304 w 1901727"/>
              <a:gd name="connsiteY9-58" fmla="*/ 757325 h 1985875"/>
              <a:gd name="connsiteX10-59" fmla="*/ 920009 w 1901727"/>
              <a:gd name="connsiteY10-60" fmla="*/ 611470 h 1985875"/>
              <a:gd name="connsiteX11-61" fmla="*/ 729276 w 1901727"/>
              <a:gd name="connsiteY11-62" fmla="*/ 751715 h 1985875"/>
              <a:gd name="connsiteX12-63" fmla="*/ 740495 w 1901727"/>
              <a:gd name="connsiteY12-64" fmla="*/ 1161232 h 1985875"/>
              <a:gd name="connsiteX13-65" fmla="*/ 785374 w 1901727"/>
              <a:gd name="connsiteY13-66" fmla="*/ 1509040 h 1985875"/>
              <a:gd name="connsiteX14-67" fmla="*/ 0 w 1901727"/>
              <a:gd name="connsiteY14-68" fmla="*/ 1985875 h 1985875"/>
              <a:gd name="connsiteX15-69" fmla="*/ 437565 w 1901727"/>
              <a:gd name="connsiteY15-70" fmla="*/ 387077 h 1985875"/>
              <a:gd name="connsiteX16-71" fmla="*/ 650738 w 1901727"/>
              <a:gd name="connsiteY16-72" fmla="*/ 611470 h 1985875"/>
              <a:gd name="connsiteX17-73" fmla="*/ 813423 w 1901727"/>
              <a:gd name="connsiteY17-74" fmla="*/ 499274 h 1985875"/>
              <a:gd name="connsiteX18-75" fmla="*/ 790984 w 1901727"/>
              <a:gd name="connsiteY18-76" fmla="*/ 0 h 1985875"/>
              <a:gd name="connsiteX0-77" fmla="*/ 790984 w 1901727"/>
              <a:gd name="connsiteY0-78" fmla="*/ 0 h 1985875"/>
              <a:gd name="connsiteX1-79" fmla="*/ 790984 w 1901727"/>
              <a:gd name="connsiteY1-80" fmla="*/ 0 h 1985875"/>
              <a:gd name="connsiteX2-81" fmla="*/ 1026596 w 1901727"/>
              <a:gd name="connsiteY2-82" fmla="*/ 5610 h 1985875"/>
              <a:gd name="connsiteX3-83" fmla="*/ 1020986 w 1901727"/>
              <a:gd name="connsiteY3-84" fmla="*/ 493664 h 1985875"/>
              <a:gd name="connsiteX4-85" fmla="*/ 1172451 w 1901727"/>
              <a:gd name="connsiteY4-86" fmla="*/ 605860 h 1985875"/>
              <a:gd name="connsiteX5-87" fmla="*/ 1357575 w 1901727"/>
              <a:gd name="connsiteY5-88" fmla="*/ 403907 h 1985875"/>
              <a:gd name="connsiteX6-89" fmla="*/ 1901727 w 1901727"/>
              <a:gd name="connsiteY6-90" fmla="*/ 1924167 h 1985875"/>
              <a:gd name="connsiteX7-91" fmla="*/ 992937 w 1901727"/>
              <a:gd name="connsiteY7-92" fmla="*/ 1480991 h 1985875"/>
              <a:gd name="connsiteX8-93" fmla="*/ 1054645 w 1901727"/>
              <a:gd name="connsiteY8-94" fmla="*/ 1121963 h 1985875"/>
              <a:gd name="connsiteX9-95" fmla="*/ 1088304 w 1901727"/>
              <a:gd name="connsiteY9-96" fmla="*/ 757325 h 1985875"/>
              <a:gd name="connsiteX10-97" fmla="*/ 920009 w 1901727"/>
              <a:gd name="connsiteY10-98" fmla="*/ 611470 h 1985875"/>
              <a:gd name="connsiteX11-99" fmla="*/ 729276 w 1901727"/>
              <a:gd name="connsiteY11-100" fmla="*/ 751715 h 1985875"/>
              <a:gd name="connsiteX12-101" fmla="*/ 740495 w 1901727"/>
              <a:gd name="connsiteY12-102" fmla="*/ 1161232 h 1985875"/>
              <a:gd name="connsiteX13-103" fmla="*/ 785374 w 1901727"/>
              <a:gd name="connsiteY13-104" fmla="*/ 1509040 h 1985875"/>
              <a:gd name="connsiteX14-105" fmla="*/ 0 w 1901727"/>
              <a:gd name="connsiteY14-106" fmla="*/ 1985875 h 1985875"/>
              <a:gd name="connsiteX15-107" fmla="*/ 437565 w 1901727"/>
              <a:gd name="connsiteY15-108" fmla="*/ 387077 h 1985875"/>
              <a:gd name="connsiteX16-109" fmla="*/ 650738 w 1901727"/>
              <a:gd name="connsiteY16-110" fmla="*/ 611470 h 1985875"/>
              <a:gd name="connsiteX17-111" fmla="*/ 813423 w 1901727"/>
              <a:gd name="connsiteY17-112" fmla="*/ 499274 h 1985875"/>
              <a:gd name="connsiteX18-113" fmla="*/ 790984 w 1901727"/>
              <a:gd name="connsiteY18-114" fmla="*/ 0 h 1985875"/>
              <a:gd name="connsiteX0-115" fmla="*/ 790984 w 1901727"/>
              <a:gd name="connsiteY0-116" fmla="*/ 0 h 1985875"/>
              <a:gd name="connsiteX1-117" fmla="*/ 790984 w 1901727"/>
              <a:gd name="connsiteY1-118" fmla="*/ 0 h 1985875"/>
              <a:gd name="connsiteX2-119" fmla="*/ 1026596 w 1901727"/>
              <a:gd name="connsiteY2-120" fmla="*/ 5610 h 1985875"/>
              <a:gd name="connsiteX3-121" fmla="*/ 1020986 w 1901727"/>
              <a:gd name="connsiteY3-122" fmla="*/ 493664 h 1985875"/>
              <a:gd name="connsiteX4-123" fmla="*/ 1172451 w 1901727"/>
              <a:gd name="connsiteY4-124" fmla="*/ 605860 h 1985875"/>
              <a:gd name="connsiteX5-125" fmla="*/ 1351965 w 1901727"/>
              <a:gd name="connsiteY5-126" fmla="*/ 375858 h 1985875"/>
              <a:gd name="connsiteX6-127" fmla="*/ 1901727 w 1901727"/>
              <a:gd name="connsiteY6-128" fmla="*/ 1924167 h 1985875"/>
              <a:gd name="connsiteX7-129" fmla="*/ 992937 w 1901727"/>
              <a:gd name="connsiteY7-130" fmla="*/ 1480991 h 1985875"/>
              <a:gd name="connsiteX8-131" fmla="*/ 1054645 w 1901727"/>
              <a:gd name="connsiteY8-132" fmla="*/ 1121963 h 1985875"/>
              <a:gd name="connsiteX9-133" fmla="*/ 1088304 w 1901727"/>
              <a:gd name="connsiteY9-134" fmla="*/ 757325 h 1985875"/>
              <a:gd name="connsiteX10-135" fmla="*/ 920009 w 1901727"/>
              <a:gd name="connsiteY10-136" fmla="*/ 611470 h 1985875"/>
              <a:gd name="connsiteX11-137" fmla="*/ 729276 w 1901727"/>
              <a:gd name="connsiteY11-138" fmla="*/ 751715 h 1985875"/>
              <a:gd name="connsiteX12-139" fmla="*/ 740495 w 1901727"/>
              <a:gd name="connsiteY12-140" fmla="*/ 1161232 h 1985875"/>
              <a:gd name="connsiteX13-141" fmla="*/ 785374 w 1901727"/>
              <a:gd name="connsiteY13-142" fmla="*/ 1509040 h 1985875"/>
              <a:gd name="connsiteX14-143" fmla="*/ 0 w 1901727"/>
              <a:gd name="connsiteY14-144" fmla="*/ 1985875 h 1985875"/>
              <a:gd name="connsiteX15-145" fmla="*/ 437565 w 1901727"/>
              <a:gd name="connsiteY15-146" fmla="*/ 387077 h 1985875"/>
              <a:gd name="connsiteX16-147" fmla="*/ 650738 w 1901727"/>
              <a:gd name="connsiteY16-148" fmla="*/ 611470 h 1985875"/>
              <a:gd name="connsiteX17-149" fmla="*/ 813423 w 1901727"/>
              <a:gd name="connsiteY17-150" fmla="*/ 499274 h 1985875"/>
              <a:gd name="connsiteX18-151" fmla="*/ 790984 w 1901727"/>
              <a:gd name="connsiteY18-152" fmla="*/ 0 h 1985875"/>
              <a:gd name="connsiteX0-153" fmla="*/ 790984 w 1901727"/>
              <a:gd name="connsiteY0-154" fmla="*/ 0 h 1985875"/>
              <a:gd name="connsiteX1-155" fmla="*/ 790984 w 1901727"/>
              <a:gd name="connsiteY1-156" fmla="*/ 0 h 1985875"/>
              <a:gd name="connsiteX2-157" fmla="*/ 1026596 w 1901727"/>
              <a:gd name="connsiteY2-158" fmla="*/ 5610 h 1985875"/>
              <a:gd name="connsiteX3-159" fmla="*/ 1020986 w 1901727"/>
              <a:gd name="connsiteY3-160" fmla="*/ 493664 h 1985875"/>
              <a:gd name="connsiteX4-161" fmla="*/ 1172451 w 1901727"/>
              <a:gd name="connsiteY4-162" fmla="*/ 605860 h 1985875"/>
              <a:gd name="connsiteX5-163" fmla="*/ 1351965 w 1901727"/>
              <a:gd name="connsiteY5-164" fmla="*/ 375858 h 1985875"/>
              <a:gd name="connsiteX6-165" fmla="*/ 1901727 w 1901727"/>
              <a:gd name="connsiteY6-166" fmla="*/ 1924167 h 1985875"/>
              <a:gd name="connsiteX7-167" fmla="*/ 992937 w 1901727"/>
              <a:gd name="connsiteY7-168" fmla="*/ 1480991 h 1985875"/>
              <a:gd name="connsiteX8-169" fmla="*/ 1054645 w 1901727"/>
              <a:gd name="connsiteY8-170" fmla="*/ 1121963 h 1985875"/>
              <a:gd name="connsiteX9-171" fmla="*/ 1088304 w 1901727"/>
              <a:gd name="connsiteY9-172" fmla="*/ 757325 h 1985875"/>
              <a:gd name="connsiteX10-173" fmla="*/ 920009 w 1901727"/>
              <a:gd name="connsiteY10-174" fmla="*/ 611470 h 1985875"/>
              <a:gd name="connsiteX11-175" fmla="*/ 729276 w 1901727"/>
              <a:gd name="connsiteY11-176" fmla="*/ 751715 h 1985875"/>
              <a:gd name="connsiteX12-177" fmla="*/ 740495 w 1901727"/>
              <a:gd name="connsiteY12-178" fmla="*/ 1161232 h 1985875"/>
              <a:gd name="connsiteX13-179" fmla="*/ 785374 w 1901727"/>
              <a:gd name="connsiteY13-180" fmla="*/ 1509040 h 1985875"/>
              <a:gd name="connsiteX14-181" fmla="*/ 0 w 1901727"/>
              <a:gd name="connsiteY14-182" fmla="*/ 1985875 h 1985875"/>
              <a:gd name="connsiteX15-183" fmla="*/ 437565 w 1901727"/>
              <a:gd name="connsiteY15-184" fmla="*/ 387077 h 1985875"/>
              <a:gd name="connsiteX16-185" fmla="*/ 650738 w 1901727"/>
              <a:gd name="connsiteY16-186" fmla="*/ 611470 h 1985875"/>
              <a:gd name="connsiteX17-187" fmla="*/ 813423 w 1901727"/>
              <a:gd name="connsiteY17-188" fmla="*/ 499274 h 1985875"/>
              <a:gd name="connsiteX18-189" fmla="*/ 790984 w 1901727"/>
              <a:gd name="connsiteY18-190" fmla="*/ 0 h 1985875"/>
              <a:gd name="connsiteX0-191" fmla="*/ 790984 w 1901727"/>
              <a:gd name="connsiteY0-192" fmla="*/ 0 h 1985875"/>
              <a:gd name="connsiteX1-193" fmla="*/ 790984 w 1901727"/>
              <a:gd name="connsiteY1-194" fmla="*/ 0 h 1985875"/>
              <a:gd name="connsiteX2-195" fmla="*/ 1026596 w 1901727"/>
              <a:gd name="connsiteY2-196" fmla="*/ 5610 h 1985875"/>
              <a:gd name="connsiteX3-197" fmla="*/ 1020986 w 1901727"/>
              <a:gd name="connsiteY3-198" fmla="*/ 493664 h 1985875"/>
              <a:gd name="connsiteX4-199" fmla="*/ 1155622 w 1901727"/>
              <a:gd name="connsiteY4-200" fmla="*/ 572201 h 1985875"/>
              <a:gd name="connsiteX5-201" fmla="*/ 1351965 w 1901727"/>
              <a:gd name="connsiteY5-202" fmla="*/ 375858 h 1985875"/>
              <a:gd name="connsiteX6-203" fmla="*/ 1901727 w 1901727"/>
              <a:gd name="connsiteY6-204" fmla="*/ 1924167 h 1985875"/>
              <a:gd name="connsiteX7-205" fmla="*/ 992937 w 1901727"/>
              <a:gd name="connsiteY7-206" fmla="*/ 1480991 h 1985875"/>
              <a:gd name="connsiteX8-207" fmla="*/ 1054645 w 1901727"/>
              <a:gd name="connsiteY8-208" fmla="*/ 1121963 h 1985875"/>
              <a:gd name="connsiteX9-209" fmla="*/ 1088304 w 1901727"/>
              <a:gd name="connsiteY9-210" fmla="*/ 757325 h 1985875"/>
              <a:gd name="connsiteX10-211" fmla="*/ 920009 w 1901727"/>
              <a:gd name="connsiteY10-212" fmla="*/ 611470 h 1985875"/>
              <a:gd name="connsiteX11-213" fmla="*/ 729276 w 1901727"/>
              <a:gd name="connsiteY11-214" fmla="*/ 751715 h 1985875"/>
              <a:gd name="connsiteX12-215" fmla="*/ 740495 w 1901727"/>
              <a:gd name="connsiteY12-216" fmla="*/ 1161232 h 1985875"/>
              <a:gd name="connsiteX13-217" fmla="*/ 785374 w 1901727"/>
              <a:gd name="connsiteY13-218" fmla="*/ 1509040 h 1985875"/>
              <a:gd name="connsiteX14-219" fmla="*/ 0 w 1901727"/>
              <a:gd name="connsiteY14-220" fmla="*/ 1985875 h 1985875"/>
              <a:gd name="connsiteX15-221" fmla="*/ 437565 w 1901727"/>
              <a:gd name="connsiteY15-222" fmla="*/ 387077 h 1985875"/>
              <a:gd name="connsiteX16-223" fmla="*/ 650738 w 1901727"/>
              <a:gd name="connsiteY16-224" fmla="*/ 611470 h 1985875"/>
              <a:gd name="connsiteX17-225" fmla="*/ 813423 w 1901727"/>
              <a:gd name="connsiteY17-226" fmla="*/ 499274 h 1985875"/>
              <a:gd name="connsiteX18-227" fmla="*/ 790984 w 1901727"/>
              <a:gd name="connsiteY18-228" fmla="*/ 0 h 1985875"/>
              <a:gd name="connsiteX0-229" fmla="*/ 790984 w 1901727"/>
              <a:gd name="connsiteY0-230" fmla="*/ 0 h 1985875"/>
              <a:gd name="connsiteX1-231" fmla="*/ 790984 w 1901727"/>
              <a:gd name="connsiteY1-232" fmla="*/ 0 h 1985875"/>
              <a:gd name="connsiteX2-233" fmla="*/ 1026596 w 1901727"/>
              <a:gd name="connsiteY2-234" fmla="*/ 5610 h 1985875"/>
              <a:gd name="connsiteX3-235" fmla="*/ 1020986 w 1901727"/>
              <a:gd name="connsiteY3-236" fmla="*/ 493664 h 1985875"/>
              <a:gd name="connsiteX4-237" fmla="*/ 1155622 w 1901727"/>
              <a:gd name="connsiteY4-238" fmla="*/ 572201 h 1985875"/>
              <a:gd name="connsiteX5-239" fmla="*/ 1351965 w 1901727"/>
              <a:gd name="connsiteY5-240" fmla="*/ 375858 h 1985875"/>
              <a:gd name="connsiteX6-241" fmla="*/ 1901727 w 1901727"/>
              <a:gd name="connsiteY6-242" fmla="*/ 1924167 h 1985875"/>
              <a:gd name="connsiteX7-243" fmla="*/ 992937 w 1901727"/>
              <a:gd name="connsiteY7-244" fmla="*/ 1480991 h 1985875"/>
              <a:gd name="connsiteX8-245" fmla="*/ 1054645 w 1901727"/>
              <a:gd name="connsiteY8-246" fmla="*/ 1121963 h 1985875"/>
              <a:gd name="connsiteX9-247" fmla="*/ 1088304 w 1901727"/>
              <a:gd name="connsiteY9-248" fmla="*/ 757325 h 1985875"/>
              <a:gd name="connsiteX10-249" fmla="*/ 920009 w 1901727"/>
              <a:gd name="connsiteY10-250" fmla="*/ 611470 h 1985875"/>
              <a:gd name="connsiteX11-251" fmla="*/ 729276 w 1901727"/>
              <a:gd name="connsiteY11-252" fmla="*/ 751715 h 1985875"/>
              <a:gd name="connsiteX12-253" fmla="*/ 740495 w 1901727"/>
              <a:gd name="connsiteY12-254" fmla="*/ 1161232 h 1985875"/>
              <a:gd name="connsiteX13-255" fmla="*/ 785374 w 1901727"/>
              <a:gd name="connsiteY13-256" fmla="*/ 1509040 h 1985875"/>
              <a:gd name="connsiteX14-257" fmla="*/ 0 w 1901727"/>
              <a:gd name="connsiteY14-258" fmla="*/ 1985875 h 1985875"/>
              <a:gd name="connsiteX15-259" fmla="*/ 437565 w 1901727"/>
              <a:gd name="connsiteY15-260" fmla="*/ 387077 h 1985875"/>
              <a:gd name="connsiteX16-261" fmla="*/ 650738 w 1901727"/>
              <a:gd name="connsiteY16-262" fmla="*/ 611470 h 1985875"/>
              <a:gd name="connsiteX17-263" fmla="*/ 813423 w 1901727"/>
              <a:gd name="connsiteY17-264" fmla="*/ 499274 h 1985875"/>
              <a:gd name="connsiteX18-265" fmla="*/ 790984 w 1901727"/>
              <a:gd name="connsiteY18-266" fmla="*/ 0 h 1985875"/>
              <a:gd name="connsiteX0-267" fmla="*/ 790984 w 1901727"/>
              <a:gd name="connsiteY0-268" fmla="*/ 0 h 1985875"/>
              <a:gd name="connsiteX1-269" fmla="*/ 790984 w 1901727"/>
              <a:gd name="connsiteY1-270" fmla="*/ 0 h 1985875"/>
              <a:gd name="connsiteX2-271" fmla="*/ 1026596 w 1901727"/>
              <a:gd name="connsiteY2-272" fmla="*/ 5610 h 1985875"/>
              <a:gd name="connsiteX3-273" fmla="*/ 1020986 w 1901727"/>
              <a:gd name="connsiteY3-274" fmla="*/ 493664 h 1985875"/>
              <a:gd name="connsiteX4-275" fmla="*/ 1155622 w 1901727"/>
              <a:gd name="connsiteY4-276" fmla="*/ 572201 h 1985875"/>
              <a:gd name="connsiteX5-277" fmla="*/ 1351965 w 1901727"/>
              <a:gd name="connsiteY5-278" fmla="*/ 375858 h 1985875"/>
              <a:gd name="connsiteX6-279" fmla="*/ 1901727 w 1901727"/>
              <a:gd name="connsiteY6-280" fmla="*/ 1924167 h 1985875"/>
              <a:gd name="connsiteX7-281" fmla="*/ 992937 w 1901727"/>
              <a:gd name="connsiteY7-282" fmla="*/ 1480991 h 1985875"/>
              <a:gd name="connsiteX8-283" fmla="*/ 1054645 w 1901727"/>
              <a:gd name="connsiteY8-284" fmla="*/ 1121963 h 1985875"/>
              <a:gd name="connsiteX9-285" fmla="*/ 1088304 w 1901727"/>
              <a:gd name="connsiteY9-286" fmla="*/ 757325 h 1985875"/>
              <a:gd name="connsiteX10-287" fmla="*/ 920009 w 1901727"/>
              <a:gd name="connsiteY10-288" fmla="*/ 611470 h 1985875"/>
              <a:gd name="connsiteX11-289" fmla="*/ 729276 w 1901727"/>
              <a:gd name="connsiteY11-290" fmla="*/ 751715 h 1985875"/>
              <a:gd name="connsiteX12-291" fmla="*/ 740495 w 1901727"/>
              <a:gd name="connsiteY12-292" fmla="*/ 1161232 h 1985875"/>
              <a:gd name="connsiteX13-293" fmla="*/ 785374 w 1901727"/>
              <a:gd name="connsiteY13-294" fmla="*/ 1509040 h 1985875"/>
              <a:gd name="connsiteX14-295" fmla="*/ 0 w 1901727"/>
              <a:gd name="connsiteY14-296" fmla="*/ 1985875 h 1985875"/>
              <a:gd name="connsiteX15-297" fmla="*/ 437565 w 1901727"/>
              <a:gd name="connsiteY15-298" fmla="*/ 387077 h 1985875"/>
              <a:gd name="connsiteX16-299" fmla="*/ 650738 w 1901727"/>
              <a:gd name="connsiteY16-300" fmla="*/ 611470 h 1985875"/>
              <a:gd name="connsiteX17-301" fmla="*/ 813423 w 1901727"/>
              <a:gd name="connsiteY17-302" fmla="*/ 499274 h 1985875"/>
              <a:gd name="connsiteX18-303" fmla="*/ 790984 w 1901727"/>
              <a:gd name="connsiteY18-304" fmla="*/ 0 h 1985875"/>
              <a:gd name="connsiteX0-305" fmla="*/ 790984 w 1942424"/>
              <a:gd name="connsiteY0-306" fmla="*/ 0 h 1985875"/>
              <a:gd name="connsiteX1-307" fmla="*/ 790984 w 1942424"/>
              <a:gd name="connsiteY1-308" fmla="*/ 0 h 1985875"/>
              <a:gd name="connsiteX2-309" fmla="*/ 1026596 w 1942424"/>
              <a:gd name="connsiteY2-310" fmla="*/ 5610 h 1985875"/>
              <a:gd name="connsiteX3-311" fmla="*/ 1020986 w 1942424"/>
              <a:gd name="connsiteY3-312" fmla="*/ 493664 h 1985875"/>
              <a:gd name="connsiteX4-313" fmla="*/ 1155622 w 1942424"/>
              <a:gd name="connsiteY4-314" fmla="*/ 572201 h 1985875"/>
              <a:gd name="connsiteX5-315" fmla="*/ 1351965 w 1942424"/>
              <a:gd name="connsiteY5-316" fmla="*/ 375858 h 1985875"/>
              <a:gd name="connsiteX6-317" fmla="*/ 1901727 w 1942424"/>
              <a:gd name="connsiteY6-318" fmla="*/ 1924167 h 1985875"/>
              <a:gd name="connsiteX7-319" fmla="*/ 992937 w 1942424"/>
              <a:gd name="connsiteY7-320" fmla="*/ 1480991 h 1985875"/>
              <a:gd name="connsiteX8-321" fmla="*/ 1054645 w 1942424"/>
              <a:gd name="connsiteY8-322" fmla="*/ 1121963 h 1985875"/>
              <a:gd name="connsiteX9-323" fmla="*/ 1088304 w 1942424"/>
              <a:gd name="connsiteY9-324" fmla="*/ 757325 h 1985875"/>
              <a:gd name="connsiteX10-325" fmla="*/ 920009 w 1942424"/>
              <a:gd name="connsiteY10-326" fmla="*/ 611470 h 1985875"/>
              <a:gd name="connsiteX11-327" fmla="*/ 729276 w 1942424"/>
              <a:gd name="connsiteY11-328" fmla="*/ 751715 h 1985875"/>
              <a:gd name="connsiteX12-329" fmla="*/ 740495 w 1942424"/>
              <a:gd name="connsiteY12-330" fmla="*/ 1161232 h 1985875"/>
              <a:gd name="connsiteX13-331" fmla="*/ 785374 w 1942424"/>
              <a:gd name="connsiteY13-332" fmla="*/ 1509040 h 1985875"/>
              <a:gd name="connsiteX14-333" fmla="*/ 0 w 1942424"/>
              <a:gd name="connsiteY14-334" fmla="*/ 1985875 h 1985875"/>
              <a:gd name="connsiteX15-335" fmla="*/ 437565 w 1942424"/>
              <a:gd name="connsiteY15-336" fmla="*/ 387077 h 1985875"/>
              <a:gd name="connsiteX16-337" fmla="*/ 650738 w 1942424"/>
              <a:gd name="connsiteY16-338" fmla="*/ 611470 h 1985875"/>
              <a:gd name="connsiteX17-339" fmla="*/ 813423 w 1942424"/>
              <a:gd name="connsiteY17-340" fmla="*/ 499274 h 1985875"/>
              <a:gd name="connsiteX18-341" fmla="*/ 790984 w 1942424"/>
              <a:gd name="connsiteY18-342" fmla="*/ 0 h 1985875"/>
              <a:gd name="connsiteX0-343" fmla="*/ 790984 w 1942424"/>
              <a:gd name="connsiteY0-344" fmla="*/ 0 h 1985875"/>
              <a:gd name="connsiteX1-345" fmla="*/ 790984 w 1942424"/>
              <a:gd name="connsiteY1-346" fmla="*/ 0 h 1985875"/>
              <a:gd name="connsiteX2-347" fmla="*/ 1026596 w 1942424"/>
              <a:gd name="connsiteY2-348" fmla="*/ 5610 h 1985875"/>
              <a:gd name="connsiteX3-349" fmla="*/ 1020986 w 1942424"/>
              <a:gd name="connsiteY3-350" fmla="*/ 493664 h 1985875"/>
              <a:gd name="connsiteX4-351" fmla="*/ 1155622 w 1942424"/>
              <a:gd name="connsiteY4-352" fmla="*/ 572201 h 1985875"/>
              <a:gd name="connsiteX5-353" fmla="*/ 1351965 w 1942424"/>
              <a:gd name="connsiteY5-354" fmla="*/ 375858 h 1985875"/>
              <a:gd name="connsiteX6-355" fmla="*/ 1901727 w 1942424"/>
              <a:gd name="connsiteY6-356" fmla="*/ 1924167 h 1985875"/>
              <a:gd name="connsiteX7-357" fmla="*/ 992937 w 1942424"/>
              <a:gd name="connsiteY7-358" fmla="*/ 1480991 h 1985875"/>
              <a:gd name="connsiteX8-359" fmla="*/ 1054645 w 1942424"/>
              <a:gd name="connsiteY8-360" fmla="*/ 1121963 h 1985875"/>
              <a:gd name="connsiteX9-361" fmla="*/ 1088304 w 1942424"/>
              <a:gd name="connsiteY9-362" fmla="*/ 757325 h 1985875"/>
              <a:gd name="connsiteX10-363" fmla="*/ 920009 w 1942424"/>
              <a:gd name="connsiteY10-364" fmla="*/ 611470 h 1985875"/>
              <a:gd name="connsiteX11-365" fmla="*/ 729276 w 1942424"/>
              <a:gd name="connsiteY11-366" fmla="*/ 751715 h 1985875"/>
              <a:gd name="connsiteX12-367" fmla="*/ 740495 w 1942424"/>
              <a:gd name="connsiteY12-368" fmla="*/ 1161232 h 1985875"/>
              <a:gd name="connsiteX13-369" fmla="*/ 785374 w 1942424"/>
              <a:gd name="connsiteY13-370" fmla="*/ 1509040 h 1985875"/>
              <a:gd name="connsiteX14-371" fmla="*/ 0 w 1942424"/>
              <a:gd name="connsiteY14-372" fmla="*/ 1985875 h 1985875"/>
              <a:gd name="connsiteX15-373" fmla="*/ 437565 w 1942424"/>
              <a:gd name="connsiteY15-374" fmla="*/ 387077 h 1985875"/>
              <a:gd name="connsiteX16-375" fmla="*/ 650738 w 1942424"/>
              <a:gd name="connsiteY16-376" fmla="*/ 611470 h 1985875"/>
              <a:gd name="connsiteX17-377" fmla="*/ 813423 w 1942424"/>
              <a:gd name="connsiteY17-378" fmla="*/ 499274 h 1985875"/>
              <a:gd name="connsiteX18-379" fmla="*/ 790984 w 1942424"/>
              <a:gd name="connsiteY18-380" fmla="*/ 0 h 1985875"/>
              <a:gd name="connsiteX0-381" fmla="*/ 790984 w 1946874"/>
              <a:gd name="connsiteY0-382" fmla="*/ 0 h 1985875"/>
              <a:gd name="connsiteX1-383" fmla="*/ 790984 w 1946874"/>
              <a:gd name="connsiteY1-384" fmla="*/ 0 h 1985875"/>
              <a:gd name="connsiteX2-385" fmla="*/ 1026596 w 1946874"/>
              <a:gd name="connsiteY2-386" fmla="*/ 5610 h 1985875"/>
              <a:gd name="connsiteX3-387" fmla="*/ 1020986 w 1946874"/>
              <a:gd name="connsiteY3-388" fmla="*/ 493664 h 1985875"/>
              <a:gd name="connsiteX4-389" fmla="*/ 1155622 w 1946874"/>
              <a:gd name="connsiteY4-390" fmla="*/ 572201 h 1985875"/>
              <a:gd name="connsiteX5-391" fmla="*/ 1351965 w 1946874"/>
              <a:gd name="connsiteY5-392" fmla="*/ 375858 h 1985875"/>
              <a:gd name="connsiteX6-393" fmla="*/ 1901727 w 1946874"/>
              <a:gd name="connsiteY6-394" fmla="*/ 1924167 h 1985875"/>
              <a:gd name="connsiteX7-395" fmla="*/ 992937 w 1946874"/>
              <a:gd name="connsiteY7-396" fmla="*/ 1480991 h 1985875"/>
              <a:gd name="connsiteX8-397" fmla="*/ 1054645 w 1946874"/>
              <a:gd name="connsiteY8-398" fmla="*/ 1121963 h 1985875"/>
              <a:gd name="connsiteX9-399" fmla="*/ 1088304 w 1946874"/>
              <a:gd name="connsiteY9-400" fmla="*/ 757325 h 1985875"/>
              <a:gd name="connsiteX10-401" fmla="*/ 920009 w 1946874"/>
              <a:gd name="connsiteY10-402" fmla="*/ 611470 h 1985875"/>
              <a:gd name="connsiteX11-403" fmla="*/ 729276 w 1946874"/>
              <a:gd name="connsiteY11-404" fmla="*/ 751715 h 1985875"/>
              <a:gd name="connsiteX12-405" fmla="*/ 740495 w 1946874"/>
              <a:gd name="connsiteY12-406" fmla="*/ 1161232 h 1985875"/>
              <a:gd name="connsiteX13-407" fmla="*/ 785374 w 1946874"/>
              <a:gd name="connsiteY13-408" fmla="*/ 1509040 h 1985875"/>
              <a:gd name="connsiteX14-409" fmla="*/ 0 w 1946874"/>
              <a:gd name="connsiteY14-410" fmla="*/ 1985875 h 1985875"/>
              <a:gd name="connsiteX15-411" fmla="*/ 437565 w 1946874"/>
              <a:gd name="connsiteY15-412" fmla="*/ 387077 h 1985875"/>
              <a:gd name="connsiteX16-413" fmla="*/ 650738 w 1946874"/>
              <a:gd name="connsiteY16-414" fmla="*/ 611470 h 1985875"/>
              <a:gd name="connsiteX17-415" fmla="*/ 813423 w 1946874"/>
              <a:gd name="connsiteY17-416" fmla="*/ 499274 h 1985875"/>
              <a:gd name="connsiteX18-417" fmla="*/ 790984 w 1946874"/>
              <a:gd name="connsiteY18-418" fmla="*/ 0 h 1985875"/>
              <a:gd name="connsiteX0-419" fmla="*/ 790984 w 1946874"/>
              <a:gd name="connsiteY0-420" fmla="*/ 0 h 1985875"/>
              <a:gd name="connsiteX1-421" fmla="*/ 790984 w 1946874"/>
              <a:gd name="connsiteY1-422" fmla="*/ 0 h 1985875"/>
              <a:gd name="connsiteX2-423" fmla="*/ 1026596 w 1946874"/>
              <a:gd name="connsiteY2-424" fmla="*/ 5610 h 1985875"/>
              <a:gd name="connsiteX3-425" fmla="*/ 1020986 w 1946874"/>
              <a:gd name="connsiteY3-426" fmla="*/ 493664 h 1985875"/>
              <a:gd name="connsiteX4-427" fmla="*/ 1155622 w 1946874"/>
              <a:gd name="connsiteY4-428" fmla="*/ 572201 h 1985875"/>
              <a:gd name="connsiteX5-429" fmla="*/ 1351965 w 1946874"/>
              <a:gd name="connsiteY5-430" fmla="*/ 375858 h 1985875"/>
              <a:gd name="connsiteX6-431" fmla="*/ 1901727 w 1946874"/>
              <a:gd name="connsiteY6-432" fmla="*/ 1924167 h 1985875"/>
              <a:gd name="connsiteX7-433" fmla="*/ 992937 w 1946874"/>
              <a:gd name="connsiteY7-434" fmla="*/ 1480991 h 1985875"/>
              <a:gd name="connsiteX8-435" fmla="*/ 1054645 w 1946874"/>
              <a:gd name="connsiteY8-436" fmla="*/ 1121963 h 1985875"/>
              <a:gd name="connsiteX9-437" fmla="*/ 1088304 w 1946874"/>
              <a:gd name="connsiteY9-438" fmla="*/ 757325 h 1985875"/>
              <a:gd name="connsiteX10-439" fmla="*/ 920009 w 1946874"/>
              <a:gd name="connsiteY10-440" fmla="*/ 611470 h 1985875"/>
              <a:gd name="connsiteX11-441" fmla="*/ 729276 w 1946874"/>
              <a:gd name="connsiteY11-442" fmla="*/ 751715 h 1985875"/>
              <a:gd name="connsiteX12-443" fmla="*/ 740495 w 1946874"/>
              <a:gd name="connsiteY12-444" fmla="*/ 1161232 h 1985875"/>
              <a:gd name="connsiteX13-445" fmla="*/ 785374 w 1946874"/>
              <a:gd name="connsiteY13-446" fmla="*/ 1509040 h 1985875"/>
              <a:gd name="connsiteX14-447" fmla="*/ 0 w 1946874"/>
              <a:gd name="connsiteY14-448" fmla="*/ 1985875 h 1985875"/>
              <a:gd name="connsiteX15-449" fmla="*/ 437565 w 1946874"/>
              <a:gd name="connsiteY15-450" fmla="*/ 387077 h 1985875"/>
              <a:gd name="connsiteX16-451" fmla="*/ 650738 w 1946874"/>
              <a:gd name="connsiteY16-452" fmla="*/ 611470 h 1985875"/>
              <a:gd name="connsiteX17-453" fmla="*/ 813423 w 1946874"/>
              <a:gd name="connsiteY17-454" fmla="*/ 499274 h 1985875"/>
              <a:gd name="connsiteX18-455" fmla="*/ 790984 w 1946874"/>
              <a:gd name="connsiteY18-456" fmla="*/ 0 h 1985875"/>
              <a:gd name="connsiteX0-457" fmla="*/ 790984 w 1946874"/>
              <a:gd name="connsiteY0-458" fmla="*/ 0 h 1985875"/>
              <a:gd name="connsiteX1-459" fmla="*/ 790984 w 1946874"/>
              <a:gd name="connsiteY1-460" fmla="*/ 0 h 1985875"/>
              <a:gd name="connsiteX2-461" fmla="*/ 1026596 w 1946874"/>
              <a:gd name="connsiteY2-462" fmla="*/ 5610 h 1985875"/>
              <a:gd name="connsiteX3-463" fmla="*/ 1020986 w 1946874"/>
              <a:gd name="connsiteY3-464" fmla="*/ 493664 h 1985875"/>
              <a:gd name="connsiteX4-465" fmla="*/ 1155622 w 1946874"/>
              <a:gd name="connsiteY4-466" fmla="*/ 572201 h 1985875"/>
              <a:gd name="connsiteX5-467" fmla="*/ 1351965 w 1946874"/>
              <a:gd name="connsiteY5-468" fmla="*/ 375858 h 1985875"/>
              <a:gd name="connsiteX6-469" fmla="*/ 1901727 w 1946874"/>
              <a:gd name="connsiteY6-470" fmla="*/ 1924167 h 1985875"/>
              <a:gd name="connsiteX7-471" fmla="*/ 992937 w 1946874"/>
              <a:gd name="connsiteY7-472" fmla="*/ 1480991 h 1985875"/>
              <a:gd name="connsiteX8-473" fmla="*/ 1037816 w 1946874"/>
              <a:gd name="connsiteY8-474" fmla="*/ 1161232 h 1985875"/>
              <a:gd name="connsiteX9-475" fmla="*/ 1088304 w 1946874"/>
              <a:gd name="connsiteY9-476" fmla="*/ 757325 h 1985875"/>
              <a:gd name="connsiteX10-477" fmla="*/ 920009 w 1946874"/>
              <a:gd name="connsiteY10-478" fmla="*/ 611470 h 1985875"/>
              <a:gd name="connsiteX11-479" fmla="*/ 729276 w 1946874"/>
              <a:gd name="connsiteY11-480" fmla="*/ 751715 h 1985875"/>
              <a:gd name="connsiteX12-481" fmla="*/ 740495 w 1946874"/>
              <a:gd name="connsiteY12-482" fmla="*/ 1161232 h 1985875"/>
              <a:gd name="connsiteX13-483" fmla="*/ 785374 w 1946874"/>
              <a:gd name="connsiteY13-484" fmla="*/ 1509040 h 1985875"/>
              <a:gd name="connsiteX14-485" fmla="*/ 0 w 1946874"/>
              <a:gd name="connsiteY14-486" fmla="*/ 1985875 h 1985875"/>
              <a:gd name="connsiteX15-487" fmla="*/ 437565 w 1946874"/>
              <a:gd name="connsiteY15-488" fmla="*/ 387077 h 1985875"/>
              <a:gd name="connsiteX16-489" fmla="*/ 650738 w 1946874"/>
              <a:gd name="connsiteY16-490" fmla="*/ 611470 h 1985875"/>
              <a:gd name="connsiteX17-491" fmla="*/ 813423 w 1946874"/>
              <a:gd name="connsiteY17-492" fmla="*/ 499274 h 1985875"/>
              <a:gd name="connsiteX18-493" fmla="*/ 790984 w 1946874"/>
              <a:gd name="connsiteY18-494" fmla="*/ 0 h 1985875"/>
              <a:gd name="connsiteX0-495" fmla="*/ 790984 w 1946874"/>
              <a:gd name="connsiteY0-496" fmla="*/ 0 h 1985875"/>
              <a:gd name="connsiteX1-497" fmla="*/ 790984 w 1946874"/>
              <a:gd name="connsiteY1-498" fmla="*/ 0 h 1985875"/>
              <a:gd name="connsiteX2-499" fmla="*/ 1026596 w 1946874"/>
              <a:gd name="connsiteY2-500" fmla="*/ 5610 h 1985875"/>
              <a:gd name="connsiteX3-501" fmla="*/ 1020986 w 1946874"/>
              <a:gd name="connsiteY3-502" fmla="*/ 493664 h 1985875"/>
              <a:gd name="connsiteX4-503" fmla="*/ 1155622 w 1946874"/>
              <a:gd name="connsiteY4-504" fmla="*/ 572201 h 1985875"/>
              <a:gd name="connsiteX5-505" fmla="*/ 1351965 w 1946874"/>
              <a:gd name="connsiteY5-506" fmla="*/ 375858 h 1985875"/>
              <a:gd name="connsiteX6-507" fmla="*/ 1901727 w 1946874"/>
              <a:gd name="connsiteY6-508" fmla="*/ 1924167 h 1985875"/>
              <a:gd name="connsiteX7-509" fmla="*/ 992937 w 1946874"/>
              <a:gd name="connsiteY7-510" fmla="*/ 1480991 h 1985875"/>
              <a:gd name="connsiteX8-511" fmla="*/ 1037816 w 1946874"/>
              <a:gd name="connsiteY8-512" fmla="*/ 1161232 h 1985875"/>
              <a:gd name="connsiteX9-513" fmla="*/ 1088304 w 1946874"/>
              <a:gd name="connsiteY9-514" fmla="*/ 757325 h 1985875"/>
              <a:gd name="connsiteX10-515" fmla="*/ 920009 w 1946874"/>
              <a:gd name="connsiteY10-516" fmla="*/ 611470 h 1985875"/>
              <a:gd name="connsiteX11-517" fmla="*/ 729276 w 1946874"/>
              <a:gd name="connsiteY11-518" fmla="*/ 751715 h 1985875"/>
              <a:gd name="connsiteX12-519" fmla="*/ 740495 w 1946874"/>
              <a:gd name="connsiteY12-520" fmla="*/ 1161232 h 1985875"/>
              <a:gd name="connsiteX13-521" fmla="*/ 785374 w 1946874"/>
              <a:gd name="connsiteY13-522" fmla="*/ 1509040 h 1985875"/>
              <a:gd name="connsiteX14-523" fmla="*/ 0 w 1946874"/>
              <a:gd name="connsiteY14-524" fmla="*/ 1985875 h 1985875"/>
              <a:gd name="connsiteX15-525" fmla="*/ 437565 w 1946874"/>
              <a:gd name="connsiteY15-526" fmla="*/ 387077 h 1985875"/>
              <a:gd name="connsiteX16-527" fmla="*/ 650738 w 1946874"/>
              <a:gd name="connsiteY16-528" fmla="*/ 611470 h 1985875"/>
              <a:gd name="connsiteX17-529" fmla="*/ 813423 w 1946874"/>
              <a:gd name="connsiteY17-530" fmla="*/ 499274 h 1985875"/>
              <a:gd name="connsiteX18-531" fmla="*/ 790984 w 1946874"/>
              <a:gd name="connsiteY18-532" fmla="*/ 0 h 1985875"/>
              <a:gd name="connsiteX0-533" fmla="*/ 790984 w 1946874"/>
              <a:gd name="connsiteY0-534" fmla="*/ 0 h 1985875"/>
              <a:gd name="connsiteX1-535" fmla="*/ 790984 w 1946874"/>
              <a:gd name="connsiteY1-536" fmla="*/ 0 h 1985875"/>
              <a:gd name="connsiteX2-537" fmla="*/ 1026596 w 1946874"/>
              <a:gd name="connsiteY2-538" fmla="*/ 5610 h 1985875"/>
              <a:gd name="connsiteX3-539" fmla="*/ 1020986 w 1946874"/>
              <a:gd name="connsiteY3-540" fmla="*/ 493664 h 1985875"/>
              <a:gd name="connsiteX4-541" fmla="*/ 1155622 w 1946874"/>
              <a:gd name="connsiteY4-542" fmla="*/ 572201 h 1985875"/>
              <a:gd name="connsiteX5-543" fmla="*/ 1351965 w 1946874"/>
              <a:gd name="connsiteY5-544" fmla="*/ 375858 h 1985875"/>
              <a:gd name="connsiteX6-545" fmla="*/ 1901727 w 1946874"/>
              <a:gd name="connsiteY6-546" fmla="*/ 1924167 h 1985875"/>
              <a:gd name="connsiteX7-547" fmla="*/ 992937 w 1946874"/>
              <a:gd name="connsiteY7-548" fmla="*/ 1480991 h 1985875"/>
              <a:gd name="connsiteX8-549" fmla="*/ 1037816 w 1946874"/>
              <a:gd name="connsiteY8-550" fmla="*/ 1161232 h 1985875"/>
              <a:gd name="connsiteX9-551" fmla="*/ 1088304 w 1946874"/>
              <a:gd name="connsiteY9-552" fmla="*/ 757325 h 1985875"/>
              <a:gd name="connsiteX10-553" fmla="*/ 920009 w 1946874"/>
              <a:gd name="connsiteY10-554" fmla="*/ 611470 h 1985875"/>
              <a:gd name="connsiteX11-555" fmla="*/ 729276 w 1946874"/>
              <a:gd name="connsiteY11-556" fmla="*/ 751715 h 1985875"/>
              <a:gd name="connsiteX12-557" fmla="*/ 740495 w 1946874"/>
              <a:gd name="connsiteY12-558" fmla="*/ 1161232 h 1985875"/>
              <a:gd name="connsiteX13-559" fmla="*/ 785374 w 1946874"/>
              <a:gd name="connsiteY13-560" fmla="*/ 1509040 h 1985875"/>
              <a:gd name="connsiteX14-561" fmla="*/ 0 w 1946874"/>
              <a:gd name="connsiteY14-562" fmla="*/ 1985875 h 1985875"/>
              <a:gd name="connsiteX15-563" fmla="*/ 437565 w 1946874"/>
              <a:gd name="connsiteY15-564" fmla="*/ 387077 h 1985875"/>
              <a:gd name="connsiteX16-565" fmla="*/ 650738 w 1946874"/>
              <a:gd name="connsiteY16-566" fmla="*/ 611470 h 1985875"/>
              <a:gd name="connsiteX17-567" fmla="*/ 813423 w 1946874"/>
              <a:gd name="connsiteY17-568" fmla="*/ 499274 h 1985875"/>
              <a:gd name="connsiteX18-569" fmla="*/ 790984 w 1946874"/>
              <a:gd name="connsiteY18-570" fmla="*/ 0 h 1985875"/>
              <a:gd name="connsiteX0-571" fmla="*/ 790984 w 1946874"/>
              <a:gd name="connsiteY0-572" fmla="*/ 0 h 1985875"/>
              <a:gd name="connsiteX1-573" fmla="*/ 790984 w 1946874"/>
              <a:gd name="connsiteY1-574" fmla="*/ 0 h 1985875"/>
              <a:gd name="connsiteX2-575" fmla="*/ 1026596 w 1946874"/>
              <a:gd name="connsiteY2-576" fmla="*/ 5610 h 1985875"/>
              <a:gd name="connsiteX3-577" fmla="*/ 1020986 w 1946874"/>
              <a:gd name="connsiteY3-578" fmla="*/ 493664 h 1985875"/>
              <a:gd name="connsiteX4-579" fmla="*/ 1155622 w 1946874"/>
              <a:gd name="connsiteY4-580" fmla="*/ 572201 h 1985875"/>
              <a:gd name="connsiteX5-581" fmla="*/ 1351965 w 1946874"/>
              <a:gd name="connsiteY5-582" fmla="*/ 375858 h 1985875"/>
              <a:gd name="connsiteX6-583" fmla="*/ 1901727 w 1946874"/>
              <a:gd name="connsiteY6-584" fmla="*/ 1924167 h 1985875"/>
              <a:gd name="connsiteX7-585" fmla="*/ 992937 w 1946874"/>
              <a:gd name="connsiteY7-586" fmla="*/ 1480991 h 1985875"/>
              <a:gd name="connsiteX8-587" fmla="*/ 1037816 w 1946874"/>
              <a:gd name="connsiteY8-588" fmla="*/ 1161232 h 1985875"/>
              <a:gd name="connsiteX9-589" fmla="*/ 1088304 w 1946874"/>
              <a:gd name="connsiteY9-590" fmla="*/ 757325 h 1985875"/>
              <a:gd name="connsiteX10-591" fmla="*/ 920009 w 1946874"/>
              <a:gd name="connsiteY10-592" fmla="*/ 611470 h 1985875"/>
              <a:gd name="connsiteX11-593" fmla="*/ 729276 w 1946874"/>
              <a:gd name="connsiteY11-594" fmla="*/ 751715 h 1985875"/>
              <a:gd name="connsiteX12-595" fmla="*/ 740495 w 1946874"/>
              <a:gd name="connsiteY12-596" fmla="*/ 1161232 h 1985875"/>
              <a:gd name="connsiteX13-597" fmla="*/ 785374 w 1946874"/>
              <a:gd name="connsiteY13-598" fmla="*/ 1509040 h 1985875"/>
              <a:gd name="connsiteX14-599" fmla="*/ 0 w 1946874"/>
              <a:gd name="connsiteY14-600" fmla="*/ 1985875 h 1985875"/>
              <a:gd name="connsiteX15-601" fmla="*/ 437565 w 1946874"/>
              <a:gd name="connsiteY15-602" fmla="*/ 387077 h 1985875"/>
              <a:gd name="connsiteX16-603" fmla="*/ 650738 w 1946874"/>
              <a:gd name="connsiteY16-604" fmla="*/ 611470 h 1985875"/>
              <a:gd name="connsiteX17-605" fmla="*/ 813423 w 1946874"/>
              <a:gd name="connsiteY17-606" fmla="*/ 499274 h 1985875"/>
              <a:gd name="connsiteX18-607" fmla="*/ 790984 w 1946874"/>
              <a:gd name="connsiteY18-608" fmla="*/ 0 h 1985875"/>
              <a:gd name="connsiteX0-609" fmla="*/ 790984 w 1946874"/>
              <a:gd name="connsiteY0-610" fmla="*/ 0 h 1985875"/>
              <a:gd name="connsiteX1-611" fmla="*/ 790984 w 1946874"/>
              <a:gd name="connsiteY1-612" fmla="*/ 0 h 1985875"/>
              <a:gd name="connsiteX2-613" fmla="*/ 1026596 w 1946874"/>
              <a:gd name="connsiteY2-614" fmla="*/ 5610 h 1985875"/>
              <a:gd name="connsiteX3-615" fmla="*/ 1020986 w 1946874"/>
              <a:gd name="connsiteY3-616" fmla="*/ 493664 h 1985875"/>
              <a:gd name="connsiteX4-617" fmla="*/ 1155622 w 1946874"/>
              <a:gd name="connsiteY4-618" fmla="*/ 572201 h 1985875"/>
              <a:gd name="connsiteX5-619" fmla="*/ 1351965 w 1946874"/>
              <a:gd name="connsiteY5-620" fmla="*/ 375858 h 1985875"/>
              <a:gd name="connsiteX6-621" fmla="*/ 1901727 w 1946874"/>
              <a:gd name="connsiteY6-622" fmla="*/ 1924167 h 1985875"/>
              <a:gd name="connsiteX7-623" fmla="*/ 992937 w 1946874"/>
              <a:gd name="connsiteY7-624" fmla="*/ 1480991 h 1985875"/>
              <a:gd name="connsiteX8-625" fmla="*/ 1037816 w 1946874"/>
              <a:gd name="connsiteY8-626" fmla="*/ 1161232 h 1985875"/>
              <a:gd name="connsiteX9-627" fmla="*/ 1088304 w 1946874"/>
              <a:gd name="connsiteY9-628" fmla="*/ 757325 h 1985875"/>
              <a:gd name="connsiteX10-629" fmla="*/ 920009 w 1946874"/>
              <a:gd name="connsiteY10-630" fmla="*/ 611470 h 1985875"/>
              <a:gd name="connsiteX11-631" fmla="*/ 729276 w 1946874"/>
              <a:gd name="connsiteY11-632" fmla="*/ 751715 h 1985875"/>
              <a:gd name="connsiteX12-633" fmla="*/ 740495 w 1946874"/>
              <a:gd name="connsiteY12-634" fmla="*/ 1161232 h 1985875"/>
              <a:gd name="connsiteX13-635" fmla="*/ 785374 w 1946874"/>
              <a:gd name="connsiteY13-636" fmla="*/ 1509040 h 1985875"/>
              <a:gd name="connsiteX14-637" fmla="*/ 0 w 1946874"/>
              <a:gd name="connsiteY14-638" fmla="*/ 1985875 h 1985875"/>
              <a:gd name="connsiteX15-639" fmla="*/ 437565 w 1946874"/>
              <a:gd name="connsiteY15-640" fmla="*/ 387077 h 1985875"/>
              <a:gd name="connsiteX16-641" fmla="*/ 650738 w 1946874"/>
              <a:gd name="connsiteY16-642" fmla="*/ 611470 h 1985875"/>
              <a:gd name="connsiteX17-643" fmla="*/ 813423 w 1946874"/>
              <a:gd name="connsiteY17-644" fmla="*/ 499274 h 1985875"/>
              <a:gd name="connsiteX18-645" fmla="*/ 790984 w 1946874"/>
              <a:gd name="connsiteY18-646" fmla="*/ 0 h 1985875"/>
              <a:gd name="connsiteX0-647" fmla="*/ 790984 w 1946874"/>
              <a:gd name="connsiteY0-648" fmla="*/ 0 h 1985875"/>
              <a:gd name="connsiteX1-649" fmla="*/ 790984 w 1946874"/>
              <a:gd name="connsiteY1-650" fmla="*/ 0 h 1985875"/>
              <a:gd name="connsiteX2-651" fmla="*/ 1026596 w 1946874"/>
              <a:gd name="connsiteY2-652" fmla="*/ 5610 h 1985875"/>
              <a:gd name="connsiteX3-653" fmla="*/ 1020986 w 1946874"/>
              <a:gd name="connsiteY3-654" fmla="*/ 493664 h 1985875"/>
              <a:gd name="connsiteX4-655" fmla="*/ 1155622 w 1946874"/>
              <a:gd name="connsiteY4-656" fmla="*/ 572201 h 1985875"/>
              <a:gd name="connsiteX5-657" fmla="*/ 1351965 w 1946874"/>
              <a:gd name="connsiteY5-658" fmla="*/ 375858 h 1985875"/>
              <a:gd name="connsiteX6-659" fmla="*/ 1901727 w 1946874"/>
              <a:gd name="connsiteY6-660" fmla="*/ 1924167 h 1985875"/>
              <a:gd name="connsiteX7-661" fmla="*/ 992937 w 1946874"/>
              <a:gd name="connsiteY7-662" fmla="*/ 1480991 h 1985875"/>
              <a:gd name="connsiteX8-663" fmla="*/ 1037816 w 1946874"/>
              <a:gd name="connsiteY8-664" fmla="*/ 1161232 h 1985875"/>
              <a:gd name="connsiteX9-665" fmla="*/ 1088304 w 1946874"/>
              <a:gd name="connsiteY9-666" fmla="*/ 757325 h 1985875"/>
              <a:gd name="connsiteX10-667" fmla="*/ 920009 w 1946874"/>
              <a:gd name="connsiteY10-668" fmla="*/ 611470 h 1985875"/>
              <a:gd name="connsiteX11-669" fmla="*/ 729276 w 1946874"/>
              <a:gd name="connsiteY11-670" fmla="*/ 751715 h 1985875"/>
              <a:gd name="connsiteX12-671" fmla="*/ 740495 w 1946874"/>
              <a:gd name="connsiteY12-672" fmla="*/ 1161232 h 1985875"/>
              <a:gd name="connsiteX13-673" fmla="*/ 785374 w 1946874"/>
              <a:gd name="connsiteY13-674" fmla="*/ 1509040 h 1985875"/>
              <a:gd name="connsiteX14-675" fmla="*/ 0 w 1946874"/>
              <a:gd name="connsiteY14-676" fmla="*/ 1985875 h 1985875"/>
              <a:gd name="connsiteX15-677" fmla="*/ 437565 w 1946874"/>
              <a:gd name="connsiteY15-678" fmla="*/ 387077 h 1985875"/>
              <a:gd name="connsiteX16-679" fmla="*/ 650738 w 1946874"/>
              <a:gd name="connsiteY16-680" fmla="*/ 611470 h 1985875"/>
              <a:gd name="connsiteX17-681" fmla="*/ 813423 w 1946874"/>
              <a:gd name="connsiteY17-682" fmla="*/ 499274 h 1985875"/>
              <a:gd name="connsiteX18-683" fmla="*/ 790984 w 1946874"/>
              <a:gd name="connsiteY18-684" fmla="*/ 0 h 1985875"/>
              <a:gd name="connsiteX0-685" fmla="*/ 790984 w 1946874"/>
              <a:gd name="connsiteY0-686" fmla="*/ 0 h 1985875"/>
              <a:gd name="connsiteX1-687" fmla="*/ 790984 w 1946874"/>
              <a:gd name="connsiteY1-688" fmla="*/ 0 h 1985875"/>
              <a:gd name="connsiteX2-689" fmla="*/ 1026596 w 1946874"/>
              <a:gd name="connsiteY2-690" fmla="*/ 5610 h 1985875"/>
              <a:gd name="connsiteX3-691" fmla="*/ 1020986 w 1946874"/>
              <a:gd name="connsiteY3-692" fmla="*/ 493664 h 1985875"/>
              <a:gd name="connsiteX4-693" fmla="*/ 1155622 w 1946874"/>
              <a:gd name="connsiteY4-694" fmla="*/ 572201 h 1985875"/>
              <a:gd name="connsiteX5-695" fmla="*/ 1351965 w 1946874"/>
              <a:gd name="connsiteY5-696" fmla="*/ 375858 h 1985875"/>
              <a:gd name="connsiteX6-697" fmla="*/ 1901727 w 1946874"/>
              <a:gd name="connsiteY6-698" fmla="*/ 1924167 h 1985875"/>
              <a:gd name="connsiteX7-699" fmla="*/ 1071474 w 1946874"/>
              <a:gd name="connsiteY7-700" fmla="*/ 1480991 h 1985875"/>
              <a:gd name="connsiteX8-701" fmla="*/ 1037816 w 1946874"/>
              <a:gd name="connsiteY8-702" fmla="*/ 1161232 h 1985875"/>
              <a:gd name="connsiteX9-703" fmla="*/ 1088304 w 1946874"/>
              <a:gd name="connsiteY9-704" fmla="*/ 757325 h 1985875"/>
              <a:gd name="connsiteX10-705" fmla="*/ 920009 w 1946874"/>
              <a:gd name="connsiteY10-706" fmla="*/ 611470 h 1985875"/>
              <a:gd name="connsiteX11-707" fmla="*/ 729276 w 1946874"/>
              <a:gd name="connsiteY11-708" fmla="*/ 751715 h 1985875"/>
              <a:gd name="connsiteX12-709" fmla="*/ 740495 w 1946874"/>
              <a:gd name="connsiteY12-710" fmla="*/ 1161232 h 1985875"/>
              <a:gd name="connsiteX13-711" fmla="*/ 785374 w 1946874"/>
              <a:gd name="connsiteY13-712" fmla="*/ 1509040 h 1985875"/>
              <a:gd name="connsiteX14-713" fmla="*/ 0 w 1946874"/>
              <a:gd name="connsiteY14-714" fmla="*/ 1985875 h 1985875"/>
              <a:gd name="connsiteX15-715" fmla="*/ 437565 w 1946874"/>
              <a:gd name="connsiteY15-716" fmla="*/ 387077 h 1985875"/>
              <a:gd name="connsiteX16-717" fmla="*/ 650738 w 1946874"/>
              <a:gd name="connsiteY16-718" fmla="*/ 611470 h 1985875"/>
              <a:gd name="connsiteX17-719" fmla="*/ 813423 w 1946874"/>
              <a:gd name="connsiteY17-720" fmla="*/ 499274 h 1985875"/>
              <a:gd name="connsiteX18-721" fmla="*/ 790984 w 1946874"/>
              <a:gd name="connsiteY18-722" fmla="*/ 0 h 1985875"/>
              <a:gd name="connsiteX0-723" fmla="*/ 790984 w 1946874"/>
              <a:gd name="connsiteY0-724" fmla="*/ 0 h 1985875"/>
              <a:gd name="connsiteX1-725" fmla="*/ 790984 w 1946874"/>
              <a:gd name="connsiteY1-726" fmla="*/ 0 h 1985875"/>
              <a:gd name="connsiteX2-727" fmla="*/ 1026596 w 1946874"/>
              <a:gd name="connsiteY2-728" fmla="*/ 5610 h 1985875"/>
              <a:gd name="connsiteX3-729" fmla="*/ 1020986 w 1946874"/>
              <a:gd name="connsiteY3-730" fmla="*/ 493664 h 1985875"/>
              <a:gd name="connsiteX4-731" fmla="*/ 1155622 w 1946874"/>
              <a:gd name="connsiteY4-732" fmla="*/ 572201 h 1985875"/>
              <a:gd name="connsiteX5-733" fmla="*/ 1351965 w 1946874"/>
              <a:gd name="connsiteY5-734" fmla="*/ 375858 h 1985875"/>
              <a:gd name="connsiteX6-735" fmla="*/ 1901727 w 1946874"/>
              <a:gd name="connsiteY6-736" fmla="*/ 1924167 h 1985875"/>
              <a:gd name="connsiteX7-737" fmla="*/ 1054644 w 1946874"/>
              <a:gd name="connsiteY7-738" fmla="*/ 1486600 h 1985875"/>
              <a:gd name="connsiteX8-739" fmla="*/ 1037816 w 1946874"/>
              <a:gd name="connsiteY8-740" fmla="*/ 1161232 h 1985875"/>
              <a:gd name="connsiteX9-741" fmla="*/ 1088304 w 1946874"/>
              <a:gd name="connsiteY9-742" fmla="*/ 757325 h 1985875"/>
              <a:gd name="connsiteX10-743" fmla="*/ 920009 w 1946874"/>
              <a:gd name="connsiteY10-744" fmla="*/ 611470 h 1985875"/>
              <a:gd name="connsiteX11-745" fmla="*/ 729276 w 1946874"/>
              <a:gd name="connsiteY11-746" fmla="*/ 751715 h 1985875"/>
              <a:gd name="connsiteX12-747" fmla="*/ 740495 w 1946874"/>
              <a:gd name="connsiteY12-748" fmla="*/ 1161232 h 1985875"/>
              <a:gd name="connsiteX13-749" fmla="*/ 785374 w 1946874"/>
              <a:gd name="connsiteY13-750" fmla="*/ 1509040 h 1985875"/>
              <a:gd name="connsiteX14-751" fmla="*/ 0 w 1946874"/>
              <a:gd name="connsiteY14-752" fmla="*/ 1985875 h 1985875"/>
              <a:gd name="connsiteX15-753" fmla="*/ 437565 w 1946874"/>
              <a:gd name="connsiteY15-754" fmla="*/ 387077 h 1985875"/>
              <a:gd name="connsiteX16-755" fmla="*/ 650738 w 1946874"/>
              <a:gd name="connsiteY16-756" fmla="*/ 611470 h 1985875"/>
              <a:gd name="connsiteX17-757" fmla="*/ 813423 w 1946874"/>
              <a:gd name="connsiteY17-758" fmla="*/ 499274 h 1985875"/>
              <a:gd name="connsiteX18-759" fmla="*/ 790984 w 1946874"/>
              <a:gd name="connsiteY18-760" fmla="*/ 0 h 1985875"/>
              <a:gd name="connsiteX0-761" fmla="*/ 790984 w 1946874"/>
              <a:gd name="connsiteY0-762" fmla="*/ 0 h 1985875"/>
              <a:gd name="connsiteX1-763" fmla="*/ 790984 w 1946874"/>
              <a:gd name="connsiteY1-764" fmla="*/ 0 h 1985875"/>
              <a:gd name="connsiteX2-765" fmla="*/ 1026596 w 1946874"/>
              <a:gd name="connsiteY2-766" fmla="*/ 5610 h 1985875"/>
              <a:gd name="connsiteX3-767" fmla="*/ 1020986 w 1946874"/>
              <a:gd name="connsiteY3-768" fmla="*/ 493664 h 1985875"/>
              <a:gd name="connsiteX4-769" fmla="*/ 1155622 w 1946874"/>
              <a:gd name="connsiteY4-770" fmla="*/ 572201 h 1985875"/>
              <a:gd name="connsiteX5-771" fmla="*/ 1351965 w 1946874"/>
              <a:gd name="connsiteY5-772" fmla="*/ 375858 h 1985875"/>
              <a:gd name="connsiteX6-773" fmla="*/ 1901727 w 1946874"/>
              <a:gd name="connsiteY6-774" fmla="*/ 1924167 h 1985875"/>
              <a:gd name="connsiteX7-775" fmla="*/ 1054644 w 1946874"/>
              <a:gd name="connsiteY7-776" fmla="*/ 1486600 h 1985875"/>
              <a:gd name="connsiteX8-777" fmla="*/ 1037816 w 1946874"/>
              <a:gd name="connsiteY8-778" fmla="*/ 1161232 h 1985875"/>
              <a:gd name="connsiteX9-779" fmla="*/ 1088304 w 1946874"/>
              <a:gd name="connsiteY9-780" fmla="*/ 757325 h 1985875"/>
              <a:gd name="connsiteX10-781" fmla="*/ 920009 w 1946874"/>
              <a:gd name="connsiteY10-782" fmla="*/ 611470 h 1985875"/>
              <a:gd name="connsiteX11-783" fmla="*/ 729276 w 1946874"/>
              <a:gd name="connsiteY11-784" fmla="*/ 751715 h 1985875"/>
              <a:gd name="connsiteX12-785" fmla="*/ 740495 w 1946874"/>
              <a:gd name="connsiteY12-786" fmla="*/ 1161232 h 1985875"/>
              <a:gd name="connsiteX13-787" fmla="*/ 785374 w 1946874"/>
              <a:gd name="connsiteY13-788" fmla="*/ 1509040 h 1985875"/>
              <a:gd name="connsiteX14-789" fmla="*/ 0 w 1946874"/>
              <a:gd name="connsiteY14-790" fmla="*/ 1985875 h 1985875"/>
              <a:gd name="connsiteX15-791" fmla="*/ 437565 w 1946874"/>
              <a:gd name="connsiteY15-792" fmla="*/ 387077 h 1985875"/>
              <a:gd name="connsiteX16-793" fmla="*/ 650738 w 1946874"/>
              <a:gd name="connsiteY16-794" fmla="*/ 611470 h 1985875"/>
              <a:gd name="connsiteX17-795" fmla="*/ 813423 w 1946874"/>
              <a:gd name="connsiteY17-796" fmla="*/ 499274 h 1985875"/>
              <a:gd name="connsiteX18-797" fmla="*/ 790984 w 1946874"/>
              <a:gd name="connsiteY18-798" fmla="*/ 0 h 1985875"/>
              <a:gd name="connsiteX0-799" fmla="*/ 790984 w 1946874"/>
              <a:gd name="connsiteY0-800" fmla="*/ 0 h 1985875"/>
              <a:gd name="connsiteX1-801" fmla="*/ 790984 w 1946874"/>
              <a:gd name="connsiteY1-802" fmla="*/ 0 h 1985875"/>
              <a:gd name="connsiteX2-803" fmla="*/ 1026596 w 1946874"/>
              <a:gd name="connsiteY2-804" fmla="*/ 5610 h 1985875"/>
              <a:gd name="connsiteX3-805" fmla="*/ 1020986 w 1946874"/>
              <a:gd name="connsiteY3-806" fmla="*/ 493664 h 1985875"/>
              <a:gd name="connsiteX4-807" fmla="*/ 1155622 w 1946874"/>
              <a:gd name="connsiteY4-808" fmla="*/ 572201 h 1985875"/>
              <a:gd name="connsiteX5-809" fmla="*/ 1351965 w 1946874"/>
              <a:gd name="connsiteY5-810" fmla="*/ 375858 h 1985875"/>
              <a:gd name="connsiteX6-811" fmla="*/ 1901727 w 1946874"/>
              <a:gd name="connsiteY6-812" fmla="*/ 1924167 h 1985875"/>
              <a:gd name="connsiteX7-813" fmla="*/ 1054644 w 1946874"/>
              <a:gd name="connsiteY7-814" fmla="*/ 1486600 h 1985875"/>
              <a:gd name="connsiteX8-815" fmla="*/ 1037816 w 1946874"/>
              <a:gd name="connsiteY8-816" fmla="*/ 1161232 h 1985875"/>
              <a:gd name="connsiteX9-817" fmla="*/ 1088304 w 1946874"/>
              <a:gd name="connsiteY9-818" fmla="*/ 757325 h 1985875"/>
              <a:gd name="connsiteX10-819" fmla="*/ 920009 w 1946874"/>
              <a:gd name="connsiteY10-820" fmla="*/ 611470 h 1985875"/>
              <a:gd name="connsiteX11-821" fmla="*/ 729276 w 1946874"/>
              <a:gd name="connsiteY11-822" fmla="*/ 751715 h 1985875"/>
              <a:gd name="connsiteX12-823" fmla="*/ 740495 w 1946874"/>
              <a:gd name="connsiteY12-824" fmla="*/ 1161232 h 1985875"/>
              <a:gd name="connsiteX13-825" fmla="*/ 785374 w 1946874"/>
              <a:gd name="connsiteY13-826" fmla="*/ 1509040 h 1985875"/>
              <a:gd name="connsiteX14-827" fmla="*/ 0 w 1946874"/>
              <a:gd name="connsiteY14-828" fmla="*/ 1985875 h 1985875"/>
              <a:gd name="connsiteX15-829" fmla="*/ 437565 w 1946874"/>
              <a:gd name="connsiteY15-830" fmla="*/ 387077 h 1985875"/>
              <a:gd name="connsiteX16-831" fmla="*/ 650738 w 1946874"/>
              <a:gd name="connsiteY16-832" fmla="*/ 611470 h 1985875"/>
              <a:gd name="connsiteX17-833" fmla="*/ 813423 w 1946874"/>
              <a:gd name="connsiteY17-834" fmla="*/ 499274 h 1985875"/>
              <a:gd name="connsiteX18-835" fmla="*/ 790984 w 1946874"/>
              <a:gd name="connsiteY18-836" fmla="*/ 0 h 1985875"/>
              <a:gd name="connsiteX0-837" fmla="*/ 790984 w 1946874"/>
              <a:gd name="connsiteY0-838" fmla="*/ 0 h 1985875"/>
              <a:gd name="connsiteX1-839" fmla="*/ 790984 w 1946874"/>
              <a:gd name="connsiteY1-840" fmla="*/ 0 h 1985875"/>
              <a:gd name="connsiteX2-841" fmla="*/ 1026596 w 1946874"/>
              <a:gd name="connsiteY2-842" fmla="*/ 5610 h 1985875"/>
              <a:gd name="connsiteX3-843" fmla="*/ 1020986 w 1946874"/>
              <a:gd name="connsiteY3-844" fmla="*/ 493664 h 1985875"/>
              <a:gd name="connsiteX4-845" fmla="*/ 1155622 w 1946874"/>
              <a:gd name="connsiteY4-846" fmla="*/ 572201 h 1985875"/>
              <a:gd name="connsiteX5-847" fmla="*/ 1351965 w 1946874"/>
              <a:gd name="connsiteY5-848" fmla="*/ 375858 h 1985875"/>
              <a:gd name="connsiteX6-849" fmla="*/ 1901727 w 1946874"/>
              <a:gd name="connsiteY6-850" fmla="*/ 1924167 h 1985875"/>
              <a:gd name="connsiteX7-851" fmla="*/ 1054644 w 1946874"/>
              <a:gd name="connsiteY7-852" fmla="*/ 1486600 h 1985875"/>
              <a:gd name="connsiteX8-853" fmla="*/ 1037816 w 1946874"/>
              <a:gd name="connsiteY8-854" fmla="*/ 1161232 h 1985875"/>
              <a:gd name="connsiteX9-855" fmla="*/ 1088304 w 1946874"/>
              <a:gd name="connsiteY9-856" fmla="*/ 757325 h 1985875"/>
              <a:gd name="connsiteX10-857" fmla="*/ 920009 w 1946874"/>
              <a:gd name="connsiteY10-858" fmla="*/ 611470 h 1985875"/>
              <a:gd name="connsiteX11-859" fmla="*/ 729276 w 1946874"/>
              <a:gd name="connsiteY11-860" fmla="*/ 751715 h 1985875"/>
              <a:gd name="connsiteX12-861" fmla="*/ 740495 w 1946874"/>
              <a:gd name="connsiteY12-862" fmla="*/ 1161232 h 1985875"/>
              <a:gd name="connsiteX13-863" fmla="*/ 785374 w 1946874"/>
              <a:gd name="connsiteY13-864" fmla="*/ 1509040 h 1985875"/>
              <a:gd name="connsiteX14-865" fmla="*/ 0 w 1946874"/>
              <a:gd name="connsiteY14-866" fmla="*/ 1985875 h 1985875"/>
              <a:gd name="connsiteX15-867" fmla="*/ 437565 w 1946874"/>
              <a:gd name="connsiteY15-868" fmla="*/ 387077 h 1985875"/>
              <a:gd name="connsiteX16-869" fmla="*/ 650738 w 1946874"/>
              <a:gd name="connsiteY16-870" fmla="*/ 611470 h 1985875"/>
              <a:gd name="connsiteX17-871" fmla="*/ 813423 w 1946874"/>
              <a:gd name="connsiteY17-872" fmla="*/ 499274 h 1985875"/>
              <a:gd name="connsiteX18-873" fmla="*/ 790984 w 1946874"/>
              <a:gd name="connsiteY18-874" fmla="*/ 0 h 1985875"/>
              <a:gd name="connsiteX0-875" fmla="*/ 790984 w 1946874"/>
              <a:gd name="connsiteY0-876" fmla="*/ 0 h 1985875"/>
              <a:gd name="connsiteX1-877" fmla="*/ 790984 w 1946874"/>
              <a:gd name="connsiteY1-878" fmla="*/ 0 h 1985875"/>
              <a:gd name="connsiteX2-879" fmla="*/ 1026596 w 1946874"/>
              <a:gd name="connsiteY2-880" fmla="*/ 5610 h 1985875"/>
              <a:gd name="connsiteX3-881" fmla="*/ 1020986 w 1946874"/>
              <a:gd name="connsiteY3-882" fmla="*/ 493664 h 1985875"/>
              <a:gd name="connsiteX4-883" fmla="*/ 1155622 w 1946874"/>
              <a:gd name="connsiteY4-884" fmla="*/ 572201 h 1985875"/>
              <a:gd name="connsiteX5-885" fmla="*/ 1351965 w 1946874"/>
              <a:gd name="connsiteY5-886" fmla="*/ 375858 h 1985875"/>
              <a:gd name="connsiteX6-887" fmla="*/ 1901727 w 1946874"/>
              <a:gd name="connsiteY6-888" fmla="*/ 1924167 h 1985875"/>
              <a:gd name="connsiteX7-889" fmla="*/ 1054644 w 1946874"/>
              <a:gd name="connsiteY7-890" fmla="*/ 1486600 h 1985875"/>
              <a:gd name="connsiteX8-891" fmla="*/ 1037816 w 1946874"/>
              <a:gd name="connsiteY8-892" fmla="*/ 1161232 h 1985875"/>
              <a:gd name="connsiteX9-893" fmla="*/ 1088304 w 1946874"/>
              <a:gd name="connsiteY9-894" fmla="*/ 757325 h 1985875"/>
              <a:gd name="connsiteX10-895" fmla="*/ 920009 w 1946874"/>
              <a:gd name="connsiteY10-896" fmla="*/ 611470 h 1985875"/>
              <a:gd name="connsiteX11-897" fmla="*/ 729276 w 1946874"/>
              <a:gd name="connsiteY11-898" fmla="*/ 751715 h 1985875"/>
              <a:gd name="connsiteX12-899" fmla="*/ 740495 w 1946874"/>
              <a:gd name="connsiteY12-900" fmla="*/ 1161232 h 1985875"/>
              <a:gd name="connsiteX13-901" fmla="*/ 785374 w 1946874"/>
              <a:gd name="connsiteY13-902" fmla="*/ 1509040 h 1985875"/>
              <a:gd name="connsiteX14-903" fmla="*/ 0 w 1946874"/>
              <a:gd name="connsiteY14-904" fmla="*/ 1985875 h 1985875"/>
              <a:gd name="connsiteX15-905" fmla="*/ 437565 w 1946874"/>
              <a:gd name="connsiteY15-906" fmla="*/ 387077 h 1985875"/>
              <a:gd name="connsiteX16-907" fmla="*/ 650738 w 1946874"/>
              <a:gd name="connsiteY16-908" fmla="*/ 611470 h 1985875"/>
              <a:gd name="connsiteX17-909" fmla="*/ 813423 w 1946874"/>
              <a:gd name="connsiteY17-910" fmla="*/ 499274 h 1985875"/>
              <a:gd name="connsiteX18-911" fmla="*/ 790984 w 1946874"/>
              <a:gd name="connsiteY18-912" fmla="*/ 0 h 1985875"/>
              <a:gd name="connsiteX0-913" fmla="*/ 790984 w 1946874"/>
              <a:gd name="connsiteY0-914" fmla="*/ 0 h 1985875"/>
              <a:gd name="connsiteX1-915" fmla="*/ 790984 w 1946874"/>
              <a:gd name="connsiteY1-916" fmla="*/ 0 h 1985875"/>
              <a:gd name="connsiteX2-917" fmla="*/ 1026596 w 1946874"/>
              <a:gd name="connsiteY2-918" fmla="*/ 5610 h 1985875"/>
              <a:gd name="connsiteX3-919" fmla="*/ 1020986 w 1946874"/>
              <a:gd name="connsiteY3-920" fmla="*/ 493664 h 1985875"/>
              <a:gd name="connsiteX4-921" fmla="*/ 1155622 w 1946874"/>
              <a:gd name="connsiteY4-922" fmla="*/ 572201 h 1985875"/>
              <a:gd name="connsiteX5-923" fmla="*/ 1351965 w 1946874"/>
              <a:gd name="connsiteY5-924" fmla="*/ 375858 h 1985875"/>
              <a:gd name="connsiteX6-925" fmla="*/ 1901727 w 1946874"/>
              <a:gd name="connsiteY6-926" fmla="*/ 1924167 h 1985875"/>
              <a:gd name="connsiteX7-927" fmla="*/ 1054644 w 1946874"/>
              <a:gd name="connsiteY7-928" fmla="*/ 1486600 h 1985875"/>
              <a:gd name="connsiteX8-929" fmla="*/ 1037816 w 1946874"/>
              <a:gd name="connsiteY8-930" fmla="*/ 1144403 h 1985875"/>
              <a:gd name="connsiteX9-931" fmla="*/ 1088304 w 1946874"/>
              <a:gd name="connsiteY9-932" fmla="*/ 757325 h 1985875"/>
              <a:gd name="connsiteX10-933" fmla="*/ 920009 w 1946874"/>
              <a:gd name="connsiteY10-934" fmla="*/ 611470 h 1985875"/>
              <a:gd name="connsiteX11-935" fmla="*/ 729276 w 1946874"/>
              <a:gd name="connsiteY11-936" fmla="*/ 751715 h 1985875"/>
              <a:gd name="connsiteX12-937" fmla="*/ 740495 w 1946874"/>
              <a:gd name="connsiteY12-938" fmla="*/ 1161232 h 1985875"/>
              <a:gd name="connsiteX13-939" fmla="*/ 785374 w 1946874"/>
              <a:gd name="connsiteY13-940" fmla="*/ 1509040 h 1985875"/>
              <a:gd name="connsiteX14-941" fmla="*/ 0 w 1946874"/>
              <a:gd name="connsiteY14-942" fmla="*/ 1985875 h 1985875"/>
              <a:gd name="connsiteX15-943" fmla="*/ 437565 w 1946874"/>
              <a:gd name="connsiteY15-944" fmla="*/ 387077 h 1985875"/>
              <a:gd name="connsiteX16-945" fmla="*/ 650738 w 1946874"/>
              <a:gd name="connsiteY16-946" fmla="*/ 611470 h 1985875"/>
              <a:gd name="connsiteX17-947" fmla="*/ 813423 w 1946874"/>
              <a:gd name="connsiteY17-948" fmla="*/ 499274 h 1985875"/>
              <a:gd name="connsiteX18-949" fmla="*/ 790984 w 1946874"/>
              <a:gd name="connsiteY18-950" fmla="*/ 0 h 1985875"/>
              <a:gd name="connsiteX0-951" fmla="*/ 790984 w 1946874"/>
              <a:gd name="connsiteY0-952" fmla="*/ 0 h 1985875"/>
              <a:gd name="connsiteX1-953" fmla="*/ 790984 w 1946874"/>
              <a:gd name="connsiteY1-954" fmla="*/ 0 h 1985875"/>
              <a:gd name="connsiteX2-955" fmla="*/ 1026596 w 1946874"/>
              <a:gd name="connsiteY2-956" fmla="*/ 5610 h 1985875"/>
              <a:gd name="connsiteX3-957" fmla="*/ 1020986 w 1946874"/>
              <a:gd name="connsiteY3-958" fmla="*/ 493664 h 1985875"/>
              <a:gd name="connsiteX4-959" fmla="*/ 1155622 w 1946874"/>
              <a:gd name="connsiteY4-960" fmla="*/ 572201 h 1985875"/>
              <a:gd name="connsiteX5-961" fmla="*/ 1351965 w 1946874"/>
              <a:gd name="connsiteY5-962" fmla="*/ 375858 h 1985875"/>
              <a:gd name="connsiteX6-963" fmla="*/ 1901727 w 1946874"/>
              <a:gd name="connsiteY6-964" fmla="*/ 1924167 h 1985875"/>
              <a:gd name="connsiteX7-965" fmla="*/ 1054644 w 1946874"/>
              <a:gd name="connsiteY7-966" fmla="*/ 1486600 h 1985875"/>
              <a:gd name="connsiteX8-967" fmla="*/ 1037816 w 1946874"/>
              <a:gd name="connsiteY8-968" fmla="*/ 1144403 h 1985875"/>
              <a:gd name="connsiteX9-969" fmla="*/ 1088304 w 1946874"/>
              <a:gd name="connsiteY9-970" fmla="*/ 757325 h 1985875"/>
              <a:gd name="connsiteX10-971" fmla="*/ 920009 w 1946874"/>
              <a:gd name="connsiteY10-972" fmla="*/ 611470 h 1985875"/>
              <a:gd name="connsiteX11-973" fmla="*/ 729276 w 1946874"/>
              <a:gd name="connsiteY11-974" fmla="*/ 751715 h 1985875"/>
              <a:gd name="connsiteX12-975" fmla="*/ 740495 w 1946874"/>
              <a:gd name="connsiteY12-976" fmla="*/ 1161232 h 1985875"/>
              <a:gd name="connsiteX13-977" fmla="*/ 785374 w 1946874"/>
              <a:gd name="connsiteY13-978" fmla="*/ 1509040 h 1985875"/>
              <a:gd name="connsiteX14-979" fmla="*/ 0 w 1946874"/>
              <a:gd name="connsiteY14-980" fmla="*/ 1985875 h 1985875"/>
              <a:gd name="connsiteX15-981" fmla="*/ 437565 w 1946874"/>
              <a:gd name="connsiteY15-982" fmla="*/ 387077 h 1985875"/>
              <a:gd name="connsiteX16-983" fmla="*/ 650738 w 1946874"/>
              <a:gd name="connsiteY16-984" fmla="*/ 611470 h 1985875"/>
              <a:gd name="connsiteX17-985" fmla="*/ 813423 w 1946874"/>
              <a:gd name="connsiteY17-986" fmla="*/ 499274 h 1985875"/>
              <a:gd name="connsiteX18-987" fmla="*/ 790984 w 1946874"/>
              <a:gd name="connsiteY18-988" fmla="*/ 0 h 1985875"/>
              <a:gd name="connsiteX0-989" fmla="*/ 790984 w 1946874"/>
              <a:gd name="connsiteY0-990" fmla="*/ 0 h 1985875"/>
              <a:gd name="connsiteX1-991" fmla="*/ 790984 w 1946874"/>
              <a:gd name="connsiteY1-992" fmla="*/ 0 h 1985875"/>
              <a:gd name="connsiteX2-993" fmla="*/ 1026596 w 1946874"/>
              <a:gd name="connsiteY2-994" fmla="*/ 5610 h 1985875"/>
              <a:gd name="connsiteX3-995" fmla="*/ 1020986 w 1946874"/>
              <a:gd name="connsiteY3-996" fmla="*/ 493664 h 1985875"/>
              <a:gd name="connsiteX4-997" fmla="*/ 1155622 w 1946874"/>
              <a:gd name="connsiteY4-998" fmla="*/ 572201 h 1985875"/>
              <a:gd name="connsiteX5-999" fmla="*/ 1351965 w 1946874"/>
              <a:gd name="connsiteY5-1000" fmla="*/ 375858 h 1985875"/>
              <a:gd name="connsiteX6-1001" fmla="*/ 1901727 w 1946874"/>
              <a:gd name="connsiteY6-1002" fmla="*/ 1924167 h 1985875"/>
              <a:gd name="connsiteX7-1003" fmla="*/ 1054644 w 1946874"/>
              <a:gd name="connsiteY7-1004" fmla="*/ 1486600 h 1985875"/>
              <a:gd name="connsiteX8-1005" fmla="*/ 1037816 w 1946874"/>
              <a:gd name="connsiteY8-1006" fmla="*/ 1144403 h 1985875"/>
              <a:gd name="connsiteX9-1007" fmla="*/ 1088304 w 1946874"/>
              <a:gd name="connsiteY9-1008" fmla="*/ 757325 h 1985875"/>
              <a:gd name="connsiteX10-1009" fmla="*/ 920009 w 1946874"/>
              <a:gd name="connsiteY10-1010" fmla="*/ 611470 h 1985875"/>
              <a:gd name="connsiteX11-1011" fmla="*/ 729276 w 1946874"/>
              <a:gd name="connsiteY11-1012" fmla="*/ 751715 h 1985875"/>
              <a:gd name="connsiteX12-1013" fmla="*/ 740495 w 1946874"/>
              <a:gd name="connsiteY12-1014" fmla="*/ 1161232 h 1985875"/>
              <a:gd name="connsiteX13-1015" fmla="*/ 785374 w 1946874"/>
              <a:gd name="connsiteY13-1016" fmla="*/ 1509040 h 1985875"/>
              <a:gd name="connsiteX14-1017" fmla="*/ 0 w 1946874"/>
              <a:gd name="connsiteY14-1018" fmla="*/ 1985875 h 1985875"/>
              <a:gd name="connsiteX15-1019" fmla="*/ 437565 w 1946874"/>
              <a:gd name="connsiteY15-1020" fmla="*/ 387077 h 1985875"/>
              <a:gd name="connsiteX16-1021" fmla="*/ 650738 w 1946874"/>
              <a:gd name="connsiteY16-1022" fmla="*/ 611470 h 1985875"/>
              <a:gd name="connsiteX17-1023" fmla="*/ 813423 w 1946874"/>
              <a:gd name="connsiteY17-1024" fmla="*/ 499274 h 1985875"/>
              <a:gd name="connsiteX18-1025" fmla="*/ 790984 w 1946874"/>
              <a:gd name="connsiteY18-1026" fmla="*/ 0 h 1985875"/>
              <a:gd name="connsiteX0-1027" fmla="*/ 790984 w 1946874"/>
              <a:gd name="connsiteY0-1028" fmla="*/ 0 h 1985875"/>
              <a:gd name="connsiteX1-1029" fmla="*/ 790984 w 1946874"/>
              <a:gd name="connsiteY1-1030" fmla="*/ 0 h 1985875"/>
              <a:gd name="connsiteX2-1031" fmla="*/ 1026596 w 1946874"/>
              <a:gd name="connsiteY2-1032" fmla="*/ 5610 h 1985875"/>
              <a:gd name="connsiteX3-1033" fmla="*/ 1020986 w 1946874"/>
              <a:gd name="connsiteY3-1034" fmla="*/ 493664 h 1985875"/>
              <a:gd name="connsiteX4-1035" fmla="*/ 1155622 w 1946874"/>
              <a:gd name="connsiteY4-1036" fmla="*/ 572201 h 1985875"/>
              <a:gd name="connsiteX5-1037" fmla="*/ 1351965 w 1946874"/>
              <a:gd name="connsiteY5-1038" fmla="*/ 375858 h 1985875"/>
              <a:gd name="connsiteX6-1039" fmla="*/ 1901727 w 1946874"/>
              <a:gd name="connsiteY6-1040" fmla="*/ 1924167 h 1985875"/>
              <a:gd name="connsiteX7-1041" fmla="*/ 1054644 w 1946874"/>
              <a:gd name="connsiteY7-1042" fmla="*/ 1486600 h 1985875"/>
              <a:gd name="connsiteX8-1043" fmla="*/ 1037816 w 1946874"/>
              <a:gd name="connsiteY8-1044" fmla="*/ 1144403 h 1985875"/>
              <a:gd name="connsiteX9-1045" fmla="*/ 1088304 w 1946874"/>
              <a:gd name="connsiteY9-1046" fmla="*/ 757325 h 1985875"/>
              <a:gd name="connsiteX10-1047" fmla="*/ 920009 w 1946874"/>
              <a:gd name="connsiteY10-1048" fmla="*/ 611470 h 1985875"/>
              <a:gd name="connsiteX11-1049" fmla="*/ 729276 w 1946874"/>
              <a:gd name="connsiteY11-1050" fmla="*/ 751715 h 1985875"/>
              <a:gd name="connsiteX12-1051" fmla="*/ 740495 w 1946874"/>
              <a:gd name="connsiteY12-1052" fmla="*/ 1161232 h 1985875"/>
              <a:gd name="connsiteX13-1053" fmla="*/ 785374 w 1946874"/>
              <a:gd name="connsiteY13-1054" fmla="*/ 1509040 h 1985875"/>
              <a:gd name="connsiteX14-1055" fmla="*/ 0 w 1946874"/>
              <a:gd name="connsiteY14-1056" fmla="*/ 1985875 h 1985875"/>
              <a:gd name="connsiteX15-1057" fmla="*/ 420736 w 1946874"/>
              <a:gd name="connsiteY15-1058" fmla="*/ 375858 h 1985875"/>
              <a:gd name="connsiteX16-1059" fmla="*/ 650738 w 1946874"/>
              <a:gd name="connsiteY16-1060" fmla="*/ 611470 h 1985875"/>
              <a:gd name="connsiteX17-1061" fmla="*/ 813423 w 1946874"/>
              <a:gd name="connsiteY17-1062" fmla="*/ 499274 h 1985875"/>
              <a:gd name="connsiteX18-1063" fmla="*/ 790984 w 1946874"/>
              <a:gd name="connsiteY18-1064" fmla="*/ 0 h 1985875"/>
              <a:gd name="connsiteX0-1065" fmla="*/ 790984 w 1946874"/>
              <a:gd name="connsiteY0-1066" fmla="*/ 0 h 1985875"/>
              <a:gd name="connsiteX1-1067" fmla="*/ 790984 w 1946874"/>
              <a:gd name="connsiteY1-1068" fmla="*/ 0 h 1985875"/>
              <a:gd name="connsiteX2-1069" fmla="*/ 1026596 w 1946874"/>
              <a:gd name="connsiteY2-1070" fmla="*/ 5610 h 1985875"/>
              <a:gd name="connsiteX3-1071" fmla="*/ 1020986 w 1946874"/>
              <a:gd name="connsiteY3-1072" fmla="*/ 493664 h 1985875"/>
              <a:gd name="connsiteX4-1073" fmla="*/ 1155622 w 1946874"/>
              <a:gd name="connsiteY4-1074" fmla="*/ 572201 h 1985875"/>
              <a:gd name="connsiteX5-1075" fmla="*/ 1351965 w 1946874"/>
              <a:gd name="connsiteY5-1076" fmla="*/ 375858 h 1985875"/>
              <a:gd name="connsiteX6-1077" fmla="*/ 1901727 w 1946874"/>
              <a:gd name="connsiteY6-1078" fmla="*/ 1924167 h 1985875"/>
              <a:gd name="connsiteX7-1079" fmla="*/ 1054644 w 1946874"/>
              <a:gd name="connsiteY7-1080" fmla="*/ 1486600 h 1985875"/>
              <a:gd name="connsiteX8-1081" fmla="*/ 1037816 w 1946874"/>
              <a:gd name="connsiteY8-1082" fmla="*/ 1144403 h 1985875"/>
              <a:gd name="connsiteX9-1083" fmla="*/ 1088304 w 1946874"/>
              <a:gd name="connsiteY9-1084" fmla="*/ 757325 h 1985875"/>
              <a:gd name="connsiteX10-1085" fmla="*/ 920009 w 1946874"/>
              <a:gd name="connsiteY10-1086" fmla="*/ 611470 h 1985875"/>
              <a:gd name="connsiteX11-1087" fmla="*/ 729276 w 1946874"/>
              <a:gd name="connsiteY11-1088" fmla="*/ 751715 h 1985875"/>
              <a:gd name="connsiteX12-1089" fmla="*/ 740495 w 1946874"/>
              <a:gd name="connsiteY12-1090" fmla="*/ 1161232 h 1985875"/>
              <a:gd name="connsiteX13-1091" fmla="*/ 785374 w 1946874"/>
              <a:gd name="connsiteY13-1092" fmla="*/ 1509040 h 1985875"/>
              <a:gd name="connsiteX14-1093" fmla="*/ 0 w 1946874"/>
              <a:gd name="connsiteY14-1094" fmla="*/ 1985875 h 1985875"/>
              <a:gd name="connsiteX15-1095" fmla="*/ 420736 w 1946874"/>
              <a:gd name="connsiteY15-1096" fmla="*/ 375858 h 1985875"/>
              <a:gd name="connsiteX16-1097" fmla="*/ 650738 w 1946874"/>
              <a:gd name="connsiteY16-1098" fmla="*/ 611470 h 1985875"/>
              <a:gd name="connsiteX17-1099" fmla="*/ 813423 w 1946874"/>
              <a:gd name="connsiteY17-1100" fmla="*/ 499274 h 1985875"/>
              <a:gd name="connsiteX18-1101" fmla="*/ 790984 w 1946874"/>
              <a:gd name="connsiteY18-1102" fmla="*/ 0 h 1985875"/>
              <a:gd name="connsiteX0-1103" fmla="*/ 858302 w 2014192"/>
              <a:gd name="connsiteY0-1104" fmla="*/ 0 h 1958316"/>
              <a:gd name="connsiteX1-1105" fmla="*/ 858302 w 2014192"/>
              <a:gd name="connsiteY1-1106" fmla="*/ 0 h 1958316"/>
              <a:gd name="connsiteX2-1107" fmla="*/ 1093914 w 2014192"/>
              <a:gd name="connsiteY2-1108" fmla="*/ 5610 h 1958316"/>
              <a:gd name="connsiteX3-1109" fmla="*/ 1088304 w 2014192"/>
              <a:gd name="connsiteY3-1110" fmla="*/ 493664 h 1958316"/>
              <a:gd name="connsiteX4-1111" fmla="*/ 1222940 w 2014192"/>
              <a:gd name="connsiteY4-1112" fmla="*/ 572201 h 1958316"/>
              <a:gd name="connsiteX5-1113" fmla="*/ 1419283 w 2014192"/>
              <a:gd name="connsiteY5-1114" fmla="*/ 375858 h 1958316"/>
              <a:gd name="connsiteX6-1115" fmla="*/ 1969045 w 2014192"/>
              <a:gd name="connsiteY6-1116" fmla="*/ 1924167 h 1958316"/>
              <a:gd name="connsiteX7-1117" fmla="*/ 1121962 w 2014192"/>
              <a:gd name="connsiteY7-1118" fmla="*/ 1486600 h 1958316"/>
              <a:gd name="connsiteX8-1119" fmla="*/ 1105134 w 2014192"/>
              <a:gd name="connsiteY8-1120" fmla="*/ 1144403 h 1958316"/>
              <a:gd name="connsiteX9-1121" fmla="*/ 1155622 w 2014192"/>
              <a:gd name="connsiteY9-1122" fmla="*/ 757325 h 1958316"/>
              <a:gd name="connsiteX10-1123" fmla="*/ 987327 w 2014192"/>
              <a:gd name="connsiteY10-1124" fmla="*/ 611470 h 1958316"/>
              <a:gd name="connsiteX11-1125" fmla="*/ 796594 w 2014192"/>
              <a:gd name="connsiteY11-1126" fmla="*/ 751715 h 1958316"/>
              <a:gd name="connsiteX12-1127" fmla="*/ 807813 w 2014192"/>
              <a:gd name="connsiteY12-1128" fmla="*/ 1161232 h 1958316"/>
              <a:gd name="connsiteX13-1129" fmla="*/ 852692 w 2014192"/>
              <a:gd name="connsiteY13-1130" fmla="*/ 1509040 h 1958316"/>
              <a:gd name="connsiteX14-1131" fmla="*/ 0 w 2014192"/>
              <a:gd name="connsiteY14-1132" fmla="*/ 1952216 h 1958316"/>
              <a:gd name="connsiteX15-1133" fmla="*/ 488054 w 2014192"/>
              <a:gd name="connsiteY15-1134" fmla="*/ 375858 h 1958316"/>
              <a:gd name="connsiteX16-1135" fmla="*/ 718056 w 2014192"/>
              <a:gd name="connsiteY16-1136" fmla="*/ 611470 h 1958316"/>
              <a:gd name="connsiteX17-1137" fmla="*/ 880741 w 2014192"/>
              <a:gd name="connsiteY17-1138" fmla="*/ 499274 h 1958316"/>
              <a:gd name="connsiteX18-1139" fmla="*/ 858302 w 2014192"/>
              <a:gd name="connsiteY18-1140" fmla="*/ 0 h 1958316"/>
              <a:gd name="connsiteX0-1141" fmla="*/ 947503 w 2103393"/>
              <a:gd name="connsiteY0-1142" fmla="*/ 0 h 1958316"/>
              <a:gd name="connsiteX1-1143" fmla="*/ 947503 w 2103393"/>
              <a:gd name="connsiteY1-1144" fmla="*/ 0 h 1958316"/>
              <a:gd name="connsiteX2-1145" fmla="*/ 1183115 w 2103393"/>
              <a:gd name="connsiteY2-1146" fmla="*/ 5610 h 1958316"/>
              <a:gd name="connsiteX3-1147" fmla="*/ 1177505 w 2103393"/>
              <a:gd name="connsiteY3-1148" fmla="*/ 493664 h 1958316"/>
              <a:gd name="connsiteX4-1149" fmla="*/ 1312141 w 2103393"/>
              <a:gd name="connsiteY4-1150" fmla="*/ 572201 h 1958316"/>
              <a:gd name="connsiteX5-1151" fmla="*/ 1508484 w 2103393"/>
              <a:gd name="connsiteY5-1152" fmla="*/ 375858 h 1958316"/>
              <a:gd name="connsiteX6-1153" fmla="*/ 2058246 w 2103393"/>
              <a:gd name="connsiteY6-1154" fmla="*/ 1924167 h 1958316"/>
              <a:gd name="connsiteX7-1155" fmla="*/ 1211163 w 2103393"/>
              <a:gd name="connsiteY7-1156" fmla="*/ 1486600 h 1958316"/>
              <a:gd name="connsiteX8-1157" fmla="*/ 1194335 w 2103393"/>
              <a:gd name="connsiteY8-1158" fmla="*/ 1144403 h 1958316"/>
              <a:gd name="connsiteX9-1159" fmla="*/ 1244823 w 2103393"/>
              <a:gd name="connsiteY9-1160" fmla="*/ 757325 h 1958316"/>
              <a:gd name="connsiteX10-1161" fmla="*/ 1076528 w 2103393"/>
              <a:gd name="connsiteY10-1162" fmla="*/ 611470 h 1958316"/>
              <a:gd name="connsiteX11-1163" fmla="*/ 885795 w 2103393"/>
              <a:gd name="connsiteY11-1164" fmla="*/ 751715 h 1958316"/>
              <a:gd name="connsiteX12-1165" fmla="*/ 897014 w 2103393"/>
              <a:gd name="connsiteY12-1166" fmla="*/ 1161232 h 1958316"/>
              <a:gd name="connsiteX13-1167" fmla="*/ 941893 w 2103393"/>
              <a:gd name="connsiteY13-1168" fmla="*/ 1509040 h 1958316"/>
              <a:gd name="connsiteX14-1169" fmla="*/ 89201 w 2103393"/>
              <a:gd name="connsiteY14-1170" fmla="*/ 1952216 h 1958316"/>
              <a:gd name="connsiteX15-1171" fmla="*/ 577255 w 2103393"/>
              <a:gd name="connsiteY15-1172" fmla="*/ 375858 h 1958316"/>
              <a:gd name="connsiteX16-1173" fmla="*/ 807257 w 2103393"/>
              <a:gd name="connsiteY16-1174" fmla="*/ 611470 h 1958316"/>
              <a:gd name="connsiteX17-1175" fmla="*/ 969942 w 2103393"/>
              <a:gd name="connsiteY17-1176" fmla="*/ 499274 h 1958316"/>
              <a:gd name="connsiteX18-1177" fmla="*/ 947503 w 2103393"/>
              <a:gd name="connsiteY18-1178" fmla="*/ 0 h 1958316"/>
              <a:gd name="connsiteX0-1179" fmla="*/ 947503 w 2103393"/>
              <a:gd name="connsiteY0-1180" fmla="*/ 0 h 1958316"/>
              <a:gd name="connsiteX1-1181" fmla="*/ 947503 w 2103393"/>
              <a:gd name="connsiteY1-1182" fmla="*/ 0 h 1958316"/>
              <a:gd name="connsiteX2-1183" fmla="*/ 1183115 w 2103393"/>
              <a:gd name="connsiteY2-1184" fmla="*/ 5610 h 1958316"/>
              <a:gd name="connsiteX3-1185" fmla="*/ 1177505 w 2103393"/>
              <a:gd name="connsiteY3-1186" fmla="*/ 493664 h 1958316"/>
              <a:gd name="connsiteX4-1187" fmla="*/ 1312141 w 2103393"/>
              <a:gd name="connsiteY4-1188" fmla="*/ 572201 h 1958316"/>
              <a:gd name="connsiteX5-1189" fmla="*/ 1508484 w 2103393"/>
              <a:gd name="connsiteY5-1190" fmla="*/ 375858 h 1958316"/>
              <a:gd name="connsiteX6-1191" fmla="*/ 2058246 w 2103393"/>
              <a:gd name="connsiteY6-1192" fmla="*/ 1924167 h 1958316"/>
              <a:gd name="connsiteX7-1193" fmla="*/ 1211163 w 2103393"/>
              <a:gd name="connsiteY7-1194" fmla="*/ 1486600 h 1958316"/>
              <a:gd name="connsiteX8-1195" fmla="*/ 1194335 w 2103393"/>
              <a:gd name="connsiteY8-1196" fmla="*/ 1144403 h 1958316"/>
              <a:gd name="connsiteX9-1197" fmla="*/ 1244823 w 2103393"/>
              <a:gd name="connsiteY9-1198" fmla="*/ 757325 h 1958316"/>
              <a:gd name="connsiteX10-1199" fmla="*/ 1076528 w 2103393"/>
              <a:gd name="connsiteY10-1200" fmla="*/ 611470 h 1958316"/>
              <a:gd name="connsiteX11-1201" fmla="*/ 885795 w 2103393"/>
              <a:gd name="connsiteY11-1202" fmla="*/ 751715 h 1958316"/>
              <a:gd name="connsiteX12-1203" fmla="*/ 897014 w 2103393"/>
              <a:gd name="connsiteY12-1204" fmla="*/ 1161232 h 1958316"/>
              <a:gd name="connsiteX13-1205" fmla="*/ 941893 w 2103393"/>
              <a:gd name="connsiteY13-1206" fmla="*/ 1509040 h 1958316"/>
              <a:gd name="connsiteX14-1207" fmla="*/ 89201 w 2103393"/>
              <a:gd name="connsiteY14-1208" fmla="*/ 1952216 h 1958316"/>
              <a:gd name="connsiteX15-1209" fmla="*/ 577255 w 2103393"/>
              <a:gd name="connsiteY15-1210" fmla="*/ 375858 h 1958316"/>
              <a:gd name="connsiteX16-1211" fmla="*/ 807257 w 2103393"/>
              <a:gd name="connsiteY16-1212" fmla="*/ 611470 h 1958316"/>
              <a:gd name="connsiteX17-1213" fmla="*/ 969942 w 2103393"/>
              <a:gd name="connsiteY17-1214" fmla="*/ 499274 h 1958316"/>
              <a:gd name="connsiteX18-1215" fmla="*/ 947503 w 2103393"/>
              <a:gd name="connsiteY18-1216" fmla="*/ 0 h 1958316"/>
              <a:gd name="connsiteX0-1217" fmla="*/ 947503 w 2103393"/>
              <a:gd name="connsiteY0-1218" fmla="*/ 0 h 1958316"/>
              <a:gd name="connsiteX1-1219" fmla="*/ 947503 w 2103393"/>
              <a:gd name="connsiteY1-1220" fmla="*/ 0 h 1958316"/>
              <a:gd name="connsiteX2-1221" fmla="*/ 1183115 w 2103393"/>
              <a:gd name="connsiteY2-1222" fmla="*/ 5610 h 1958316"/>
              <a:gd name="connsiteX3-1223" fmla="*/ 1177505 w 2103393"/>
              <a:gd name="connsiteY3-1224" fmla="*/ 493664 h 1958316"/>
              <a:gd name="connsiteX4-1225" fmla="*/ 1312141 w 2103393"/>
              <a:gd name="connsiteY4-1226" fmla="*/ 572201 h 1958316"/>
              <a:gd name="connsiteX5-1227" fmla="*/ 1508484 w 2103393"/>
              <a:gd name="connsiteY5-1228" fmla="*/ 375858 h 1958316"/>
              <a:gd name="connsiteX6-1229" fmla="*/ 2058246 w 2103393"/>
              <a:gd name="connsiteY6-1230" fmla="*/ 1924167 h 1958316"/>
              <a:gd name="connsiteX7-1231" fmla="*/ 1211163 w 2103393"/>
              <a:gd name="connsiteY7-1232" fmla="*/ 1486600 h 1958316"/>
              <a:gd name="connsiteX8-1233" fmla="*/ 1194335 w 2103393"/>
              <a:gd name="connsiteY8-1234" fmla="*/ 1144403 h 1958316"/>
              <a:gd name="connsiteX9-1235" fmla="*/ 1244823 w 2103393"/>
              <a:gd name="connsiteY9-1236" fmla="*/ 757325 h 1958316"/>
              <a:gd name="connsiteX10-1237" fmla="*/ 1076528 w 2103393"/>
              <a:gd name="connsiteY10-1238" fmla="*/ 611470 h 1958316"/>
              <a:gd name="connsiteX11-1239" fmla="*/ 885795 w 2103393"/>
              <a:gd name="connsiteY11-1240" fmla="*/ 751715 h 1958316"/>
              <a:gd name="connsiteX12-1241" fmla="*/ 897014 w 2103393"/>
              <a:gd name="connsiteY12-1242" fmla="*/ 1161232 h 1958316"/>
              <a:gd name="connsiteX13-1243" fmla="*/ 930674 w 2103393"/>
              <a:gd name="connsiteY13-1244" fmla="*/ 1480991 h 1958316"/>
              <a:gd name="connsiteX14-1245" fmla="*/ 89201 w 2103393"/>
              <a:gd name="connsiteY14-1246" fmla="*/ 1952216 h 1958316"/>
              <a:gd name="connsiteX15-1247" fmla="*/ 577255 w 2103393"/>
              <a:gd name="connsiteY15-1248" fmla="*/ 375858 h 1958316"/>
              <a:gd name="connsiteX16-1249" fmla="*/ 807257 w 2103393"/>
              <a:gd name="connsiteY16-1250" fmla="*/ 611470 h 1958316"/>
              <a:gd name="connsiteX17-1251" fmla="*/ 969942 w 2103393"/>
              <a:gd name="connsiteY17-1252" fmla="*/ 499274 h 1958316"/>
              <a:gd name="connsiteX18-1253" fmla="*/ 947503 w 2103393"/>
              <a:gd name="connsiteY18-1254" fmla="*/ 0 h 1958316"/>
              <a:gd name="connsiteX0-1255" fmla="*/ 947503 w 2103393"/>
              <a:gd name="connsiteY0-1256" fmla="*/ 0 h 1958316"/>
              <a:gd name="connsiteX1-1257" fmla="*/ 947503 w 2103393"/>
              <a:gd name="connsiteY1-1258" fmla="*/ 0 h 1958316"/>
              <a:gd name="connsiteX2-1259" fmla="*/ 1183115 w 2103393"/>
              <a:gd name="connsiteY2-1260" fmla="*/ 5610 h 1958316"/>
              <a:gd name="connsiteX3-1261" fmla="*/ 1177505 w 2103393"/>
              <a:gd name="connsiteY3-1262" fmla="*/ 493664 h 1958316"/>
              <a:gd name="connsiteX4-1263" fmla="*/ 1312141 w 2103393"/>
              <a:gd name="connsiteY4-1264" fmla="*/ 572201 h 1958316"/>
              <a:gd name="connsiteX5-1265" fmla="*/ 1508484 w 2103393"/>
              <a:gd name="connsiteY5-1266" fmla="*/ 375858 h 1958316"/>
              <a:gd name="connsiteX6-1267" fmla="*/ 2058246 w 2103393"/>
              <a:gd name="connsiteY6-1268" fmla="*/ 1924167 h 1958316"/>
              <a:gd name="connsiteX7-1269" fmla="*/ 1211163 w 2103393"/>
              <a:gd name="connsiteY7-1270" fmla="*/ 1486600 h 1958316"/>
              <a:gd name="connsiteX8-1271" fmla="*/ 1194335 w 2103393"/>
              <a:gd name="connsiteY8-1272" fmla="*/ 1144403 h 1958316"/>
              <a:gd name="connsiteX9-1273" fmla="*/ 1244823 w 2103393"/>
              <a:gd name="connsiteY9-1274" fmla="*/ 757325 h 1958316"/>
              <a:gd name="connsiteX10-1275" fmla="*/ 1076528 w 2103393"/>
              <a:gd name="connsiteY10-1276" fmla="*/ 611470 h 1958316"/>
              <a:gd name="connsiteX11-1277" fmla="*/ 885795 w 2103393"/>
              <a:gd name="connsiteY11-1278" fmla="*/ 751715 h 1958316"/>
              <a:gd name="connsiteX12-1279" fmla="*/ 897014 w 2103393"/>
              <a:gd name="connsiteY12-1280" fmla="*/ 1161232 h 1958316"/>
              <a:gd name="connsiteX13-1281" fmla="*/ 930674 w 2103393"/>
              <a:gd name="connsiteY13-1282" fmla="*/ 1480991 h 1958316"/>
              <a:gd name="connsiteX14-1283" fmla="*/ 89201 w 2103393"/>
              <a:gd name="connsiteY14-1284" fmla="*/ 1952216 h 1958316"/>
              <a:gd name="connsiteX15-1285" fmla="*/ 577255 w 2103393"/>
              <a:gd name="connsiteY15-1286" fmla="*/ 375858 h 1958316"/>
              <a:gd name="connsiteX16-1287" fmla="*/ 807257 w 2103393"/>
              <a:gd name="connsiteY16-1288" fmla="*/ 611470 h 1958316"/>
              <a:gd name="connsiteX17-1289" fmla="*/ 969942 w 2103393"/>
              <a:gd name="connsiteY17-1290" fmla="*/ 499274 h 1958316"/>
              <a:gd name="connsiteX18-1291" fmla="*/ 947503 w 2103393"/>
              <a:gd name="connsiteY18-1292" fmla="*/ 0 h 1958316"/>
              <a:gd name="connsiteX0-1293" fmla="*/ 947503 w 2103393"/>
              <a:gd name="connsiteY0-1294" fmla="*/ 0 h 1958316"/>
              <a:gd name="connsiteX1-1295" fmla="*/ 947503 w 2103393"/>
              <a:gd name="connsiteY1-1296" fmla="*/ 0 h 1958316"/>
              <a:gd name="connsiteX2-1297" fmla="*/ 1183115 w 2103393"/>
              <a:gd name="connsiteY2-1298" fmla="*/ 5610 h 1958316"/>
              <a:gd name="connsiteX3-1299" fmla="*/ 1177505 w 2103393"/>
              <a:gd name="connsiteY3-1300" fmla="*/ 493664 h 1958316"/>
              <a:gd name="connsiteX4-1301" fmla="*/ 1312141 w 2103393"/>
              <a:gd name="connsiteY4-1302" fmla="*/ 572201 h 1958316"/>
              <a:gd name="connsiteX5-1303" fmla="*/ 1508484 w 2103393"/>
              <a:gd name="connsiteY5-1304" fmla="*/ 375858 h 1958316"/>
              <a:gd name="connsiteX6-1305" fmla="*/ 2058246 w 2103393"/>
              <a:gd name="connsiteY6-1306" fmla="*/ 1924167 h 1958316"/>
              <a:gd name="connsiteX7-1307" fmla="*/ 1211163 w 2103393"/>
              <a:gd name="connsiteY7-1308" fmla="*/ 1486600 h 1958316"/>
              <a:gd name="connsiteX8-1309" fmla="*/ 1194335 w 2103393"/>
              <a:gd name="connsiteY8-1310" fmla="*/ 1144403 h 1958316"/>
              <a:gd name="connsiteX9-1311" fmla="*/ 1244823 w 2103393"/>
              <a:gd name="connsiteY9-1312" fmla="*/ 757325 h 1958316"/>
              <a:gd name="connsiteX10-1313" fmla="*/ 1076528 w 2103393"/>
              <a:gd name="connsiteY10-1314" fmla="*/ 611470 h 1958316"/>
              <a:gd name="connsiteX11-1315" fmla="*/ 885795 w 2103393"/>
              <a:gd name="connsiteY11-1316" fmla="*/ 751715 h 1958316"/>
              <a:gd name="connsiteX12-1317" fmla="*/ 897014 w 2103393"/>
              <a:gd name="connsiteY12-1318" fmla="*/ 1161232 h 1958316"/>
              <a:gd name="connsiteX13-1319" fmla="*/ 930674 w 2103393"/>
              <a:gd name="connsiteY13-1320" fmla="*/ 1480991 h 1958316"/>
              <a:gd name="connsiteX14-1321" fmla="*/ 89201 w 2103393"/>
              <a:gd name="connsiteY14-1322" fmla="*/ 1952216 h 1958316"/>
              <a:gd name="connsiteX15-1323" fmla="*/ 577255 w 2103393"/>
              <a:gd name="connsiteY15-1324" fmla="*/ 375858 h 1958316"/>
              <a:gd name="connsiteX16-1325" fmla="*/ 807257 w 2103393"/>
              <a:gd name="connsiteY16-1326" fmla="*/ 611470 h 1958316"/>
              <a:gd name="connsiteX17-1327" fmla="*/ 969942 w 2103393"/>
              <a:gd name="connsiteY17-1328" fmla="*/ 499274 h 1958316"/>
              <a:gd name="connsiteX18-1329" fmla="*/ 947503 w 2103393"/>
              <a:gd name="connsiteY18-1330" fmla="*/ 0 h 1958316"/>
              <a:gd name="connsiteX0-1331" fmla="*/ 947503 w 2103393"/>
              <a:gd name="connsiteY0-1332" fmla="*/ 0 h 1958316"/>
              <a:gd name="connsiteX1-1333" fmla="*/ 947503 w 2103393"/>
              <a:gd name="connsiteY1-1334" fmla="*/ 0 h 1958316"/>
              <a:gd name="connsiteX2-1335" fmla="*/ 1183115 w 2103393"/>
              <a:gd name="connsiteY2-1336" fmla="*/ 5610 h 1958316"/>
              <a:gd name="connsiteX3-1337" fmla="*/ 1177505 w 2103393"/>
              <a:gd name="connsiteY3-1338" fmla="*/ 493664 h 1958316"/>
              <a:gd name="connsiteX4-1339" fmla="*/ 1312141 w 2103393"/>
              <a:gd name="connsiteY4-1340" fmla="*/ 572201 h 1958316"/>
              <a:gd name="connsiteX5-1341" fmla="*/ 1508484 w 2103393"/>
              <a:gd name="connsiteY5-1342" fmla="*/ 375858 h 1958316"/>
              <a:gd name="connsiteX6-1343" fmla="*/ 2058246 w 2103393"/>
              <a:gd name="connsiteY6-1344" fmla="*/ 1924167 h 1958316"/>
              <a:gd name="connsiteX7-1345" fmla="*/ 1211163 w 2103393"/>
              <a:gd name="connsiteY7-1346" fmla="*/ 1486600 h 1958316"/>
              <a:gd name="connsiteX8-1347" fmla="*/ 1194335 w 2103393"/>
              <a:gd name="connsiteY8-1348" fmla="*/ 1144403 h 1958316"/>
              <a:gd name="connsiteX9-1349" fmla="*/ 1244823 w 2103393"/>
              <a:gd name="connsiteY9-1350" fmla="*/ 757325 h 1958316"/>
              <a:gd name="connsiteX10-1351" fmla="*/ 1076528 w 2103393"/>
              <a:gd name="connsiteY10-1352" fmla="*/ 611470 h 1958316"/>
              <a:gd name="connsiteX11-1353" fmla="*/ 885795 w 2103393"/>
              <a:gd name="connsiteY11-1354" fmla="*/ 751715 h 1958316"/>
              <a:gd name="connsiteX12-1355" fmla="*/ 897014 w 2103393"/>
              <a:gd name="connsiteY12-1356" fmla="*/ 1161232 h 1958316"/>
              <a:gd name="connsiteX13-1357" fmla="*/ 930674 w 2103393"/>
              <a:gd name="connsiteY13-1358" fmla="*/ 1480991 h 1958316"/>
              <a:gd name="connsiteX14-1359" fmla="*/ 89201 w 2103393"/>
              <a:gd name="connsiteY14-1360" fmla="*/ 1952216 h 1958316"/>
              <a:gd name="connsiteX15-1361" fmla="*/ 577255 w 2103393"/>
              <a:gd name="connsiteY15-1362" fmla="*/ 375858 h 1958316"/>
              <a:gd name="connsiteX16-1363" fmla="*/ 807257 w 2103393"/>
              <a:gd name="connsiteY16-1364" fmla="*/ 611470 h 1958316"/>
              <a:gd name="connsiteX17-1365" fmla="*/ 969942 w 2103393"/>
              <a:gd name="connsiteY17-1366" fmla="*/ 499274 h 1958316"/>
              <a:gd name="connsiteX18-1367" fmla="*/ 947503 w 2103393"/>
              <a:gd name="connsiteY18-1368" fmla="*/ 0 h 1958316"/>
              <a:gd name="connsiteX0-1369" fmla="*/ 947503 w 2103393"/>
              <a:gd name="connsiteY0-1370" fmla="*/ 0 h 1958316"/>
              <a:gd name="connsiteX1-1371" fmla="*/ 947503 w 2103393"/>
              <a:gd name="connsiteY1-1372" fmla="*/ 0 h 1958316"/>
              <a:gd name="connsiteX2-1373" fmla="*/ 1183115 w 2103393"/>
              <a:gd name="connsiteY2-1374" fmla="*/ 5610 h 1958316"/>
              <a:gd name="connsiteX3-1375" fmla="*/ 1177505 w 2103393"/>
              <a:gd name="connsiteY3-1376" fmla="*/ 493664 h 1958316"/>
              <a:gd name="connsiteX4-1377" fmla="*/ 1312141 w 2103393"/>
              <a:gd name="connsiteY4-1378" fmla="*/ 572201 h 1958316"/>
              <a:gd name="connsiteX5-1379" fmla="*/ 1508484 w 2103393"/>
              <a:gd name="connsiteY5-1380" fmla="*/ 375858 h 1958316"/>
              <a:gd name="connsiteX6-1381" fmla="*/ 2058246 w 2103393"/>
              <a:gd name="connsiteY6-1382" fmla="*/ 1924167 h 1958316"/>
              <a:gd name="connsiteX7-1383" fmla="*/ 1211163 w 2103393"/>
              <a:gd name="connsiteY7-1384" fmla="*/ 1486600 h 1958316"/>
              <a:gd name="connsiteX8-1385" fmla="*/ 1194335 w 2103393"/>
              <a:gd name="connsiteY8-1386" fmla="*/ 1144403 h 1958316"/>
              <a:gd name="connsiteX9-1387" fmla="*/ 1244823 w 2103393"/>
              <a:gd name="connsiteY9-1388" fmla="*/ 757325 h 1958316"/>
              <a:gd name="connsiteX10-1389" fmla="*/ 1076528 w 2103393"/>
              <a:gd name="connsiteY10-1390" fmla="*/ 611470 h 1958316"/>
              <a:gd name="connsiteX11-1391" fmla="*/ 885795 w 2103393"/>
              <a:gd name="connsiteY11-1392" fmla="*/ 751715 h 1958316"/>
              <a:gd name="connsiteX12-1393" fmla="*/ 897014 w 2103393"/>
              <a:gd name="connsiteY12-1394" fmla="*/ 1161232 h 1958316"/>
              <a:gd name="connsiteX13-1395" fmla="*/ 930674 w 2103393"/>
              <a:gd name="connsiteY13-1396" fmla="*/ 1480991 h 1958316"/>
              <a:gd name="connsiteX14-1397" fmla="*/ 89201 w 2103393"/>
              <a:gd name="connsiteY14-1398" fmla="*/ 1952216 h 1958316"/>
              <a:gd name="connsiteX15-1399" fmla="*/ 577255 w 2103393"/>
              <a:gd name="connsiteY15-1400" fmla="*/ 375858 h 1958316"/>
              <a:gd name="connsiteX16-1401" fmla="*/ 807257 w 2103393"/>
              <a:gd name="connsiteY16-1402" fmla="*/ 611470 h 1958316"/>
              <a:gd name="connsiteX17-1403" fmla="*/ 969942 w 2103393"/>
              <a:gd name="connsiteY17-1404" fmla="*/ 499274 h 1958316"/>
              <a:gd name="connsiteX18-1405" fmla="*/ 947503 w 2103393"/>
              <a:gd name="connsiteY18-1406" fmla="*/ 0 h 1958316"/>
              <a:gd name="connsiteX0-1407" fmla="*/ 947503 w 2103393"/>
              <a:gd name="connsiteY0-1408" fmla="*/ 0 h 1958316"/>
              <a:gd name="connsiteX1-1409" fmla="*/ 947503 w 2103393"/>
              <a:gd name="connsiteY1-1410" fmla="*/ 0 h 1958316"/>
              <a:gd name="connsiteX2-1411" fmla="*/ 1183115 w 2103393"/>
              <a:gd name="connsiteY2-1412" fmla="*/ 5610 h 1958316"/>
              <a:gd name="connsiteX3-1413" fmla="*/ 1177505 w 2103393"/>
              <a:gd name="connsiteY3-1414" fmla="*/ 493664 h 1958316"/>
              <a:gd name="connsiteX4-1415" fmla="*/ 1312141 w 2103393"/>
              <a:gd name="connsiteY4-1416" fmla="*/ 572201 h 1958316"/>
              <a:gd name="connsiteX5-1417" fmla="*/ 1508484 w 2103393"/>
              <a:gd name="connsiteY5-1418" fmla="*/ 375858 h 1958316"/>
              <a:gd name="connsiteX6-1419" fmla="*/ 2058246 w 2103393"/>
              <a:gd name="connsiteY6-1420" fmla="*/ 1924167 h 1958316"/>
              <a:gd name="connsiteX7-1421" fmla="*/ 1211163 w 2103393"/>
              <a:gd name="connsiteY7-1422" fmla="*/ 1486600 h 1958316"/>
              <a:gd name="connsiteX8-1423" fmla="*/ 1194335 w 2103393"/>
              <a:gd name="connsiteY8-1424" fmla="*/ 1144403 h 1958316"/>
              <a:gd name="connsiteX9-1425" fmla="*/ 1244823 w 2103393"/>
              <a:gd name="connsiteY9-1426" fmla="*/ 757325 h 1958316"/>
              <a:gd name="connsiteX10-1427" fmla="*/ 1076528 w 2103393"/>
              <a:gd name="connsiteY10-1428" fmla="*/ 611470 h 1958316"/>
              <a:gd name="connsiteX11-1429" fmla="*/ 885795 w 2103393"/>
              <a:gd name="connsiteY11-1430" fmla="*/ 751715 h 1958316"/>
              <a:gd name="connsiteX12-1431" fmla="*/ 897014 w 2103393"/>
              <a:gd name="connsiteY12-1432" fmla="*/ 1161232 h 1958316"/>
              <a:gd name="connsiteX13-1433" fmla="*/ 891405 w 2103393"/>
              <a:gd name="connsiteY13-1434" fmla="*/ 1509040 h 1958316"/>
              <a:gd name="connsiteX14-1435" fmla="*/ 89201 w 2103393"/>
              <a:gd name="connsiteY14-1436" fmla="*/ 1952216 h 1958316"/>
              <a:gd name="connsiteX15-1437" fmla="*/ 577255 w 2103393"/>
              <a:gd name="connsiteY15-1438" fmla="*/ 375858 h 1958316"/>
              <a:gd name="connsiteX16-1439" fmla="*/ 807257 w 2103393"/>
              <a:gd name="connsiteY16-1440" fmla="*/ 611470 h 1958316"/>
              <a:gd name="connsiteX17-1441" fmla="*/ 969942 w 2103393"/>
              <a:gd name="connsiteY17-1442" fmla="*/ 499274 h 1958316"/>
              <a:gd name="connsiteX18-1443" fmla="*/ 947503 w 2103393"/>
              <a:gd name="connsiteY18-1444" fmla="*/ 0 h 1958316"/>
              <a:gd name="connsiteX0-1445" fmla="*/ 947503 w 2103393"/>
              <a:gd name="connsiteY0-1446" fmla="*/ 0 h 1958316"/>
              <a:gd name="connsiteX1-1447" fmla="*/ 947503 w 2103393"/>
              <a:gd name="connsiteY1-1448" fmla="*/ 0 h 1958316"/>
              <a:gd name="connsiteX2-1449" fmla="*/ 1183115 w 2103393"/>
              <a:gd name="connsiteY2-1450" fmla="*/ 5610 h 1958316"/>
              <a:gd name="connsiteX3-1451" fmla="*/ 1177505 w 2103393"/>
              <a:gd name="connsiteY3-1452" fmla="*/ 493664 h 1958316"/>
              <a:gd name="connsiteX4-1453" fmla="*/ 1312141 w 2103393"/>
              <a:gd name="connsiteY4-1454" fmla="*/ 572201 h 1958316"/>
              <a:gd name="connsiteX5-1455" fmla="*/ 1508484 w 2103393"/>
              <a:gd name="connsiteY5-1456" fmla="*/ 375858 h 1958316"/>
              <a:gd name="connsiteX6-1457" fmla="*/ 2058246 w 2103393"/>
              <a:gd name="connsiteY6-1458" fmla="*/ 1924167 h 1958316"/>
              <a:gd name="connsiteX7-1459" fmla="*/ 1211163 w 2103393"/>
              <a:gd name="connsiteY7-1460" fmla="*/ 1486600 h 1958316"/>
              <a:gd name="connsiteX8-1461" fmla="*/ 1194335 w 2103393"/>
              <a:gd name="connsiteY8-1462" fmla="*/ 1144403 h 1958316"/>
              <a:gd name="connsiteX9-1463" fmla="*/ 1244823 w 2103393"/>
              <a:gd name="connsiteY9-1464" fmla="*/ 757325 h 1958316"/>
              <a:gd name="connsiteX10-1465" fmla="*/ 1076528 w 2103393"/>
              <a:gd name="connsiteY10-1466" fmla="*/ 611470 h 1958316"/>
              <a:gd name="connsiteX11-1467" fmla="*/ 885795 w 2103393"/>
              <a:gd name="connsiteY11-1468" fmla="*/ 751715 h 1958316"/>
              <a:gd name="connsiteX12-1469" fmla="*/ 897014 w 2103393"/>
              <a:gd name="connsiteY12-1470" fmla="*/ 1161232 h 1958316"/>
              <a:gd name="connsiteX13-1471" fmla="*/ 891405 w 2103393"/>
              <a:gd name="connsiteY13-1472" fmla="*/ 1509040 h 1958316"/>
              <a:gd name="connsiteX14-1473" fmla="*/ 89201 w 2103393"/>
              <a:gd name="connsiteY14-1474" fmla="*/ 1952216 h 1958316"/>
              <a:gd name="connsiteX15-1475" fmla="*/ 577255 w 2103393"/>
              <a:gd name="connsiteY15-1476" fmla="*/ 375858 h 1958316"/>
              <a:gd name="connsiteX16-1477" fmla="*/ 807257 w 2103393"/>
              <a:gd name="connsiteY16-1478" fmla="*/ 611470 h 1958316"/>
              <a:gd name="connsiteX17-1479" fmla="*/ 969942 w 2103393"/>
              <a:gd name="connsiteY17-1480" fmla="*/ 499274 h 1958316"/>
              <a:gd name="connsiteX18-1481" fmla="*/ 947503 w 2103393"/>
              <a:gd name="connsiteY18-1482" fmla="*/ 0 h 1958316"/>
              <a:gd name="connsiteX0-1483" fmla="*/ 947503 w 2103393"/>
              <a:gd name="connsiteY0-1484" fmla="*/ 0 h 1958316"/>
              <a:gd name="connsiteX1-1485" fmla="*/ 947503 w 2103393"/>
              <a:gd name="connsiteY1-1486" fmla="*/ 0 h 1958316"/>
              <a:gd name="connsiteX2-1487" fmla="*/ 1183115 w 2103393"/>
              <a:gd name="connsiteY2-1488" fmla="*/ 5610 h 1958316"/>
              <a:gd name="connsiteX3-1489" fmla="*/ 1177505 w 2103393"/>
              <a:gd name="connsiteY3-1490" fmla="*/ 493664 h 1958316"/>
              <a:gd name="connsiteX4-1491" fmla="*/ 1312141 w 2103393"/>
              <a:gd name="connsiteY4-1492" fmla="*/ 572201 h 1958316"/>
              <a:gd name="connsiteX5-1493" fmla="*/ 1508484 w 2103393"/>
              <a:gd name="connsiteY5-1494" fmla="*/ 375858 h 1958316"/>
              <a:gd name="connsiteX6-1495" fmla="*/ 2058246 w 2103393"/>
              <a:gd name="connsiteY6-1496" fmla="*/ 1924167 h 1958316"/>
              <a:gd name="connsiteX7-1497" fmla="*/ 1211163 w 2103393"/>
              <a:gd name="connsiteY7-1498" fmla="*/ 1486600 h 1958316"/>
              <a:gd name="connsiteX8-1499" fmla="*/ 1194335 w 2103393"/>
              <a:gd name="connsiteY8-1500" fmla="*/ 1144403 h 1958316"/>
              <a:gd name="connsiteX9-1501" fmla="*/ 1244823 w 2103393"/>
              <a:gd name="connsiteY9-1502" fmla="*/ 757325 h 1958316"/>
              <a:gd name="connsiteX10-1503" fmla="*/ 1076528 w 2103393"/>
              <a:gd name="connsiteY10-1504" fmla="*/ 611470 h 1958316"/>
              <a:gd name="connsiteX11-1505" fmla="*/ 885795 w 2103393"/>
              <a:gd name="connsiteY11-1506" fmla="*/ 751715 h 1958316"/>
              <a:gd name="connsiteX12-1507" fmla="*/ 897014 w 2103393"/>
              <a:gd name="connsiteY12-1508" fmla="*/ 1161232 h 1958316"/>
              <a:gd name="connsiteX13-1509" fmla="*/ 891405 w 2103393"/>
              <a:gd name="connsiteY13-1510" fmla="*/ 1509040 h 1958316"/>
              <a:gd name="connsiteX14-1511" fmla="*/ 89201 w 2103393"/>
              <a:gd name="connsiteY14-1512" fmla="*/ 1952216 h 1958316"/>
              <a:gd name="connsiteX15-1513" fmla="*/ 577255 w 2103393"/>
              <a:gd name="connsiteY15-1514" fmla="*/ 375858 h 1958316"/>
              <a:gd name="connsiteX16-1515" fmla="*/ 807257 w 2103393"/>
              <a:gd name="connsiteY16-1516" fmla="*/ 611470 h 1958316"/>
              <a:gd name="connsiteX17-1517" fmla="*/ 969942 w 2103393"/>
              <a:gd name="connsiteY17-1518" fmla="*/ 499274 h 1958316"/>
              <a:gd name="connsiteX18-1519" fmla="*/ 947503 w 2103393"/>
              <a:gd name="connsiteY18-1520" fmla="*/ 0 h 1958316"/>
              <a:gd name="connsiteX0-1521" fmla="*/ 947503 w 2103393"/>
              <a:gd name="connsiteY0-1522" fmla="*/ 0 h 1958316"/>
              <a:gd name="connsiteX1-1523" fmla="*/ 947503 w 2103393"/>
              <a:gd name="connsiteY1-1524" fmla="*/ 0 h 1958316"/>
              <a:gd name="connsiteX2-1525" fmla="*/ 1183115 w 2103393"/>
              <a:gd name="connsiteY2-1526" fmla="*/ 5610 h 1958316"/>
              <a:gd name="connsiteX3-1527" fmla="*/ 1177505 w 2103393"/>
              <a:gd name="connsiteY3-1528" fmla="*/ 493664 h 1958316"/>
              <a:gd name="connsiteX4-1529" fmla="*/ 1312141 w 2103393"/>
              <a:gd name="connsiteY4-1530" fmla="*/ 572201 h 1958316"/>
              <a:gd name="connsiteX5-1531" fmla="*/ 1508484 w 2103393"/>
              <a:gd name="connsiteY5-1532" fmla="*/ 375858 h 1958316"/>
              <a:gd name="connsiteX6-1533" fmla="*/ 2058246 w 2103393"/>
              <a:gd name="connsiteY6-1534" fmla="*/ 1924167 h 1958316"/>
              <a:gd name="connsiteX7-1535" fmla="*/ 1211163 w 2103393"/>
              <a:gd name="connsiteY7-1536" fmla="*/ 1486600 h 1958316"/>
              <a:gd name="connsiteX8-1537" fmla="*/ 1194335 w 2103393"/>
              <a:gd name="connsiteY8-1538" fmla="*/ 1144403 h 1958316"/>
              <a:gd name="connsiteX9-1539" fmla="*/ 1244823 w 2103393"/>
              <a:gd name="connsiteY9-1540" fmla="*/ 757325 h 1958316"/>
              <a:gd name="connsiteX10-1541" fmla="*/ 1076528 w 2103393"/>
              <a:gd name="connsiteY10-1542" fmla="*/ 611470 h 1958316"/>
              <a:gd name="connsiteX11-1543" fmla="*/ 885795 w 2103393"/>
              <a:gd name="connsiteY11-1544" fmla="*/ 751715 h 1958316"/>
              <a:gd name="connsiteX12-1545" fmla="*/ 897014 w 2103393"/>
              <a:gd name="connsiteY12-1546" fmla="*/ 1161232 h 1958316"/>
              <a:gd name="connsiteX13-1547" fmla="*/ 891405 w 2103393"/>
              <a:gd name="connsiteY13-1548" fmla="*/ 1509040 h 1958316"/>
              <a:gd name="connsiteX14-1549" fmla="*/ 89201 w 2103393"/>
              <a:gd name="connsiteY14-1550" fmla="*/ 1952216 h 1958316"/>
              <a:gd name="connsiteX15-1551" fmla="*/ 577255 w 2103393"/>
              <a:gd name="connsiteY15-1552" fmla="*/ 375858 h 1958316"/>
              <a:gd name="connsiteX16-1553" fmla="*/ 807257 w 2103393"/>
              <a:gd name="connsiteY16-1554" fmla="*/ 611470 h 1958316"/>
              <a:gd name="connsiteX17-1555" fmla="*/ 969942 w 2103393"/>
              <a:gd name="connsiteY17-1556" fmla="*/ 499274 h 1958316"/>
              <a:gd name="connsiteX18-1557" fmla="*/ 947503 w 2103393"/>
              <a:gd name="connsiteY18-1558" fmla="*/ 0 h 1958316"/>
              <a:gd name="connsiteX0-1559" fmla="*/ 947503 w 2103393"/>
              <a:gd name="connsiteY0-1560" fmla="*/ 0 h 1958316"/>
              <a:gd name="connsiteX1-1561" fmla="*/ 947503 w 2103393"/>
              <a:gd name="connsiteY1-1562" fmla="*/ 0 h 1958316"/>
              <a:gd name="connsiteX2-1563" fmla="*/ 1183115 w 2103393"/>
              <a:gd name="connsiteY2-1564" fmla="*/ 5610 h 1958316"/>
              <a:gd name="connsiteX3-1565" fmla="*/ 1177505 w 2103393"/>
              <a:gd name="connsiteY3-1566" fmla="*/ 493664 h 1958316"/>
              <a:gd name="connsiteX4-1567" fmla="*/ 1312141 w 2103393"/>
              <a:gd name="connsiteY4-1568" fmla="*/ 572201 h 1958316"/>
              <a:gd name="connsiteX5-1569" fmla="*/ 1508484 w 2103393"/>
              <a:gd name="connsiteY5-1570" fmla="*/ 375858 h 1958316"/>
              <a:gd name="connsiteX6-1571" fmla="*/ 2058246 w 2103393"/>
              <a:gd name="connsiteY6-1572" fmla="*/ 1924167 h 1958316"/>
              <a:gd name="connsiteX7-1573" fmla="*/ 1211163 w 2103393"/>
              <a:gd name="connsiteY7-1574" fmla="*/ 1486600 h 1958316"/>
              <a:gd name="connsiteX8-1575" fmla="*/ 1194335 w 2103393"/>
              <a:gd name="connsiteY8-1576" fmla="*/ 1144403 h 1958316"/>
              <a:gd name="connsiteX9-1577" fmla="*/ 1244823 w 2103393"/>
              <a:gd name="connsiteY9-1578" fmla="*/ 757325 h 1958316"/>
              <a:gd name="connsiteX10-1579" fmla="*/ 1076528 w 2103393"/>
              <a:gd name="connsiteY10-1580" fmla="*/ 611470 h 1958316"/>
              <a:gd name="connsiteX11-1581" fmla="*/ 885795 w 2103393"/>
              <a:gd name="connsiteY11-1582" fmla="*/ 751715 h 1958316"/>
              <a:gd name="connsiteX12-1583" fmla="*/ 897014 w 2103393"/>
              <a:gd name="connsiteY12-1584" fmla="*/ 1161232 h 1958316"/>
              <a:gd name="connsiteX13-1585" fmla="*/ 891405 w 2103393"/>
              <a:gd name="connsiteY13-1586" fmla="*/ 1509040 h 1958316"/>
              <a:gd name="connsiteX14-1587" fmla="*/ 89201 w 2103393"/>
              <a:gd name="connsiteY14-1588" fmla="*/ 1952216 h 1958316"/>
              <a:gd name="connsiteX15-1589" fmla="*/ 577255 w 2103393"/>
              <a:gd name="connsiteY15-1590" fmla="*/ 375858 h 1958316"/>
              <a:gd name="connsiteX16-1591" fmla="*/ 807257 w 2103393"/>
              <a:gd name="connsiteY16-1592" fmla="*/ 611470 h 1958316"/>
              <a:gd name="connsiteX17-1593" fmla="*/ 969942 w 2103393"/>
              <a:gd name="connsiteY17-1594" fmla="*/ 499274 h 1958316"/>
              <a:gd name="connsiteX18-1595" fmla="*/ 947503 w 2103393"/>
              <a:gd name="connsiteY18-1596" fmla="*/ 0 h 1958316"/>
              <a:gd name="connsiteX0-1597" fmla="*/ 947503 w 2103393"/>
              <a:gd name="connsiteY0-1598" fmla="*/ 0 h 1958316"/>
              <a:gd name="connsiteX1-1599" fmla="*/ 947503 w 2103393"/>
              <a:gd name="connsiteY1-1600" fmla="*/ 0 h 1958316"/>
              <a:gd name="connsiteX2-1601" fmla="*/ 1183115 w 2103393"/>
              <a:gd name="connsiteY2-1602" fmla="*/ 5610 h 1958316"/>
              <a:gd name="connsiteX3-1603" fmla="*/ 1177505 w 2103393"/>
              <a:gd name="connsiteY3-1604" fmla="*/ 493664 h 1958316"/>
              <a:gd name="connsiteX4-1605" fmla="*/ 1312141 w 2103393"/>
              <a:gd name="connsiteY4-1606" fmla="*/ 572201 h 1958316"/>
              <a:gd name="connsiteX5-1607" fmla="*/ 1508484 w 2103393"/>
              <a:gd name="connsiteY5-1608" fmla="*/ 375858 h 1958316"/>
              <a:gd name="connsiteX6-1609" fmla="*/ 2058246 w 2103393"/>
              <a:gd name="connsiteY6-1610" fmla="*/ 1924167 h 1958316"/>
              <a:gd name="connsiteX7-1611" fmla="*/ 1211163 w 2103393"/>
              <a:gd name="connsiteY7-1612" fmla="*/ 1486600 h 1958316"/>
              <a:gd name="connsiteX8-1613" fmla="*/ 1194335 w 2103393"/>
              <a:gd name="connsiteY8-1614" fmla="*/ 1144403 h 1958316"/>
              <a:gd name="connsiteX9-1615" fmla="*/ 1244823 w 2103393"/>
              <a:gd name="connsiteY9-1616" fmla="*/ 757325 h 1958316"/>
              <a:gd name="connsiteX10-1617" fmla="*/ 1076528 w 2103393"/>
              <a:gd name="connsiteY10-1618" fmla="*/ 611470 h 1958316"/>
              <a:gd name="connsiteX11-1619" fmla="*/ 885795 w 2103393"/>
              <a:gd name="connsiteY11-1620" fmla="*/ 751715 h 1958316"/>
              <a:gd name="connsiteX12-1621" fmla="*/ 897014 w 2103393"/>
              <a:gd name="connsiteY12-1622" fmla="*/ 1161232 h 1958316"/>
              <a:gd name="connsiteX13-1623" fmla="*/ 891405 w 2103393"/>
              <a:gd name="connsiteY13-1624" fmla="*/ 1509040 h 1958316"/>
              <a:gd name="connsiteX14-1625" fmla="*/ 89201 w 2103393"/>
              <a:gd name="connsiteY14-1626" fmla="*/ 1952216 h 1958316"/>
              <a:gd name="connsiteX15-1627" fmla="*/ 577255 w 2103393"/>
              <a:gd name="connsiteY15-1628" fmla="*/ 375858 h 1958316"/>
              <a:gd name="connsiteX16-1629" fmla="*/ 807257 w 2103393"/>
              <a:gd name="connsiteY16-1630" fmla="*/ 611470 h 1958316"/>
              <a:gd name="connsiteX17-1631" fmla="*/ 969942 w 2103393"/>
              <a:gd name="connsiteY17-1632" fmla="*/ 499274 h 1958316"/>
              <a:gd name="connsiteX18-1633" fmla="*/ 947503 w 2103393"/>
              <a:gd name="connsiteY18-1634" fmla="*/ 0 h 1958316"/>
              <a:gd name="connsiteX0-1635" fmla="*/ 947503 w 2103393"/>
              <a:gd name="connsiteY0-1636" fmla="*/ 0 h 1958316"/>
              <a:gd name="connsiteX1-1637" fmla="*/ 947503 w 2103393"/>
              <a:gd name="connsiteY1-1638" fmla="*/ 0 h 1958316"/>
              <a:gd name="connsiteX2-1639" fmla="*/ 1183115 w 2103393"/>
              <a:gd name="connsiteY2-1640" fmla="*/ 5610 h 1958316"/>
              <a:gd name="connsiteX3-1641" fmla="*/ 1177505 w 2103393"/>
              <a:gd name="connsiteY3-1642" fmla="*/ 493664 h 1958316"/>
              <a:gd name="connsiteX4-1643" fmla="*/ 1312141 w 2103393"/>
              <a:gd name="connsiteY4-1644" fmla="*/ 572201 h 1958316"/>
              <a:gd name="connsiteX5-1645" fmla="*/ 1508484 w 2103393"/>
              <a:gd name="connsiteY5-1646" fmla="*/ 375858 h 1958316"/>
              <a:gd name="connsiteX6-1647" fmla="*/ 2058246 w 2103393"/>
              <a:gd name="connsiteY6-1648" fmla="*/ 1924167 h 1958316"/>
              <a:gd name="connsiteX7-1649" fmla="*/ 1211163 w 2103393"/>
              <a:gd name="connsiteY7-1650" fmla="*/ 1486600 h 1958316"/>
              <a:gd name="connsiteX8-1651" fmla="*/ 1194335 w 2103393"/>
              <a:gd name="connsiteY8-1652" fmla="*/ 1144403 h 1958316"/>
              <a:gd name="connsiteX9-1653" fmla="*/ 1244823 w 2103393"/>
              <a:gd name="connsiteY9-1654" fmla="*/ 757325 h 1958316"/>
              <a:gd name="connsiteX10-1655" fmla="*/ 1076528 w 2103393"/>
              <a:gd name="connsiteY10-1656" fmla="*/ 611470 h 1958316"/>
              <a:gd name="connsiteX11-1657" fmla="*/ 885795 w 2103393"/>
              <a:gd name="connsiteY11-1658" fmla="*/ 751715 h 1958316"/>
              <a:gd name="connsiteX12-1659" fmla="*/ 897014 w 2103393"/>
              <a:gd name="connsiteY12-1660" fmla="*/ 1161232 h 1958316"/>
              <a:gd name="connsiteX13-1661" fmla="*/ 891405 w 2103393"/>
              <a:gd name="connsiteY13-1662" fmla="*/ 1509040 h 1958316"/>
              <a:gd name="connsiteX14-1663" fmla="*/ 89201 w 2103393"/>
              <a:gd name="connsiteY14-1664" fmla="*/ 1952216 h 1958316"/>
              <a:gd name="connsiteX15-1665" fmla="*/ 577255 w 2103393"/>
              <a:gd name="connsiteY15-1666" fmla="*/ 375858 h 1958316"/>
              <a:gd name="connsiteX16-1667" fmla="*/ 807257 w 2103393"/>
              <a:gd name="connsiteY16-1668" fmla="*/ 611470 h 1958316"/>
              <a:gd name="connsiteX17-1669" fmla="*/ 969942 w 2103393"/>
              <a:gd name="connsiteY17-1670" fmla="*/ 499274 h 1958316"/>
              <a:gd name="connsiteX18-1671" fmla="*/ 947503 w 2103393"/>
              <a:gd name="connsiteY18-1672" fmla="*/ 0 h 1958316"/>
              <a:gd name="connsiteX0-1673" fmla="*/ 947503 w 2103393"/>
              <a:gd name="connsiteY0-1674" fmla="*/ 0 h 1958316"/>
              <a:gd name="connsiteX1-1675" fmla="*/ 947503 w 2103393"/>
              <a:gd name="connsiteY1-1676" fmla="*/ 0 h 1958316"/>
              <a:gd name="connsiteX2-1677" fmla="*/ 1183115 w 2103393"/>
              <a:gd name="connsiteY2-1678" fmla="*/ 5610 h 1958316"/>
              <a:gd name="connsiteX3-1679" fmla="*/ 1177505 w 2103393"/>
              <a:gd name="connsiteY3-1680" fmla="*/ 493664 h 1958316"/>
              <a:gd name="connsiteX4-1681" fmla="*/ 1312141 w 2103393"/>
              <a:gd name="connsiteY4-1682" fmla="*/ 572201 h 1958316"/>
              <a:gd name="connsiteX5-1683" fmla="*/ 1508484 w 2103393"/>
              <a:gd name="connsiteY5-1684" fmla="*/ 375858 h 1958316"/>
              <a:gd name="connsiteX6-1685" fmla="*/ 2058246 w 2103393"/>
              <a:gd name="connsiteY6-1686" fmla="*/ 1924167 h 1958316"/>
              <a:gd name="connsiteX7-1687" fmla="*/ 1211163 w 2103393"/>
              <a:gd name="connsiteY7-1688" fmla="*/ 1486600 h 1958316"/>
              <a:gd name="connsiteX8-1689" fmla="*/ 1194335 w 2103393"/>
              <a:gd name="connsiteY8-1690" fmla="*/ 1144403 h 1958316"/>
              <a:gd name="connsiteX9-1691" fmla="*/ 1244823 w 2103393"/>
              <a:gd name="connsiteY9-1692" fmla="*/ 757325 h 1958316"/>
              <a:gd name="connsiteX10-1693" fmla="*/ 1076528 w 2103393"/>
              <a:gd name="connsiteY10-1694" fmla="*/ 611470 h 1958316"/>
              <a:gd name="connsiteX11-1695" fmla="*/ 885795 w 2103393"/>
              <a:gd name="connsiteY11-1696" fmla="*/ 751715 h 1958316"/>
              <a:gd name="connsiteX12-1697" fmla="*/ 919453 w 2103393"/>
              <a:gd name="connsiteY12-1698" fmla="*/ 1189281 h 1958316"/>
              <a:gd name="connsiteX13-1699" fmla="*/ 891405 w 2103393"/>
              <a:gd name="connsiteY13-1700" fmla="*/ 1509040 h 1958316"/>
              <a:gd name="connsiteX14-1701" fmla="*/ 89201 w 2103393"/>
              <a:gd name="connsiteY14-1702" fmla="*/ 1952216 h 1958316"/>
              <a:gd name="connsiteX15-1703" fmla="*/ 577255 w 2103393"/>
              <a:gd name="connsiteY15-1704" fmla="*/ 375858 h 1958316"/>
              <a:gd name="connsiteX16-1705" fmla="*/ 807257 w 2103393"/>
              <a:gd name="connsiteY16-1706" fmla="*/ 611470 h 1958316"/>
              <a:gd name="connsiteX17-1707" fmla="*/ 969942 w 2103393"/>
              <a:gd name="connsiteY17-1708" fmla="*/ 499274 h 1958316"/>
              <a:gd name="connsiteX18-1709" fmla="*/ 947503 w 2103393"/>
              <a:gd name="connsiteY18-1710" fmla="*/ 0 h 1958316"/>
              <a:gd name="connsiteX0-1711" fmla="*/ 947503 w 2103393"/>
              <a:gd name="connsiteY0-1712" fmla="*/ 0 h 1958316"/>
              <a:gd name="connsiteX1-1713" fmla="*/ 947503 w 2103393"/>
              <a:gd name="connsiteY1-1714" fmla="*/ 0 h 1958316"/>
              <a:gd name="connsiteX2-1715" fmla="*/ 1183115 w 2103393"/>
              <a:gd name="connsiteY2-1716" fmla="*/ 5610 h 1958316"/>
              <a:gd name="connsiteX3-1717" fmla="*/ 1177505 w 2103393"/>
              <a:gd name="connsiteY3-1718" fmla="*/ 493664 h 1958316"/>
              <a:gd name="connsiteX4-1719" fmla="*/ 1312141 w 2103393"/>
              <a:gd name="connsiteY4-1720" fmla="*/ 572201 h 1958316"/>
              <a:gd name="connsiteX5-1721" fmla="*/ 1508484 w 2103393"/>
              <a:gd name="connsiteY5-1722" fmla="*/ 375858 h 1958316"/>
              <a:gd name="connsiteX6-1723" fmla="*/ 2058246 w 2103393"/>
              <a:gd name="connsiteY6-1724" fmla="*/ 1924167 h 1958316"/>
              <a:gd name="connsiteX7-1725" fmla="*/ 1211163 w 2103393"/>
              <a:gd name="connsiteY7-1726" fmla="*/ 1486600 h 1958316"/>
              <a:gd name="connsiteX8-1727" fmla="*/ 1194335 w 2103393"/>
              <a:gd name="connsiteY8-1728" fmla="*/ 1144403 h 1958316"/>
              <a:gd name="connsiteX9-1729" fmla="*/ 1244823 w 2103393"/>
              <a:gd name="connsiteY9-1730" fmla="*/ 757325 h 1958316"/>
              <a:gd name="connsiteX10-1731" fmla="*/ 1076528 w 2103393"/>
              <a:gd name="connsiteY10-1732" fmla="*/ 611470 h 1958316"/>
              <a:gd name="connsiteX11-1733" fmla="*/ 885795 w 2103393"/>
              <a:gd name="connsiteY11-1734" fmla="*/ 751715 h 1958316"/>
              <a:gd name="connsiteX12-1735" fmla="*/ 919453 w 2103393"/>
              <a:gd name="connsiteY12-1736" fmla="*/ 1189281 h 1958316"/>
              <a:gd name="connsiteX13-1737" fmla="*/ 891405 w 2103393"/>
              <a:gd name="connsiteY13-1738" fmla="*/ 1509040 h 1958316"/>
              <a:gd name="connsiteX14-1739" fmla="*/ 89201 w 2103393"/>
              <a:gd name="connsiteY14-1740" fmla="*/ 1952216 h 1958316"/>
              <a:gd name="connsiteX15-1741" fmla="*/ 577255 w 2103393"/>
              <a:gd name="connsiteY15-1742" fmla="*/ 375858 h 1958316"/>
              <a:gd name="connsiteX16-1743" fmla="*/ 807257 w 2103393"/>
              <a:gd name="connsiteY16-1744" fmla="*/ 611470 h 1958316"/>
              <a:gd name="connsiteX17-1745" fmla="*/ 969942 w 2103393"/>
              <a:gd name="connsiteY17-1746" fmla="*/ 499274 h 1958316"/>
              <a:gd name="connsiteX18-1747" fmla="*/ 947503 w 2103393"/>
              <a:gd name="connsiteY18-1748" fmla="*/ 0 h 1958316"/>
              <a:gd name="connsiteX0-1749" fmla="*/ 947503 w 2103393"/>
              <a:gd name="connsiteY0-1750" fmla="*/ 0 h 1958316"/>
              <a:gd name="connsiteX1-1751" fmla="*/ 947503 w 2103393"/>
              <a:gd name="connsiteY1-1752" fmla="*/ 0 h 1958316"/>
              <a:gd name="connsiteX2-1753" fmla="*/ 1183115 w 2103393"/>
              <a:gd name="connsiteY2-1754" fmla="*/ 5610 h 1958316"/>
              <a:gd name="connsiteX3-1755" fmla="*/ 1177505 w 2103393"/>
              <a:gd name="connsiteY3-1756" fmla="*/ 493664 h 1958316"/>
              <a:gd name="connsiteX4-1757" fmla="*/ 1312141 w 2103393"/>
              <a:gd name="connsiteY4-1758" fmla="*/ 572201 h 1958316"/>
              <a:gd name="connsiteX5-1759" fmla="*/ 1508484 w 2103393"/>
              <a:gd name="connsiteY5-1760" fmla="*/ 375858 h 1958316"/>
              <a:gd name="connsiteX6-1761" fmla="*/ 2058246 w 2103393"/>
              <a:gd name="connsiteY6-1762" fmla="*/ 1924167 h 1958316"/>
              <a:gd name="connsiteX7-1763" fmla="*/ 1211163 w 2103393"/>
              <a:gd name="connsiteY7-1764" fmla="*/ 1486600 h 1958316"/>
              <a:gd name="connsiteX8-1765" fmla="*/ 1194335 w 2103393"/>
              <a:gd name="connsiteY8-1766" fmla="*/ 1144403 h 1958316"/>
              <a:gd name="connsiteX9-1767" fmla="*/ 1244823 w 2103393"/>
              <a:gd name="connsiteY9-1768" fmla="*/ 757325 h 1958316"/>
              <a:gd name="connsiteX10-1769" fmla="*/ 1076528 w 2103393"/>
              <a:gd name="connsiteY10-1770" fmla="*/ 611470 h 1958316"/>
              <a:gd name="connsiteX11-1771" fmla="*/ 885795 w 2103393"/>
              <a:gd name="connsiteY11-1772" fmla="*/ 751715 h 1958316"/>
              <a:gd name="connsiteX12-1773" fmla="*/ 919453 w 2103393"/>
              <a:gd name="connsiteY12-1774" fmla="*/ 1189281 h 1958316"/>
              <a:gd name="connsiteX13-1775" fmla="*/ 891405 w 2103393"/>
              <a:gd name="connsiteY13-1776" fmla="*/ 1509040 h 1958316"/>
              <a:gd name="connsiteX14-1777" fmla="*/ 89201 w 2103393"/>
              <a:gd name="connsiteY14-1778" fmla="*/ 1952216 h 1958316"/>
              <a:gd name="connsiteX15-1779" fmla="*/ 577255 w 2103393"/>
              <a:gd name="connsiteY15-1780" fmla="*/ 375858 h 1958316"/>
              <a:gd name="connsiteX16-1781" fmla="*/ 807257 w 2103393"/>
              <a:gd name="connsiteY16-1782" fmla="*/ 611470 h 1958316"/>
              <a:gd name="connsiteX17-1783" fmla="*/ 969942 w 2103393"/>
              <a:gd name="connsiteY17-1784" fmla="*/ 499274 h 1958316"/>
              <a:gd name="connsiteX18-1785" fmla="*/ 947503 w 2103393"/>
              <a:gd name="connsiteY18-1786" fmla="*/ 0 h 1958316"/>
              <a:gd name="connsiteX0-1787" fmla="*/ 947503 w 2103393"/>
              <a:gd name="connsiteY0-1788" fmla="*/ 0 h 1958316"/>
              <a:gd name="connsiteX1-1789" fmla="*/ 947503 w 2103393"/>
              <a:gd name="connsiteY1-1790" fmla="*/ 0 h 1958316"/>
              <a:gd name="connsiteX2-1791" fmla="*/ 1183115 w 2103393"/>
              <a:gd name="connsiteY2-1792" fmla="*/ 5610 h 1958316"/>
              <a:gd name="connsiteX3-1793" fmla="*/ 1177505 w 2103393"/>
              <a:gd name="connsiteY3-1794" fmla="*/ 493664 h 1958316"/>
              <a:gd name="connsiteX4-1795" fmla="*/ 1312141 w 2103393"/>
              <a:gd name="connsiteY4-1796" fmla="*/ 572201 h 1958316"/>
              <a:gd name="connsiteX5-1797" fmla="*/ 1508484 w 2103393"/>
              <a:gd name="connsiteY5-1798" fmla="*/ 375858 h 1958316"/>
              <a:gd name="connsiteX6-1799" fmla="*/ 2058246 w 2103393"/>
              <a:gd name="connsiteY6-1800" fmla="*/ 1924167 h 1958316"/>
              <a:gd name="connsiteX7-1801" fmla="*/ 1211163 w 2103393"/>
              <a:gd name="connsiteY7-1802" fmla="*/ 1486600 h 1958316"/>
              <a:gd name="connsiteX8-1803" fmla="*/ 1227994 w 2103393"/>
              <a:gd name="connsiteY8-1804" fmla="*/ 1194891 h 1958316"/>
              <a:gd name="connsiteX9-1805" fmla="*/ 1244823 w 2103393"/>
              <a:gd name="connsiteY9-1806" fmla="*/ 757325 h 1958316"/>
              <a:gd name="connsiteX10-1807" fmla="*/ 1076528 w 2103393"/>
              <a:gd name="connsiteY10-1808" fmla="*/ 611470 h 1958316"/>
              <a:gd name="connsiteX11-1809" fmla="*/ 885795 w 2103393"/>
              <a:gd name="connsiteY11-1810" fmla="*/ 751715 h 1958316"/>
              <a:gd name="connsiteX12-1811" fmla="*/ 919453 w 2103393"/>
              <a:gd name="connsiteY12-1812" fmla="*/ 1189281 h 1958316"/>
              <a:gd name="connsiteX13-1813" fmla="*/ 891405 w 2103393"/>
              <a:gd name="connsiteY13-1814" fmla="*/ 1509040 h 1958316"/>
              <a:gd name="connsiteX14-1815" fmla="*/ 89201 w 2103393"/>
              <a:gd name="connsiteY14-1816" fmla="*/ 1952216 h 1958316"/>
              <a:gd name="connsiteX15-1817" fmla="*/ 577255 w 2103393"/>
              <a:gd name="connsiteY15-1818" fmla="*/ 375858 h 1958316"/>
              <a:gd name="connsiteX16-1819" fmla="*/ 807257 w 2103393"/>
              <a:gd name="connsiteY16-1820" fmla="*/ 611470 h 1958316"/>
              <a:gd name="connsiteX17-1821" fmla="*/ 969942 w 2103393"/>
              <a:gd name="connsiteY17-1822" fmla="*/ 499274 h 1958316"/>
              <a:gd name="connsiteX18-1823" fmla="*/ 947503 w 2103393"/>
              <a:gd name="connsiteY18-1824" fmla="*/ 0 h 1958316"/>
              <a:gd name="connsiteX0-1825" fmla="*/ 947503 w 2103393"/>
              <a:gd name="connsiteY0-1826" fmla="*/ 0 h 1958316"/>
              <a:gd name="connsiteX1-1827" fmla="*/ 947503 w 2103393"/>
              <a:gd name="connsiteY1-1828" fmla="*/ 0 h 1958316"/>
              <a:gd name="connsiteX2-1829" fmla="*/ 1183115 w 2103393"/>
              <a:gd name="connsiteY2-1830" fmla="*/ 5610 h 1958316"/>
              <a:gd name="connsiteX3-1831" fmla="*/ 1177505 w 2103393"/>
              <a:gd name="connsiteY3-1832" fmla="*/ 493664 h 1958316"/>
              <a:gd name="connsiteX4-1833" fmla="*/ 1312141 w 2103393"/>
              <a:gd name="connsiteY4-1834" fmla="*/ 572201 h 1958316"/>
              <a:gd name="connsiteX5-1835" fmla="*/ 1508484 w 2103393"/>
              <a:gd name="connsiteY5-1836" fmla="*/ 375858 h 1958316"/>
              <a:gd name="connsiteX6-1837" fmla="*/ 2058246 w 2103393"/>
              <a:gd name="connsiteY6-1838" fmla="*/ 1924167 h 1958316"/>
              <a:gd name="connsiteX7-1839" fmla="*/ 1211163 w 2103393"/>
              <a:gd name="connsiteY7-1840" fmla="*/ 1486600 h 1958316"/>
              <a:gd name="connsiteX8-1841" fmla="*/ 1227994 w 2103393"/>
              <a:gd name="connsiteY8-1842" fmla="*/ 1194891 h 1958316"/>
              <a:gd name="connsiteX9-1843" fmla="*/ 1244823 w 2103393"/>
              <a:gd name="connsiteY9-1844" fmla="*/ 757325 h 1958316"/>
              <a:gd name="connsiteX10-1845" fmla="*/ 1076528 w 2103393"/>
              <a:gd name="connsiteY10-1846" fmla="*/ 611470 h 1958316"/>
              <a:gd name="connsiteX11-1847" fmla="*/ 885795 w 2103393"/>
              <a:gd name="connsiteY11-1848" fmla="*/ 751715 h 1958316"/>
              <a:gd name="connsiteX12-1849" fmla="*/ 919453 w 2103393"/>
              <a:gd name="connsiteY12-1850" fmla="*/ 1189281 h 1958316"/>
              <a:gd name="connsiteX13-1851" fmla="*/ 891405 w 2103393"/>
              <a:gd name="connsiteY13-1852" fmla="*/ 1509040 h 1958316"/>
              <a:gd name="connsiteX14-1853" fmla="*/ 89201 w 2103393"/>
              <a:gd name="connsiteY14-1854" fmla="*/ 1952216 h 1958316"/>
              <a:gd name="connsiteX15-1855" fmla="*/ 577255 w 2103393"/>
              <a:gd name="connsiteY15-1856" fmla="*/ 375858 h 1958316"/>
              <a:gd name="connsiteX16-1857" fmla="*/ 807257 w 2103393"/>
              <a:gd name="connsiteY16-1858" fmla="*/ 611470 h 1958316"/>
              <a:gd name="connsiteX17-1859" fmla="*/ 969942 w 2103393"/>
              <a:gd name="connsiteY17-1860" fmla="*/ 499274 h 1958316"/>
              <a:gd name="connsiteX18-1861" fmla="*/ 947503 w 2103393"/>
              <a:gd name="connsiteY18-1862" fmla="*/ 0 h 1958316"/>
              <a:gd name="connsiteX0-1863" fmla="*/ 947503 w 2103393"/>
              <a:gd name="connsiteY0-1864" fmla="*/ 0 h 1959848"/>
              <a:gd name="connsiteX1-1865" fmla="*/ 947503 w 2103393"/>
              <a:gd name="connsiteY1-1866" fmla="*/ 0 h 1959848"/>
              <a:gd name="connsiteX2-1867" fmla="*/ 1183115 w 2103393"/>
              <a:gd name="connsiteY2-1868" fmla="*/ 5610 h 1959848"/>
              <a:gd name="connsiteX3-1869" fmla="*/ 1177505 w 2103393"/>
              <a:gd name="connsiteY3-1870" fmla="*/ 493664 h 1959848"/>
              <a:gd name="connsiteX4-1871" fmla="*/ 1312141 w 2103393"/>
              <a:gd name="connsiteY4-1872" fmla="*/ 572201 h 1959848"/>
              <a:gd name="connsiteX5-1873" fmla="*/ 1508484 w 2103393"/>
              <a:gd name="connsiteY5-1874" fmla="*/ 375858 h 1959848"/>
              <a:gd name="connsiteX6-1875" fmla="*/ 2058246 w 2103393"/>
              <a:gd name="connsiteY6-1876" fmla="*/ 1924167 h 1959848"/>
              <a:gd name="connsiteX7-1877" fmla="*/ 1211163 w 2103393"/>
              <a:gd name="connsiteY7-1878" fmla="*/ 1486600 h 1959848"/>
              <a:gd name="connsiteX8-1879" fmla="*/ 1227994 w 2103393"/>
              <a:gd name="connsiteY8-1880" fmla="*/ 1194891 h 1959848"/>
              <a:gd name="connsiteX9-1881" fmla="*/ 1244823 w 2103393"/>
              <a:gd name="connsiteY9-1882" fmla="*/ 757325 h 1959848"/>
              <a:gd name="connsiteX10-1883" fmla="*/ 1076528 w 2103393"/>
              <a:gd name="connsiteY10-1884" fmla="*/ 611470 h 1959848"/>
              <a:gd name="connsiteX11-1885" fmla="*/ 885795 w 2103393"/>
              <a:gd name="connsiteY11-1886" fmla="*/ 751715 h 1959848"/>
              <a:gd name="connsiteX12-1887" fmla="*/ 919453 w 2103393"/>
              <a:gd name="connsiteY12-1888" fmla="*/ 1189281 h 1959848"/>
              <a:gd name="connsiteX13-1889" fmla="*/ 891405 w 2103393"/>
              <a:gd name="connsiteY13-1890" fmla="*/ 1509040 h 1959848"/>
              <a:gd name="connsiteX14-1891" fmla="*/ 89201 w 2103393"/>
              <a:gd name="connsiteY14-1892" fmla="*/ 1952216 h 1959848"/>
              <a:gd name="connsiteX15-1893" fmla="*/ 577255 w 2103393"/>
              <a:gd name="connsiteY15-1894" fmla="*/ 375858 h 1959848"/>
              <a:gd name="connsiteX16-1895" fmla="*/ 807257 w 2103393"/>
              <a:gd name="connsiteY16-1896" fmla="*/ 611470 h 1959848"/>
              <a:gd name="connsiteX17-1897" fmla="*/ 969942 w 2103393"/>
              <a:gd name="connsiteY17-1898" fmla="*/ 499274 h 1959848"/>
              <a:gd name="connsiteX18-1899" fmla="*/ 947503 w 2103393"/>
              <a:gd name="connsiteY18-1900" fmla="*/ 0 h 1959848"/>
              <a:gd name="connsiteX0-1901" fmla="*/ 947503 w 2103393"/>
              <a:gd name="connsiteY0-1902" fmla="*/ 0 h 1959848"/>
              <a:gd name="connsiteX1-1903" fmla="*/ 947503 w 2103393"/>
              <a:gd name="connsiteY1-1904" fmla="*/ 0 h 1959848"/>
              <a:gd name="connsiteX2-1905" fmla="*/ 1183115 w 2103393"/>
              <a:gd name="connsiteY2-1906" fmla="*/ 5610 h 1959848"/>
              <a:gd name="connsiteX3-1907" fmla="*/ 1177505 w 2103393"/>
              <a:gd name="connsiteY3-1908" fmla="*/ 493664 h 1959848"/>
              <a:gd name="connsiteX4-1909" fmla="*/ 1312141 w 2103393"/>
              <a:gd name="connsiteY4-1910" fmla="*/ 572201 h 1959848"/>
              <a:gd name="connsiteX5-1911" fmla="*/ 1508484 w 2103393"/>
              <a:gd name="connsiteY5-1912" fmla="*/ 375858 h 1959848"/>
              <a:gd name="connsiteX6-1913" fmla="*/ 2058246 w 2103393"/>
              <a:gd name="connsiteY6-1914" fmla="*/ 1924167 h 1959848"/>
              <a:gd name="connsiteX7-1915" fmla="*/ 1211163 w 2103393"/>
              <a:gd name="connsiteY7-1916" fmla="*/ 1486600 h 1959848"/>
              <a:gd name="connsiteX8-1917" fmla="*/ 1222384 w 2103393"/>
              <a:gd name="connsiteY8-1918" fmla="*/ 1178062 h 1959848"/>
              <a:gd name="connsiteX9-1919" fmla="*/ 1244823 w 2103393"/>
              <a:gd name="connsiteY9-1920" fmla="*/ 757325 h 1959848"/>
              <a:gd name="connsiteX10-1921" fmla="*/ 1076528 w 2103393"/>
              <a:gd name="connsiteY10-1922" fmla="*/ 611470 h 1959848"/>
              <a:gd name="connsiteX11-1923" fmla="*/ 885795 w 2103393"/>
              <a:gd name="connsiteY11-1924" fmla="*/ 751715 h 1959848"/>
              <a:gd name="connsiteX12-1925" fmla="*/ 919453 w 2103393"/>
              <a:gd name="connsiteY12-1926" fmla="*/ 1189281 h 1959848"/>
              <a:gd name="connsiteX13-1927" fmla="*/ 891405 w 2103393"/>
              <a:gd name="connsiteY13-1928" fmla="*/ 1509040 h 1959848"/>
              <a:gd name="connsiteX14-1929" fmla="*/ 89201 w 2103393"/>
              <a:gd name="connsiteY14-1930" fmla="*/ 1952216 h 1959848"/>
              <a:gd name="connsiteX15-1931" fmla="*/ 577255 w 2103393"/>
              <a:gd name="connsiteY15-1932" fmla="*/ 375858 h 1959848"/>
              <a:gd name="connsiteX16-1933" fmla="*/ 807257 w 2103393"/>
              <a:gd name="connsiteY16-1934" fmla="*/ 611470 h 1959848"/>
              <a:gd name="connsiteX17-1935" fmla="*/ 969942 w 2103393"/>
              <a:gd name="connsiteY17-1936" fmla="*/ 499274 h 1959848"/>
              <a:gd name="connsiteX18-1937" fmla="*/ 947503 w 2103393"/>
              <a:gd name="connsiteY18-1938" fmla="*/ 0 h 1959848"/>
              <a:gd name="connsiteX0-1939" fmla="*/ 947503 w 2103393"/>
              <a:gd name="connsiteY0-1940" fmla="*/ 0 h 1959848"/>
              <a:gd name="connsiteX1-1941" fmla="*/ 947503 w 2103393"/>
              <a:gd name="connsiteY1-1942" fmla="*/ 0 h 1959848"/>
              <a:gd name="connsiteX2-1943" fmla="*/ 1183115 w 2103393"/>
              <a:gd name="connsiteY2-1944" fmla="*/ 5610 h 1959848"/>
              <a:gd name="connsiteX3-1945" fmla="*/ 1177505 w 2103393"/>
              <a:gd name="connsiteY3-1946" fmla="*/ 493664 h 1959848"/>
              <a:gd name="connsiteX4-1947" fmla="*/ 1312141 w 2103393"/>
              <a:gd name="connsiteY4-1948" fmla="*/ 572201 h 1959848"/>
              <a:gd name="connsiteX5-1949" fmla="*/ 1508484 w 2103393"/>
              <a:gd name="connsiteY5-1950" fmla="*/ 375858 h 1959848"/>
              <a:gd name="connsiteX6-1951" fmla="*/ 2058246 w 2103393"/>
              <a:gd name="connsiteY6-1952" fmla="*/ 1924167 h 1959848"/>
              <a:gd name="connsiteX7-1953" fmla="*/ 1211163 w 2103393"/>
              <a:gd name="connsiteY7-1954" fmla="*/ 1486600 h 1959848"/>
              <a:gd name="connsiteX8-1955" fmla="*/ 1205554 w 2103393"/>
              <a:gd name="connsiteY8-1956" fmla="*/ 1200502 h 1959848"/>
              <a:gd name="connsiteX9-1957" fmla="*/ 1244823 w 2103393"/>
              <a:gd name="connsiteY9-1958" fmla="*/ 757325 h 1959848"/>
              <a:gd name="connsiteX10-1959" fmla="*/ 1076528 w 2103393"/>
              <a:gd name="connsiteY10-1960" fmla="*/ 611470 h 1959848"/>
              <a:gd name="connsiteX11-1961" fmla="*/ 885795 w 2103393"/>
              <a:gd name="connsiteY11-1962" fmla="*/ 751715 h 1959848"/>
              <a:gd name="connsiteX12-1963" fmla="*/ 919453 w 2103393"/>
              <a:gd name="connsiteY12-1964" fmla="*/ 1189281 h 1959848"/>
              <a:gd name="connsiteX13-1965" fmla="*/ 891405 w 2103393"/>
              <a:gd name="connsiteY13-1966" fmla="*/ 1509040 h 1959848"/>
              <a:gd name="connsiteX14-1967" fmla="*/ 89201 w 2103393"/>
              <a:gd name="connsiteY14-1968" fmla="*/ 1952216 h 1959848"/>
              <a:gd name="connsiteX15-1969" fmla="*/ 577255 w 2103393"/>
              <a:gd name="connsiteY15-1970" fmla="*/ 375858 h 1959848"/>
              <a:gd name="connsiteX16-1971" fmla="*/ 807257 w 2103393"/>
              <a:gd name="connsiteY16-1972" fmla="*/ 611470 h 1959848"/>
              <a:gd name="connsiteX17-1973" fmla="*/ 969942 w 2103393"/>
              <a:gd name="connsiteY17-1974" fmla="*/ 499274 h 1959848"/>
              <a:gd name="connsiteX18-1975" fmla="*/ 947503 w 2103393"/>
              <a:gd name="connsiteY18-1976" fmla="*/ 0 h 1959848"/>
              <a:gd name="connsiteX0-1977" fmla="*/ 947503 w 2103393"/>
              <a:gd name="connsiteY0-1978" fmla="*/ 0 h 1959848"/>
              <a:gd name="connsiteX1-1979" fmla="*/ 947503 w 2103393"/>
              <a:gd name="connsiteY1-1980" fmla="*/ 0 h 1959848"/>
              <a:gd name="connsiteX2-1981" fmla="*/ 1183115 w 2103393"/>
              <a:gd name="connsiteY2-1982" fmla="*/ 5610 h 1959848"/>
              <a:gd name="connsiteX3-1983" fmla="*/ 1177505 w 2103393"/>
              <a:gd name="connsiteY3-1984" fmla="*/ 493664 h 1959848"/>
              <a:gd name="connsiteX4-1985" fmla="*/ 1312141 w 2103393"/>
              <a:gd name="connsiteY4-1986" fmla="*/ 572201 h 1959848"/>
              <a:gd name="connsiteX5-1987" fmla="*/ 1508484 w 2103393"/>
              <a:gd name="connsiteY5-1988" fmla="*/ 375858 h 1959848"/>
              <a:gd name="connsiteX6-1989" fmla="*/ 2058246 w 2103393"/>
              <a:gd name="connsiteY6-1990" fmla="*/ 1924167 h 1959848"/>
              <a:gd name="connsiteX7-1991" fmla="*/ 1211163 w 2103393"/>
              <a:gd name="connsiteY7-1992" fmla="*/ 1486600 h 1959848"/>
              <a:gd name="connsiteX8-1993" fmla="*/ 1205554 w 2103393"/>
              <a:gd name="connsiteY8-1994" fmla="*/ 1200502 h 1959848"/>
              <a:gd name="connsiteX9-1995" fmla="*/ 1244823 w 2103393"/>
              <a:gd name="connsiteY9-1996" fmla="*/ 757325 h 1959848"/>
              <a:gd name="connsiteX10-1997" fmla="*/ 1076528 w 2103393"/>
              <a:gd name="connsiteY10-1998" fmla="*/ 611470 h 1959848"/>
              <a:gd name="connsiteX11-1999" fmla="*/ 885795 w 2103393"/>
              <a:gd name="connsiteY11-2000" fmla="*/ 751715 h 1959848"/>
              <a:gd name="connsiteX12-2001" fmla="*/ 919453 w 2103393"/>
              <a:gd name="connsiteY12-2002" fmla="*/ 1189281 h 1959848"/>
              <a:gd name="connsiteX13-2003" fmla="*/ 891405 w 2103393"/>
              <a:gd name="connsiteY13-2004" fmla="*/ 1509040 h 1959848"/>
              <a:gd name="connsiteX14-2005" fmla="*/ 89201 w 2103393"/>
              <a:gd name="connsiteY14-2006" fmla="*/ 1952216 h 1959848"/>
              <a:gd name="connsiteX15-2007" fmla="*/ 577255 w 2103393"/>
              <a:gd name="connsiteY15-2008" fmla="*/ 375858 h 1959848"/>
              <a:gd name="connsiteX16-2009" fmla="*/ 807257 w 2103393"/>
              <a:gd name="connsiteY16-2010" fmla="*/ 611470 h 1959848"/>
              <a:gd name="connsiteX17-2011" fmla="*/ 969942 w 2103393"/>
              <a:gd name="connsiteY17-2012" fmla="*/ 499274 h 1959848"/>
              <a:gd name="connsiteX18-2013" fmla="*/ 947503 w 2103393"/>
              <a:gd name="connsiteY18-2014" fmla="*/ 0 h 1959848"/>
              <a:gd name="connsiteX0-2015" fmla="*/ 947503 w 2103393"/>
              <a:gd name="connsiteY0-2016" fmla="*/ 0 h 1959848"/>
              <a:gd name="connsiteX1-2017" fmla="*/ 947503 w 2103393"/>
              <a:gd name="connsiteY1-2018" fmla="*/ 0 h 1959848"/>
              <a:gd name="connsiteX2-2019" fmla="*/ 1183115 w 2103393"/>
              <a:gd name="connsiteY2-2020" fmla="*/ 5610 h 1959848"/>
              <a:gd name="connsiteX3-2021" fmla="*/ 1177505 w 2103393"/>
              <a:gd name="connsiteY3-2022" fmla="*/ 493664 h 1959848"/>
              <a:gd name="connsiteX4-2023" fmla="*/ 1312141 w 2103393"/>
              <a:gd name="connsiteY4-2024" fmla="*/ 572201 h 1959848"/>
              <a:gd name="connsiteX5-2025" fmla="*/ 1508484 w 2103393"/>
              <a:gd name="connsiteY5-2026" fmla="*/ 375858 h 1959848"/>
              <a:gd name="connsiteX6-2027" fmla="*/ 2058246 w 2103393"/>
              <a:gd name="connsiteY6-2028" fmla="*/ 1924167 h 1959848"/>
              <a:gd name="connsiteX7-2029" fmla="*/ 1211163 w 2103393"/>
              <a:gd name="connsiteY7-2030" fmla="*/ 1486600 h 1959848"/>
              <a:gd name="connsiteX8-2031" fmla="*/ 1205554 w 2103393"/>
              <a:gd name="connsiteY8-2032" fmla="*/ 1200502 h 1959848"/>
              <a:gd name="connsiteX9-2033" fmla="*/ 1244823 w 2103393"/>
              <a:gd name="connsiteY9-2034" fmla="*/ 757325 h 1959848"/>
              <a:gd name="connsiteX10-2035" fmla="*/ 1076528 w 2103393"/>
              <a:gd name="connsiteY10-2036" fmla="*/ 611470 h 1959848"/>
              <a:gd name="connsiteX11-2037" fmla="*/ 885795 w 2103393"/>
              <a:gd name="connsiteY11-2038" fmla="*/ 751715 h 1959848"/>
              <a:gd name="connsiteX12-2039" fmla="*/ 919453 w 2103393"/>
              <a:gd name="connsiteY12-2040" fmla="*/ 1189281 h 1959848"/>
              <a:gd name="connsiteX13-2041" fmla="*/ 891405 w 2103393"/>
              <a:gd name="connsiteY13-2042" fmla="*/ 1509040 h 1959848"/>
              <a:gd name="connsiteX14-2043" fmla="*/ 89201 w 2103393"/>
              <a:gd name="connsiteY14-2044" fmla="*/ 1952216 h 1959848"/>
              <a:gd name="connsiteX15-2045" fmla="*/ 577255 w 2103393"/>
              <a:gd name="connsiteY15-2046" fmla="*/ 375858 h 1959848"/>
              <a:gd name="connsiteX16-2047" fmla="*/ 807257 w 2103393"/>
              <a:gd name="connsiteY16-2048" fmla="*/ 611470 h 1959848"/>
              <a:gd name="connsiteX17-2049" fmla="*/ 969942 w 2103393"/>
              <a:gd name="connsiteY17-2050" fmla="*/ 499274 h 1959848"/>
              <a:gd name="connsiteX18-2051" fmla="*/ 947503 w 2103393"/>
              <a:gd name="connsiteY18-2052" fmla="*/ 0 h 1959848"/>
              <a:gd name="connsiteX0-2053" fmla="*/ 947503 w 2103393"/>
              <a:gd name="connsiteY0-2054" fmla="*/ 0 h 1959848"/>
              <a:gd name="connsiteX1-2055" fmla="*/ 947503 w 2103393"/>
              <a:gd name="connsiteY1-2056" fmla="*/ 0 h 1959848"/>
              <a:gd name="connsiteX2-2057" fmla="*/ 1183115 w 2103393"/>
              <a:gd name="connsiteY2-2058" fmla="*/ 5610 h 1959848"/>
              <a:gd name="connsiteX3-2059" fmla="*/ 1177505 w 2103393"/>
              <a:gd name="connsiteY3-2060" fmla="*/ 493664 h 1959848"/>
              <a:gd name="connsiteX4-2061" fmla="*/ 1312141 w 2103393"/>
              <a:gd name="connsiteY4-2062" fmla="*/ 572201 h 1959848"/>
              <a:gd name="connsiteX5-2063" fmla="*/ 1508484 w 2103393"/>
              <a:gd name="connsiteY5-2064" fmla="*/ 375858 h 1959848"/>
              <a:gd name="connsiteX6-2065" fmla="*/ 2058246 w 2103393"/>
              <a:gd name="connsiteY6-2066" fmla="*/ 1924167 h 1959848"/>
              <a:gd name="connsiteX7-2067" fmla="*/ 1211163 w 2103393"/>
              <a:gd name="connsiteY7-2068" fmla="*/ 1486600 h 1959848"/>
              <a:gd name="connsiteX8-2069" fmla="*/ 1205554 w 2103393"/>
              <a:gd name="connsiteY8-2070" fmla="*/ 1200502 h 1959848"/>
              <a:gd name="connsiteX9-2071" fmla="*/ 1244823 w 2103393"/>
              <a:gd name="connsiteY9-2072" fmla="*/ 757325 h 1959848"/>
              <a:gd name="connsiteX10-2073" fmla="*/ 1076528 w 2103393"/>
              <a:gd name="connsiteY10-2074" fmla="*/ 611470 h 1959848"/>
              <a:gd name="connsiteX11-2075" fmla="*/ 885795 w 2103393"/>
              <a:gd name="connsiteY11-2076" fmla="*/ 751715 h 1959848"/>
              <a:gd name="connsiteX12-2077" fmla="*/ 919453 w 2103393"/>
              <a:gd name="connsiteY12-2078" fmla="*/ 1189281 h 1959848"/>
              <a:gd name="connsiteX13-2079" fmla="*/ 891405 w 2103393"/>
              <a:gd name="connsiteY13-2080" fmla="*/ 1509040 h 1959848"/>
              <a:gd name="connsiteX14-2081" fmla="*/ 89201 w 2103393"/>
              <a:gd name="connsiteY14-2082" fmla="*/ 1952216 h 1959848"/>
              <a:gd name="connsiteX15-2083" fmla="*/ 577255 w 2103393"/>
              <a:gd name="connsiteY15-2084" fmla="*/ 375858 h 1959848"/>
              <a:gd name="connsiteX16-2085" fmla="*/ 807257 w 2103393"/>
              <a:gd name="connsiteY16-2086" fmla="*/ 611470 h 1959848"/>
              <a:gd name="connsiteX17-2087" fmla="*/ 969942 w 2103393"/>
              <a:gd name="connsiteY17-2088" fmla="*/ 499274 h 1959848"/>
              <a:gd name="connsiteX18-2089" fmla="*/ 947503 w 2103393"/>
              <a:gd name="connsiteY18-2090" fmla="*/ 0 h 1959848"/>
              <a:gd name="connsiteX0-2091" fmla="*/ 947503 w 2103393"/>
              <a:gd name="connsiteY0-2092" fmla="*/ 0 h 1959848"/>
              <a:gd name="connsiteX1-2093" fmla="*/ 947503 w 2103393"/>
              <a:gd name="connsiteY1-2094" fmla="*/ 0 h 1959848"/>
              <a:gd name="connsiteX2-2095" fmla="*/ 1183115 w 2103393"/>
              <a:gd name="connsiteY2-2096" fmla="*/ 5610 h 1959848"/>
              <a:gd name="connsiteX3-2097" fmla="*/ 1177505 w 2103393"/>
              <a:gd name="connsiteY3-2098" fmla="*/ 493664 h 1959848"/>
              <a:gd name="connsiteX4-2099" fmla="*/ 1312141 w 2103393"/>
              <a:gd name="connsiteY4-2100" fmla="*/ 572201 h 1959848"/>
              <a:gd name="connsiteX5-2101" fmla="*/ 1508484 w 2103393"/>
              <a:gd name="connsiteY5-2102" fmla="*/ 375858 h 1959848"/>
              <a:gd name="connsiteX6-2103" fmla="*/ 2058246 w 2103393"/>
              <a:gd name="connsiteY6-2104" fmla="*/ 1924167 h 1959848"/>
              <a:gd name="connsiteX7-2105" fmla="*/ 1211163 w 2103393"/>
              <a:gd name="connsiteY7-2106" fmla="*/ 1486600 h 1959848"/>
              <a:gd name="connsiteX8-2107" fmla="*/ 1205554 w 2103393"/>
              <a:gd name="connsiteY8-2108" fmla="*/ 1200502 h 1959848"/>
              <a:gd name="connsiteX9-2109" fmla="*/ 1244823 w 2103393"/>
              <a:gd name="connsiteY9-2110" fmla="*/ 757325 h 1959848"/>
              <a:gd name="connsiteX10-2111" fmla="*/ 1076528 w 2103393"/>
              <a:gd name="connsiteY10-2112" fmla="*/ 611470 h 1959848"/>
              <a:gd name="connsiteX11-2113" fmla="*/ 885795 w 2103393"/>
              <a:gd name="connsiteY11-2114" fmla="*/ 751715 h 1959848"/>
              <a:gd name="connsiteX12-2115" fmla="*/ 919453 w 2103393"/>
              <a:gd name="connsiteY12-2116" fmla="*/ 1189281 h 1959848"/>
              <a:gd name="connsiteX13-2117" fmla="*/ 891405 w 2103393"/>
              <a:gd name="connsiteY13-2118" fmla="*/ 1509040 h 1959848"/>
              <a:gd name="connsiteX14-2119" fmla="*/ 89201 w 2103393"/>
              <a:gd name="connsiteY14-2120" fmla="*/ 1952216 h 1959848"/>
              <a:gd name="connsiteX15-2121" fmla="*/ 577255 w 2103393"/>
              <a:gd name="connsiteY15-2122" fmla="*/ 375858 h 1959848"/>
              <a:gd name="connsiteX16-2123" fmla="*/ 807257 w 2103393"/>
              <a:gd name="connsiteY16-2124" fmla="*/ 611470 h 1959848"/>
              <a:gd name="connsiteX17-2125" fmla="*/ 969942 w 2103393"/>
              <a:gd name="connsiteY17-2126" fmla="*/ 499274 h 1959848"/>
              <a:gd name="connsiteX18-2127" fmla="*/ 947503 w 2103393"/>
              <a:gd name="connsiteY18-2128" fmla="*/ 0 h 1959848"/>
              <a:gd name="connsiteX0-2129" fmla="*/ 947503 w 2103393"/>
              <a:gd name="connsiteY0-2130" fmla="*/ 0 h 1959848"/>
              <a:gd name="connsiteX1-2131" fmla="*/ 947503 w 2103393"/>
              <a:gd name="connsiteY1-2132" fmla="*/ 0 h 1959848"/>
              <a:gd name="connsiteX2-2133" fmla="*/ 1183115 w 2103393"/>
              <a:gd name="connsiteY2-2134" fmla="*/ 5610 h 1959848"/>
              <a:gd name="connsiteX3-2135" fmla="*/ 1177505 w 2103393"/>
              <a:gd name="connsiteY3-2136" fmla="*/ 493664 h 1959848"/>
              <a:gd name="connsiteX4-2137" fmla="*/ 1312141 w 2103393"/>
              <a:gd name="connsiteY4-2138" fmla="*/ 572201 h 1959848"/>
              <a:gd name="connsiteX5-2139" fmla="*/ 1508484 w 2103393"/>
              <a:gd name="connsiteY5-2140" fmla="*/ 375858 h 1959848"/>
              <a:gd name="connsiteX6-2141" fmla="*/ 2058246 w 2103393"/>
              <a:gd name="connsiteY6-2142" fmla="*/ 1924167 h 1959848"/>
              <a:gd name="connsiteX7-2143" fmla="*/ 1211163 w 2103393"/>
              <a:gd name="connsiteY7-2144" fmla="*/ 1486600 h 1959848"/>
              <a:gd name="connsiteX8-2145" fmla="*/ 1205554 w 2103393"/>
              <a:gd name="connsiteY8-2146" fmla="*/ 1200502 h 1959848"/>
              <a:gd name="connsiteX9-2147" fmla="*/ 1244823 w 2103393"/>
              <a:gd name="connsiteY9-2148" fmla="*/ 757325 h 1959848"/>
              <a:gd name="connsiteX10-2149" fmla="*/ 1076528 w 2103393"/>
              <a:gd name="connsiteY10-2150" fmla="*/ 611470 h 1959848"/>
              <a:gd name="connsiteX11-2151" fmla="*/ 885795 w 2103393"/>
              <a:gd name="connsiteY11-2152" fmla="*/ 751715 h 1959848"/>
              <a:gd name="connsiteX12-2153" fmla="*/ 919453 w 2103393"/>
              <a:gd name="connsiteY12-2154" fmla="*/ 1189281 h 1959848"/>
              <a:gd name="connsiteX13-2155" fmla="*/ 891405 w 2103393"/>
              <a:gd name="connsiteY13-2156" fmla="*/ 1509040 h 1959848"/>
              <a:gd name="connsiteX14-2157" fmla="*/ 89201 w 2103393"/>
              <a:gd name="connsiteY14-2158" fmla="*/ 1952216 h 1959848"/>
              <a:gd name="connsiteX15-2159" fmla="*/ 577255 w 2103393"/>
              <a:gd name="connsiteY15-2160" fmla="*/ 375858 h 1959848"/>
              <a:gd name="connsiteX16-2161" fmla="*/ 807257 w 2103393"/>
              <a:gd name="connsiteY16-2162" fmla="*/ 611470 h 1959848"/>
              <a:gd name="connsiteX17-2163" fmla="*/ 969942 w 2103393"/>
              <a:gd name="connsiteY17-2164" fmla="*/ 499274 h 1959848"/>
              <a:gd name="connsiteX18-2165" fmla="*/ 947503 w 2103393"/>
              <a:gd name="connsiteY18-2166" fmla="*/ 0 h 1959848"/>
              <a:gd name="connsiteX0-2167" fmla="*/ 947503 w 2103393"/>
              <a:gd name="connsiteY0-2168" fmla="*/ 0 h 1961617"/>
              <a:gd name="connsiteX1-2169" fmla="*/ 947503 w 2103393"/>
              <a:gd name="connsiteY1-2170" fmla="*/ 0 h 1961617"/>
              <a:gd name="connsiteX2-2171" fmla="*/ 1183115 w 2103393"/>
              <a:gd name="connsiteY2-2172" fmla="*/ 5610 h 1961617"/>
              <a:gd name="connsiteX3-2173" fmla="*/ 1177505 w 2103393"/>
              <a:gd name="connsiteY3-2174" fmla="*/ 493664 h 1961617"/>
              <a:gd name="connsiteX4-2175" fmla="*/ 1312141 w 2103393"/>
              <a:gd name="connsiteY4-2176" fmla="*/ 572201 h 1961617"/>
              <a:gd name="connsiteX5-2177" fmla="*/ 1508484 w 2103393"/>
              <a:gd name="connsiteY5-2178" fmla="*/ 375858 h 1961617"/>
              <a:gd name="connsiteX6-2179" fmla="*/ 2058246 w 2103393"/>
              <a:gd name="connsiteY6-2180" fmla="*/ 1924167 h 1961617"/>
              <a:gd name="connsiteX7-2181" fmla="*/ 1244822 w 2103393"/>
              <a:gd name="connsiteY7-2182" fmla="*/ 1514649 h 1961617"/>
              <a:gd name="connsiteX8-2183" fmla="*/ 1205554 w 2103393"/>
              <a:gd name="connsiteY8-2184" fmla="*/ 1200502 h 1961617"/>
              <a:gd name="connsiteX9-2185" fmla="*/ 1244823 w 2103393"/>
              <a:gd name="connsiteY9-2186" fmla="*/ 757325 h 1961617"/>
              <a:gd name="connsiteX10-2187" fmla="*/ 1076528 w 2103393"/>
              <a:gd name="connsiteY10-2188" fmla="*/ 611470 h 1961617"/>
              <a:gd name="connsiteX11-2189" fmla="*/ 885795 w 2103393"/>
              <a:gd name="connsiteY11-2190" fmla="*/ 751715 h 1961617"/>
              <a:gd name="connsiteX12-2191" fmla="*/ 919453 w 2103393"/>
              <a:gd name="connsiteY12-2192" fmla="*/ 1189281 h 1961617"/>
              <a:gd name="connsiteX13-2193" fmla="*/ 891405 w 2103393"/>
              <a:gd name="connsiteY13-2194" fmla="*/ 1509040 h 1961617"/>
              <a:gd name="connsiteX14-2195" fmla="*/ 89201 w 2103393"/>
              <a:gd name="connsiteY14-2196" fmla="*/ 1952216 h 1961617"/>
              <a:gd name="connsiteX15-2197" fmla="*/ 577255 w 2103393"/>
              <a:gd name="connsiteY15-2198" fmla="*/ 375858 h 1961617"/>
              <a:gd name="connsiteX16-2199" fmla="*/ 807257 w 2103393"/>
              <a:gd name="connsiteY16-2200" fmla="*/ 611470 h 1961617"/>
              <a:gd name="connsiteX17-2201" fmla="*/ 969942 w 2103393"/>
              <a:gd name="connsiteY17-2202" fmla="*/ 499274 h 1961617"/>
              <a:gd name="connsiteX18-2203" fmla="*/ 947503 w 2103393"/>
              <a:gd name="connsiteY18-2204" fmla="*/ 0 h 1961617"/>
              <a:gd name="connsiteX0-2205" fmla="*/ 947503 w 2103393"/>
              <a:gd name="connsiteY0-2206" fmla="*/ 0 h 1961617"/>
              <a:gd name="connsiteX1-2207" fmla="*/ 947503 w 2103393"/>
              <a:gd name="connsiteY1-2208" fmla="*/ 0 h 1961617"/>
              <a:gd name="connsiteX2-2209" fmla="*/ 1183115 w 2103393"/>
              <a:gd name="connsiteY2-2210" fmla="*/ 5610 h 1961617"/>
              <a:gd name="connsiteX3-2211" fmla="*/ 1177505 w 2103393"/>
              <a:gd name="connsiteY3-2212" fmla="*/ 493664 h 1961617"/>
              <a:gd name="connsiteX4-2213" fmla="*/ 1312141 w 2103393"/>
              <a:gd name="connsiteY4-2214" fmla="*/ 572201 h 1961617"/>
              <a:gd name="connsiteX5-2215" fmla="*/ 1508484 w 2103393"/>
              <a:gd name="connsiteY5-2216" fmla="*/ 375858 h 1961617"/>
              <a:gd name="connsiteX6-2217" fmla="*/ 2058246 w 2103393"/>
              <a:gd name="connsiteY6-2218" fmla="*/ 1924167 h 1961617"/>
              <a:gd name="connsiteX7-2219" fmla="*/ 1244822 w 2103393"/>
              <a:gd name="connsiteY7-2220" fmla="*/ 1514649 h 1961617"/>
              <a:gd name="connsiteX8-2221" fmla="*/ 1205554 w 2103393"/>
              <a:gd name="connsiteY8-2222" fmla="*/ 1200502 h 1961617"/>
              <a:gd name="connsiteX9-2223" fmla="*/ 1244823 w 2103393"/>
              <a:gd name="connsiteY9-2224" fmla="*/ 757325 h 1961617"/>
              <a:gd name="connsiteX10-2225" fmla="*/ 1076528 w 2103393"/>
              <a:gd name="connsiteY10-2226" fmla="*/ 611470 h 1961617"/>
              <a:gd name="connsiteX11-2227" fmla="*/ 885795 w 2103393"/>
              <a:gd name="connsiteY11-2228" fmla="*/ 751715 h 1961617"/>
              <a:gd name="connsiteX12-2229" fmla="*/ 919453 w 2103393"/>
              <a:gd name="connsiteY12-2230" fmla="*/ 1189281 h 1961617"/>
              <a:gd name="connsiteX13-2231" fmla="*/ 891405 w 2103393"/>
              <a:gd name="connsiteY13-2232" fmla="*/ 1509040 h 1961617"/>
              <a:gd name="connsiteX14-2233" fmla="*/ 89201 w 2103393"/>
              <a:gd name="connsiteY14-2234" fmla="*/ 1952216 h 1961617"/>
              <a:gd name="connsiteX15-2235" fmla="*/ 577255 w 2103393"/>
              <a:gd name="connsiteY15-2236" fmla="*/ 375858 h 1961617"/>
              <a:gd name="connsiteX16-2237" fmla="*/ 807257 w 2103393"/>
              <a:gd name="connsiteY16-2238" fmla="*/ 611470 h 1961617"/>
              <a:gd name="connsiteX17-2239" fmla="*/ 969942 w 2103393"/>
              <a:gd name="connsiteY17-2240" fmla="*/ 499274 h 1961617"/>
              <a:gd name="connsiteX18-2241" fmla="*/ 947503 w 2103393"/>
              <a:gd name="connsiteY18-2242" fmla="*/ 0 h 1961617"/>
              <a:gd name="connsiteX0-2243" fmla="*/ 947503 w 2103393"/>
              <a:gd name="connsiteY0-2244" fmla="*/ 0 h 1963064"/>
              <a:gd name="connsiteX1-2245" fmla="*/ 947503 w 2103393"/>
              <a:gd name="connsiteY1-2246" fmla="*/ 0 h 1963064"/>
              <a:gd name="connsiteX2-2247" fmla="*/ 1183115 w 2103393"/>
              <a:gd name="connsiteY2-2248" fmla="*/ 5610 h 1963064"/>
              <a:gd name="connsiteX3-2249" fmla="*/ 1177505 w 2103393"/>
              <a:gd name="connsiteY3-2250" fmla="*/ 493664 h 1963064"/>
              <a:gd name="connsiteX4-2251" fmla="*/ 1312141 w 2103393"/>
              <a:gd name="connsiteY4-2252" fmla="*/ 572201 h 1963064"/>
              <a:gd name="connsiteX5-2253" fmla="*/ 1508484 w 2103393"/>
              <a:gd name="connsiteY5-2254" fmla="*/ 375858 h 1963064"/>
              <a:gd name="connsiteX6-2255" fmla="*/ 2058246 w 2103393"/>
              <a:gd name="connsiteY6-2256" fmla="*/ 1924167 h 1963064"/>
              <a:gd name="connsiteX7-2257" fmla="*/ 1244822 w 2103393"/>
              <a:gd name="connsiteY7-2258" fmla="*/ 1514649 h 1963064"/>
              <a:gd name="connsiteX8-2259" fmla="*/ 1205554 w 2103393"/>
              <a:gd name="connsiteY8-2260" fmla="*/ 1200502 h 1963064"/>
              <a:gd name="connsiteX9-2261" fmla="*/ 1244823 w 2103393"/>
              <a:gd name="connsiteY9-2262" fmla="*/ 757325 h 1963064"/>
              <a:gd name="connsiteX10-2263" fmla="*/ 1076528 w 2103393"/>
              <a:gd name="connsiteY10-2264" fmla="*/ 611470 h 1963064"/>
              <a:gd name="connsiteX11-2265" fmla="*/ 885795 w 2103393"/>
              <a:gd name="connsiteY11-2266" fmla="*/ 751715 h 1963064"/>
              <a:gd name="connsiteX12-2267" fmla="*/ 919453 w 2103393"/>
              <a:gd name="connsiteY12-2268" fmla="*/ 1189281 h 1963064"/>
              <a:gd name="connsiteX13-2269" fmla="*/ 891405 w 2103393"/>
              <a:gd name="connsiteY13-2270" fmla="*/ 1509040 h 1963064"/>
              <a:gd name="connsiteX14-2271" fmla="*/ 89201 w 2103393"/>
              <a:gd name="connsiteY14-2272" fmla="*/ 1952216 h 1963064"/>
              <a:gd name="connsiteX15-2273" fmla="*/ 577255 w 2103393"/>
              <a:gd name="connsiteY15-2274" fmla="*/ 375858 h 1963064"/>
              <a:gd name="connsiteX16-2275" fmla="*/ 807257 w 2103393"/>
              <a:gd name="connsiteY16-2276" fmla="*/ 611470 h 1963064"/>
              <a:gd name="connsiteX17-2277" fmla="*/ 969942 w 2103393"/>
              <a:gd name="connsiteY17-2278" fmla="*/ 499274 h 1963064"/>
              <a:gd name="connsiteX18-2279" fmla="*/ 947503 w 2103393"/>
              <a:gd name="connsiteY18-2280" fmla="*/ 0 h 1963064"/>
              <a:gd name="connsiteX0-2281" fmla="*/ 947503 w 2103393"/>
              <a:gd name="connsiteY0-2282" fmla="*/ 0 h 1964995"/>
              <a:gd name="connsiteX1-2283" fmla="*/ 947503 w 2103393"/>
              <a:gd name="connsiteY1-2284" fmla="*/ 0 h 1964995"/>
              <a:gd name="connsiteX2-2285" fmla="*/ 1183115 w 2103393"/>
              <a:gd name="connsiteY2-2286" fmla="*/ 5610 h 1964995"/>
              <a:gd name="connsiteX3-2287" fmla="*/ 1177505 w 2103393"/>
              <a:gd name="connsiteY3-2288" fmla="*/ 493664 h 1964995"/>
              <a:gd name="connsiteX4-2289" fmla="*/ 1312141 w 2103393"/>
              <a:gd name="connsiteY4-2290" fmla="*/ 572201 h 1964995"/>
              <a:gd name="connsiteX5-2291" fmla="*/ 1508484 w 2103393"/>
              <a:gd name="connsiteY5-2292" fmla="*/ 375858 h 1964995"/>
              <a:gd name="connsiteX6-2293" fmla="*/ 2058246 w 2103393"/>
              <a:gd name="connsiteY6-2294" fmla="*/ 1924167 h 1964995"/>
              <a:gd name="connsiteX7-2295" fmla="*/ 1244822 w 2103393"/>
              <a:gd name="connsiteY7-2296" fmla="*/ 1514649 h 1964995"/>
              <a:gd name="connsiteX8-2297" fmla="*/ 1205554 w 2103393"/>
              <a:gd name="connsiteY8-2298" fmla="*/ 1200502 h 1964995"/>
              <a:gd name="connsiteX9-2299" fmla="*/ 1244823 w 2103393"/>
              <a:gd name="connsiteY9-2300" fmla="*/ 757325 h 1964995"/>
              <a:gd name="connsiteX10-2301" fmla="*/ 1076528 w 2103393"/>
              <a:gd name="connsiteY10-2302" fmla="*/ 611470 h 1964995"/>
              <a:gd name="connsiteX11-2303" fmla="*/ 885795 w 2103393"/>
              <a:gd name="connsiteY11-2304" fmla="*/ 751715 h 1964995"/>
              <a:gd name="connsiteX12-2305" fmla="*/ 919453 w 2103393"/>
              <a:gd name="connsiteY12-2306" fmla="*/ 1189281 h 1964995"/>
              <a:gd name="connsiteX13-2307" fmla="*/ 891405 w 2103393"/>
              <a:gd name="connsiteY13-2308" fmla="*/ 1509040 h 1964995"/>
              <a:gd name="connsiteX14-2309" fmla="*/ 89201 w 2103393"/>
              <a:gd name="connsiteY14-2310" fmla="*/ 1952216 h 1964995"/>
              <a:gd name="connsiteX15-2311" fmla="*/ 577255 w 2103393"/>
              <a:gd name="connsiteY15-2312" fmla="*/ 375858 h 1964995"/>
              <a:gd name="connsiteX16-2313" fmla="*/ 807257 w 2103393"/>
              <a:gd name="connsiteY16-2314" fmla="*/ 611470 h 1964995"/>
              <a:gd name="connsiteX17-2315" fmla="*/ 969942 w 2103393"/>
              <a:gd name="connsiteY17-2316" fmla="*/ 499274 h 1964995"/>
              <a:gd name="connsiteX18-2317" fmla="*/ 947503 w 2103393"/>
              <a:gd name="connsiteY18-2318" fmla="*/ 0 h 1964995"/>
              <a:gd name="connsiteX0-2319" fmla="*/ 947503 w 2103393"/>
              <a:gd name="connsiteY0-2320" fmla="*/ 13781 h 1978776"/>
              <a:gd name="connsiteX1-2321" fmla="*/ 947503 w 2103393"/>
              <a:gd name="connsiteY1-2322" fmla="*/ 13781 h 1978776"/>
              <a:gd name="connsiteX2-2323" fmla="*/ 1183115 w 2103393"/>
              <a:gd name="connsiteY2-2324" fmla="*/ 19391 h 1978776"/>
              <a:gd name="connsiteX3-2325" fmla="*/ 1177505 w 2103393"/>
              <a:gd name="connsiteY3-2326" fmla="*/ 507445 h 1978776"/>
              <a:gd name="connsiteX4-2327" fmla="*/ 1312141 w 2103393"/>
              <a:gd name="connsiteY4-2328" fmla="*/ 585982 h 1978776"/>
              <a:gd name="connsiteX5-2329" fmla="*/ 1508484 w 2103393"/>
              <a:gd name="connsiteY5-2330" fmla="*/ 389639 h 1978776"/>
              <a:gd name="connsiteX6-2331" fmla="*/ 2058246 w 2103393"/>
              <a:gd name="connsiteY6-2332" fmla="*/ 1937948 h 1978776"/>
              <a:gd name="connsiteX7-2333" fmla="*/ 1244822 w 2103393"/>
              <a:gd name="connsiteY7-2334" fmla="*/ 1528430 h 1978776"/>
              <a:gd name="connsiteX8-2335" fmla="*/ 1205554 w 2103393"/>
              <a:gd name="connsiteY8-2336" fmla="*/ 1214283 h 1978776"/>
              <a:gd name="connsiteX9-2337" fmla="*/ 1244823 w 2103393"/>
              <a:gd name="connsiteY9-2338" fmla="*/ 771106 h 1978776"/>
              <a:gd name="connsiteX10-2339" fmla="*/ 1076528 w 2103393"/>
              <a:gd name="connsiteY10-2340" fmla="*/ 625251 h 1978776"/>
              <a:gd name="connsiteX11-2341" fmla="*/ 885795 w 2103393"/>
              <a:gd name="connsiteY11-2342" fmla="*/ 765496 h 1978776"/>
              <a:gd name="connsiteX12-2343" fmla="*/ 919453 w 2103393"/>
              <a:gd name="connsiteY12-2344" fmla="*/ 1203062 h 1978776"/>
              <a:gd name="connsiteX13-2345" fmla="*/ 891405 w 2103393"/>
              <a:gd name="connsiteY13-2346" fmla="*/ 1522821 h 1978776"/>
              <a:gd name="connsiteX14-2347" fmla="*/ 89201 w 2103393"/>
              <a:gd name="connsiteY14-2348" fmla="*/ 1965997 h 1978776"/>
              <a:gd name="connsiteX15-2349" fmla="*/ 577255 w 2103393"/>
              <a:gd name="connsiteY15-2350" fmla="*/ 389639 h 1978776"/>
              <a:gd name="connsiteX16-2351" fmla="*/ 807257 w 2103393"/>
              <a:gd name="connsiteY16-2352" fmla="*/ 625251 h 1978776"/>
              <a:gd name="connsiteX17-2353" fmla="*/ 969942 w 2103393"/>
              <a:gd name="connsiteY17-2354" fmla="*/ 513055 h 1978776"/>
              <a:gd name="connsiteX18-2355" fmla="*/ 947503 w 2103393"/>
              <a:gd name="connsiteY18-2356" fmla="*/ 13781 h 1978776"/>
              <a:gd name="connsiteX0-2357" fmla="*/ 964333 w 2103393"/>
              <a:gd name="connsiteY0-2358" fmla="*/ 55026 h 1980752"/>
              <a:gd name="connsiteX1-2359" fmla="*/ 947503 w 2103393"/>
              <a:gd name="connsiteY1-2360" fmla="*/ 15757 h 1980752"/>
              <a:gd name="connsiteX2-2361" fmla="*/ 1183115 w 2103393"/>
              <a:gd name="connsiteY2-2362" fmla="*/ 21367 h 1980752"/>
              <a:gd name="connsiteX3-2363" fmla="*/ 1177505 w 2103393"/>
              <a:gd name="connsiteY3-2364" fmla="*/ 509421 h 1980752"/>
              <a:gd name="connsiteX4-2365" fmla="*/ 1312141 w 2103393"/>
              <a:gd name="connsiteY4-2366" fmla="*/ 587958 h 1980752"/>
              <a:gd name="connsiteX5-2367" fmla="*/ 1508484 w 2103393"/>
              <a:gd name="connsiteY5-2368" fmla="*/ 391615 h 1980752"/>
              <a:gd name="connsiteX6-2369" fmla="*/ 2058246 w 2103393"/>
              <a:gd name="connsiteY6-2370" fmla="*/ 1939924 h 1980752"/>
              <a:gd name="connsiteX7-2371" fmla="*/ 1244822 w 2103393"/>
              <a:gd name="connsiteY7-2372" fmla="*/ 1530406 h 1980752"/>
              <a:gd name="connsiteX8-2373" fmla="*/ 1205554 w 2103393"/>
              <a:gd name="connsiteY8-2374" fmla="*/ 1216259 h 1980752"/>
              <a:gd name="connsiteX9-2375" fmla="*/ 1244823 w 2103393"/>
              <a:gd name="connsiteY9-2376" fmla="*/ 773082 h 1980752"/>
              <a:gd name="connsiteX10-2377" fmla="*/ 1076528 w 2103393"/>
              <a:gd name="connsiteY10-2378" fmla="*/ 627227 h 1980752"/>
              <a:gd name="connsiteX11-2379" fmla="*/ 885795 w 2103393"/>
              <a:gd name="connsiteY11-2380" fmla="*/ 767472 h 1980752"/>
              <a:gd name="connsiteX12-2381" fmla="*/ 919453 w 2103393"/>
              <a:gd name="connsiteY12-2382" fmla="*/ 1205038 h 1980752"/>
              <a:gd name="connsiteX13-2383" fmla="*/ 891405 w 2103393"/>
              <a:gd name="connsiteY13-2384" fmla="*/ 1524797 h 1980752"/>
              <a:gd name="connsiteX14-2385" fmla="*/ 89201 w 2103393"/>
              <a:gd name="connsiteY14-2386" fmla="*/ 1967973 h 1980752"/>
              <a:gd name="connsiteX15-2387" fmla="*/ 577255 w 2103393"/>
              <a:gd name="connsiteY15-2388" fmla="*/ 391615 h 1980752"/>
              <a:gd name="connsiteX16-2389" fmla="*/ 807257 w 2103393"/>
              <a:gd name="connsiteY16-2390" fmla="*/ 627227 h 1980752"/>
              <a:gd name="connsiteX17-2391" fmla="*/ 969942 w 2103393"/>
              <a:gd name="connsiteY17-2392" fmla="*/ 515031 h 1980752"/>
              <a:gd name="connsiteX18-2393" fmla="*/ 964333 w 2103393"/>
              <a:gd name="connsiteY18-2394" fmla="*/ 55026 h 1980752"/>
              <a:gd name="connsiteX0-2395" fmla="*/ 913845 w 2103393"/>
              <a:gd name="connsiteY0-2396" fmla="*/ 72662 h 1981559"/>
              <a:gd name="connsiteX1-2397" fmla="*/ 947503 w 2103393"/>
              <a:gd name="connsiteY1-2398" fmla="*/ 16564 h 1981559"/>
              <a:gd name="connsiteX2-2399" fmla="*/ 1183115 w 2103393"/>
              <a:gd name="connsiteY2-2400" fmla="*/ 22174 h 1981559"/>
              <a:gd name="connsiteX3-2401" fmla="*/ 1177505 w 2103393"/>
              <a:gd name="connsiteY3-2402" fmla="*/ 510228 h 1981559"/>
              <a:gd name="connsiteX4-2403" fmla="*/ 1312141 w 2103393"/>
              <a:gd name="connsiteY4-2404" fmla="*/ 588765 h 1981559"/>
              <a:gd name="connsiteX5-2405" fmla="*/ 1508484 w 2103393"/>
              <a:gd name="connsiteY5-2406" fmla="*/ 392422 h 1981559"/>
              <a:gd name="connsiteX6-2407" fmla="*/ 2058246 w 2103393"/>
              <a:gd name="connsiteY6-2408" fmla="*/ 1940731 h 1981559"/>
              <a:gd name="connsiteX7-2409" fmla="*/ 1244822 w 2103393"/>
              <a:gd name="connsiteY7-2410" fmla="*/ 1531213 h 1981559"/>
              <a:gd name="connsiteX8-2411" fmla="*/ 1205554 w 2103393"/>
              <a:gd name="connsiteY8-2412" fmla="*/ 1217066 h 1981559"/>
              <a:gd name="connsiteX9-2413" fmla="*/ 1244823 w 2103393"/>
              <a:gd name="connsiteY9-2414" fmla="*/ 773889 h 1981559"/>
              <a:gd name="connsiteX10-2415" fmla="*/ 1076528 w 2103393"/>
              <a:gd name="connsiteY10-2416" fmla="*/ 628034 h 1981559"/>
              <a:gd name="connsiteX11-2417" fmla="*/ 885795 w 2103393"/>
              <a:gd name="connsiteY11-2418" fmla="*/ 768279 h 1981559"/>
              <a:gd name="connsiteX12-2419" fmla="*/ 919453 w 2103393"/>
              <a:gd name="connsiteY12-2420" fmla="*/ 1205845 h 1981559"/>
              <a:gd name="connsiteX13-2421" fmla="*/ 891405 w 2103393"/>
              <a:gd name="connsiteY13-2422" fmla="*/ 1525604 h 1981559"/>
              <a:gd name="connsiteX14-2423" fmla="*/ 89201 w 2103393"/>
              <a:gd name="connsiteY14-2424" fmla="*/ 1968780 h 1981559"/>
              <a:gd name="connsiteX15-2425" fmla="*/ 577255 w 2103393"/>
              <a:gd name="connsiteY15-2426" fmla="*/ 392422 h 1981559"/>
              <a:gd name="connsiteX16-2427" fmla="*/ 807257 w 2103393"/>
              <a:gd name="connsiteY16-2428" fmla="*/ 628034 h 1981559"/>
              <a:gd name="connsiteX17-2429" fmla="*/ 969942 w 2103393"/>
              <a:gd name="connsiteY17-2430" fmla="*/ 515838 h 1981559"/>
              <a:gd name="connsiteX18-2431" fmla="*/ 913845 w 2103393"/>
              <a:gd name="connsiteY18-2432" fmla="*/ 72662 h 1981559"/>
              <a:gd name="connsiteX0-2433" fmla="*/ 913845 w 2103393"/>
              <a:gd name="connsiteY0-2434" fmla="*/ 103017 h 2011914"/>
              <a:gd name="connsiteX1-2435" fmla="*/ 1003601 w 2103393"/>
              <a:gd name="connsiteY1-2436" fmla="*/ 2040 h 2011914"/>
              <a:gd name="connsiteX2-2437" fmla="*/ 1183115 w 2103393"/>
              <a:gd name="connsiteY2-2438" fmla="*/ 52529 h 2011914"/>
              <a:gd name="connsiteX3-2439" fmla="*/ 1177505 w 2103393"/>
              <a:gd name="connsiteY3-2440" fmla="*/ 540583 h 2011914"/>
              <a:gd name="connsiteX4-2441" fmla="*/ 1312141 w 2103393"/>
              <a:gd name="connsiteY4-2442" fmla="*/ 619120 h 2011914"/>
              <a:gd name="connsiteX5-2443" fmla="*/ 1508484 w 2103393"/>
              <a:gd name="connsiteY5-2444" fmla="*/ 422777 h 2011914"/>
              <a:gd name="connsiteX6-2445" fmla="*/ 2058246 w 2103393"/>
              <a:gd name="connsiteY6-2446" fmla="*/ 1971086 h 2011914"/>
              <a:gd name="connsiteX7-2447" fmla="*/ 1244822 w 2103393"/>
              <a:gd name="connsiteY7-2448" fmla="*/ 1561568 h 2011914"/>
              <a:gd name="connsiteX8-2449" fmla="*/ 1205554 w 2103393"/>
              <a:gd name="connsiteY8-2450" fmla="*/ 1247421 h 2011914"/>
              <a:gd name="connsiteX9-2451" fmla="*/ 1244823 w 2103393"/>
              <a:gd name="connsiteY9-2452" fmla="*/ 804244 h 2011914"/>
              <a:gd name="connsiteX10-2453" fmla="*/ 1076528 w 2103393"/>
              <a:gd name="connsiteY10-2454" fmla="*/ 658389 h 2011914"/>
              <a:gd name="connsiteX11-2455" fmla="*/ 885795 w 2103393"/>
              <a:gd name="connsiteY11-2456" fmla="*/ 798634 h 2011914"/>
              <a:gd name="connsiteX12-2457" fmla="*/ 919453 w 2103393"/>
              <a:gd name="connsiteY12-2458" fmla="*/ 1236200 h 2011914"/>
              <a:gd name="connsiteX13-2459" fmla="*/ 891405 w 2103393"/>
              <a:gd name="connsiteY13-2460" fmla="*/ 1555959 h 2011914"/>
              <a:gd name="connsiteX14-2461" fmla="*/ 89201 w 2103393"/>
              <a:gd name="connsiteY14-2462" fmla="*/ 1999135 h 2011914"/>
              <a:gd name="connsiteX15-2463" fmla="*/ 577255 w 2103393"/>
              <a:gd name="connsiteY15-2464" fmla="*/ 422777 h 2011914"/>
              <a:gd name="connsiteX16-2465" fmla="*/ 807257 w 2103393"/>
              <a:gd name="connsiteY16-2466" fmla="*/ 658389 h 2011914"/>
              <a:gd name="connsiteX17-2467" fmla="*/ 969942 w 2103393"/>
              <a:gd name="connsiteY17-2468" fmla="*/ 546193 h 2011914"/>
              <a:gd name="connsiteX18-2469" fmla="*/ 913845 w 2103393"/>
              <a:gd name="connsiteY18-2470" fmla="*/ 103017 h 2011914"/>
              <a:gd name="connsiteX0-2471" fmla="*/ 930675 w 2103393"/>
              <a:gd name="connsiteY0-2472" fmla="*/ 67702 h 2010258"/>
              <a:gd name="connsiteX1-2473" fmla="*/ 1003601 w 2103393"/>
              <a:gd name="connsiteY1-2474" fmla="*/ 384 h 2010258"/>
              <a:gd name="connsiteX2-2475" fmla="*/ 1183115 w 2103393"/>
              <a:gd name="connsiteY2-2476" fmla="*/ 50873 h 2010258"/>
              <a:gd name="connsiteX3-2477" fmla="*/ 1177505 w 2103393"/>
              <a:gd name="connsiteY3-2478" fmla="*/ 538927 h 2010258"/>
              <a:gd name="connsiteX4-2479" fmla="*/ 1312141 w 2103393"/>
              <a:gd name="connsiteY4-2480" fmla="*/ 617464 h 2010258"/>
              <a:gd name="connsiteX5-2481" fmla="*/ 1508484 w 2103393"/>
              <a:gd name="connsiteY5-2482" fmla="*/ 421121 h 2010258"/>
              <a:gd name="connsiteX6-2483" fmla="*/ 2058246 w 2103393"/>
              <a:gd name="connsiteY6-2484" fmla="*/ 1969430 h 2010258"/>
              <a:gd name="connsiteX7-2485" fmla="*/ 1244822 w 2103393"/>
              <a:gd name="connsiteY7-2486" fmla="*/ 1559912 h 2010258"/>
              <a:gd name="connsiteX8-2487" fmla="*/ 1205554 w 2103393"/>
              <a:gd name="connsiteY8-2488" fmla="*/ 1245765 h 2010258"/>
              <a:gd name="connsiteX9-2489" fmla="*/ 1244823 w 2103393"/>
              <a:gd name="connsiteY9-2490" fmla="*/ 802588 h 2010258"/>
              <a:gd name="connsiteX10-2491" fmla="*/ 1076528 w 2103393"/>
              <a:gd name="connsiteY10-2492" fmla="*/ 656733 h 2010258"/>
              <a:gd name="connsiteX11-2493" fmla="*/ 885795 w 2103393"/>
              <a:gd name="connsiteY11-2494" fmla="*/ 796978 h 2010258"/>
              <a:gd name="connsiteX12-2495" fmla="*/ 919453 w 2103393"/>
              <a:gd name="connsiteY12-2496" fmla="*/ 1234544 h 2010258"/>
              <a:gd name="connsiteX13-2497" fmla="*/ 891405 w 2103393"/>
              <a:gd name="connsiteY13-2498" fmla="*/ 1554303 h 2010258"/>
              <a:gd name="connsiteX14-2499" fmla="*/ 89201 w 2103393"/>
              <a:gd name="connsiteY14-2500" fmla="*/ 1997479 h 2010258"/>
              <a:gd name="connsiteX15-2501" fmla="*/ 577255 w 2103393"/>
              <a:gd name="connsiteY15-2502" fmla="*/ 421121 h 2010258"/>
              <a:gd name="connsiteX16-2503" fmla="*/ 807257 w 2103393"/>
              <a:gd name="connsiteY16-2504" fmla="*/ 656733 h 2010258"/>
              <a:gd name="connsiteX17-2505" fmla="*/ 969942 w 2103393"/>
              <a:gd name="connsiteY17-2506" fmla="*/ 544537 h 2010258"/>
              <a:gd name="connsiteX18-2507" fmla="*/ 930675 w 2103393"/>
              <a:gd name="connsiteY18-2508" fmla="*/ 67702 h 2010258"/>
              <a:gd name="connsiteX0-2509" fmla="*/ 930675 w 2103393"/>
              <a:gd name="connsiteY0-2510" fmla="*/ 69239 h 2011795"/>
              <a:gd name="connsiteX1-2511" fmla="*/ 1183115 w 2103393"/>
              <a:gd name="connsiteY1-2512" fmla="*/ 52410 h 2011795"/>
              <a:gd name="connsiteX2-2513" fmla="*/ 1177505 w 2103393"/>
              <a:gd name="connsiteY2-2514" fmla="*/ 540464 h 2011795"/>
              <a:gd name="connsiteX3-2515" fmla="*/ 1312141 w 2103393"/>
              <a:gd name="connsiteY3-2516" fmla="*/ 619001 h 2011795"/>
              <a:gd name="connsiteX4-2517" fmla="*/ 1508484 w 2103393"/>
              <a:gd name="connsiteY4-2518" fmla="*/ 422658 h 2011795"/>
              <a:gd name="connsiteX5-2519" fmla="*/ 2058246 w 2103393"/>
              <a:gd name="connsiteY5-2520" fmla="*/ 1970967 h 2011795"/>
              <a:gd name="connsiteX6-2521" fmla="*/ 1244822 w 2103393"/>
              <a:gd name="connsiteY6-2522" fmla="*/ 1561449 h 2011795"/>
              <a:gd name="connsiteX7-2523" fmla="*/ 1205554 w 2103393"/>
              <a:gd name="connsiteY7-2524" fmla="*/ 1247302 h 2011795"/>
              <a:gd name="connsiteX8-2525" fmla="*/ 1244823 w 2103393"/>
              <a:gd name="connsiteY8-2526" fmla="*/ 804125 h 2011795"/>
              <a:gd name="connsiteX9-2527" fmla="*/ 1076528 w 2103393"/>
              <a:gd name="connsiteY9-2528" fmla="*/ 658270 h 2011795"/>
              <a:gd name="connsiteX10-2529" fmla="*/ 885795 w 2103393"/>
              <a:gd name="connsiteY10-2530" fmla="*/ 798515 h 2011795"/>
              <a:gd name="connsiteX11-2531" fmla="*/ 919453 w 2103393"/>
              <a:gd name="connsiteY11-2532" fmla="*/ 1236081 h 2011795"/>
              <a:gd name="connsiteX12-2533" fmla="*/ 891405 w 2103393"/>
              <a:gd name="connsiteY12-2534" fmla="*/ 1555840 h 2011795"/>
              <a:gd name="connsiteX13-2535" fmla="*/ 89201 w 2103393"/>
              <a:gd name="connsiteY13-2536" fmla="*/ 1999016 h 2011795"/>
              <a:gd name="connsiteX14-2537" fmla="*/ 577255 w 2103393"/>
              <a:gd name="connsiteY14-2538" fmla="*/ 422658 h 2011795"/>
              <a:gd name="connsiteX15-2539" fmla="*/ 807257 w 2103393"/>
              <a:gd name="connsiteY15-2540" fmla="*/ 658270 h 2011795"/>
              <a:gd name="connsiteX16-2541" fmla="*/ 969942 w 2103393"/>
              <a:gd name="connsiteY16-2542" fmla="*/ 546074 h 2011795"/>
              <a:gd name="connsiteX17-2543" fmla="*/ 930675 w 2103393"/>
              <a:gd name="connsiteY17-2544" fmla="*/ 69239 h 2011795"/>
              <a:gd name="connsiteX0-2545" fmla="*/ 930675 w 2103393"/>
              <a:gd name="connsiteY0-2546" fmla="*/ 63795 h 2006351"/>
              <a:gd name="connsiteX1-2547" fmla="*/ 1183115 w 2103393"/>
              <a:gd name="connsiteY1-2548" fmla="*/ 46966 h 2006351"/>
              <a:gd name="connsiteX2-2549" fmla="*/ 1177505 w 2103393"/>
              <a:gd name="connsiteY2-2550" fmla="*/ 535020 h 2006351"/>
              <a:gd name="connsiteX3-2551" fmla="*/ 1312141 w 2103393"/>
              <a:gd name="connsiteY3-2552" fmla="*/ 613557 h 2006351"/>
              <a:gd name="connsiteX4-2553" fmla="*/ 1508484 w 2103393"/>
              <a:gd name="connsiteY4-2554" fmla="*/ 417214 h 2006351"/>
              <a:gd name="connsiteX5-2555" fmla="*/ 2058246 w 2103393"/>
              <a:gd name="connsiteY5-2556" fmla="*/ 1965523 h 2006351"/>
              <a:gd name="connsiteX6-2557" fmla="*/ 1244822 w 2103393"/>
              <a:gd name="connsiteY6-2558" fmla="*/ 1556005 h 2006351"/>
              <a:gd name="connsiteX7-2559" fmla="*/ 1205554 w 2103393"/>
              <a:gd name="connsiteY7-2560" fmla="*/ 1241858 h 2006351"/>
              <a:gd name="connsiteX8-2561" fmla="*/ 1244823 w 2103393"/>
              <a:gd name="connsiteY8-2562" fmla="*/ 798681 h 2006351"/>
              <a:gd name="connsiteX9-2563" fmla="*/ 1076528 w 2103393"/>
              <a:gd name="connsiteY9-2564" fmla="*/ 652826 h 2006351"/>
              <a:gd name="connsiteX10-2565" fmla="*/ 885795 w 2103393"/>
              <a:gd name="connsiteY10-2566" fmla="*/ 793071 h 2006351"/>
              <a:gd name="connsiteX11-2567" fmla="*/ 919453 w 2103393"/>
              <a:gd name="connsiteY11-2568" fmla="*/ 1230637 h 2006351"/>
              <a:gd name="connsiteX12-2569" fmla="*/ 891405 w 2103393"/>
              <a:gd name="connsiteY12-2570" fmla="*/ 1550396 h 2006351"/>
              <a:gd name="connsiteX13-2571" fmla="*/ 89201 w 2103393"/>
              <a:gd name="connsiteY13-2572" fmla="*/ 1993572 h 2006351"/>
              <a:gd name="connsiteX14-2573" fmla="*/ 577255 w 2103393"/>
              <a:gd name="connsiteY14-2574" fmla="*/ 417214 h 2006351"/>
              <a:gd name="connsiteX15-2575" fmla="*/ 807257 w 2103393"/>
              <a:gd name="connsiteY15-2576" fmla="*/ 652826 h 2006351"/>
              <a:gd name="connsiteX16-2577" fmla="*/ 969942 w 2103393"/>
              <a:gd name="connsiteY16-2578" fmla="*/ 540630 h 2006351"/>
              <a:gd name="connsiteX17-2579" fmla="*/ 930675 w 2103393"/>
              <a:gd name="connsiteY17-2580" fmla="*/ 63795 h 2006351"/>
              <a:gd name="connsiteX0-2581" fmla="*/ 930675 w 2103393"/>
              <a:gd name="connsiteY0-2582" fmla="*/ 51191 h 2016186"/>
              <a:gd name="connsiteX1-2583" fmla="*/ 1183115 w 2103393"/>
              <a:gd name="connsiteY1-2584" fmla="*/ 56801 h 2016186"/>
              <a:gd name="connsiteX2-2585" fmla="*/ 1177505 w 2103393"/>
              <a:gd name="connsiteY2-2586" fmla="*/ 544855 h 2016186"/>
              <a:gd name="connsiteX3-2587" fmla="*/ 1312141 w 2103393"/>
              <a:gd name="connsiteY3-2588" fmla="*/ 623392 h 2016186"/>
              <a:gd name="connsiteX4-2589" fmla="*/ 1508484 w 2103393"/>
              <a:gd name="connsiteY4-2590" fmla="*/ 427049 h 2016186"/>
              <a:gd name="connsiteX5-2591" fmla="*/ 2058246 w 2103393"/>
              <a:gd name="connsiteY5-2592" fmla="*/ 1975358 h 2016186"/>
              <a:gd name="connsiteX6-2593" fmla="*/ 1244822 w 2103393"/>
              <a:gd name="connsiteY6-2594" fmla="*/ 1565840 h 2016186"/>
              <a:gd name="connsiteX7-2595" fmla="*/ 1205554 w 2103393"/>
              <a:gd name="connsiteY7-2596" fmla="*/ 1251693 h 2016186"/>
              <a:gd name="connsiteX8-2597" fmla="*/ 1244823 w 2103393"/>
              <a:gd name="connsiteY8-2598" fmla="*/ 808516 h 2016186"/>
              <a:gd name="connsiteX9-2599" fmla="*/ 1076528 w 2103393"/>
              <a:gd name="connsiteY9-2600" fmla="*/ 662661 h 2016186"/>
              <a:gd name="connsiteX10-2601" fmla="*/ 885795 w 2103393"/>
              <a:gd name="connsiteY10-2602" fmla="*/ 802906 h 2016186"/>
              <a:gd name="connsiteX11-2603" fmla="*/ 919453 w 2103393"/>
              <a:gd name="connsiteY11-2604" fmla="*/ 1240472 h 2016186"/>
              <a:gd name="connsiteX12-2605" fmla="*/ 891405 w 2103393"/>
              <a:gd name="connsiteY12-2606" fmla="*/ 1560231 h 2016186"/>
              <a:gd name="connsiteX13-2607" fmla="*/ 89201 w 2103393"/>
              <a:gd name="connsiteY13-2608" fmla="*/ 2003407 h 2016186"/>
              <a:gd name="connsiteX14-2609" fmla="*/ 577255 w 2103393"/>
              <a:gd name="connsiteY14-2610" fmla="*/ 427049 h 2016186"/>
              <a:gd name="connsiteX15-2611" fmla="*/ 807257 w 2103393"/>
              <a:gd name="connsiteY15-2612" fmla="*/ 662661 h 2016186"/>
              <a:gd name="connsiteX16-2613" fmla="*/ 969942 w 2103393"/>
              <a:gd name="connsiteY16-2614" fmla="*/ 550465 h 2016186"/>
              <a:gd name="connsiteX17-2615" fmla="*/ 930675 w 2103393"/>
              <a:gd name="connsiteY17-2616" fmla="*/ 51191 h 2016186"/>
              <a:gd name="connsiteX0-2617" fmla="*/ 930675 w 2103393"/>
              <a:gd name="connsiteY0-2618" fmla="*/ 47103 h 2012098"/>
              <a:gd name="connsiteX1-2619" fmla="*/ 1183115 w 2103393"/>
              <a:gd name="connsiteY1-2620" fmla="*/ 52713 h 2012098"/>
              <a:gd name="connsiteX2-2621" fmla="*/ 1177505 w 2103393"/>
              <a:gd name="connsiteY2-2622" fmla="*/ 540767 h 2012098"/>
              <a:gd name="connsiteX3-2623" fmla="*/ 1312141 w 2103393"/>
              <a:gd name="connsiteY3-2624" fmla="*/ 619304 h 2012098"/>
              <a:gd name="connsiteX4-2625" fmla="*/ 1508484 w 2103393"/>
              <a:gd name="connsiteY4-2626" fmla="*/ 422961 h 2012098"/>
              <a:gd name="connsiteX5-2627" fmla="*/ 2058246 w 2103393"/>
              <a:gd name="connsiteY5-2628" fmla="*/ 1971270 h 2012098"/>
              <a:gd name="connsiteX6-2629" fmla="*/ 1244822 w 2103393"/>
              <a:gd name="connsiteY6-2630" fmla="*/ 1561752 h 2012098"/>
              <a:gd name="connsiteX7-2631" fmla="*/ 1205554 w 2103393"/>
              <a:gd name="connsiteY7-2632" fmla="*/ 1247605 h 2012098"/>
              <a:gd name="connsiteX8-2633" fmla="*/ 1244823 w 2103393"/>
              <a:gd name="connsiteY8-2634" fmla="*/ 804428 h 2012098"/>
              <a:gd name="connsiteX9-2635" fmla="*/ 1076528 w 2103393"/>
              <a:gd name="connsiteY9-2636" fmla="*/ 658573 h 2012098"/>
              <a:gd name="connsiteX10-2637" fmla="*/ 885795 w 2103393"/>
              <a:gd name="connsiteY10-2638" fmla="*/ 798818 h 2012098"/>
              <a:gd name="connsiteX11-2639" fmla="*/ 919453 w 2103393"/>
              <a:gd name="connsiteY11-2640" fmla="*/ 1236384 h 2012098"/>
              <a:gd name="connsiteX12-2641" fmla="*/ 891405 w 2103393"/>
              <a:gd name="connsiteY12-2642" fmla="*/ 1556143 h 2012098"/>
              <a:gd name="connsiteX13-2643" fmla="*/ 89201 w 2103393"/>
              <a:gd name="connsiteY13-2644" fmla="*/ 1999319 h 2012098"/>
              <a:gd name="connsiteX14-2645" fmla="*/ 577255 w 2103393"/>
              <a:gd name="connsiteY14-2646" fmla="*/ 422961 h 2012098"/>
              <a:gd name="connsiteX15-2647" fmla="*/ 807257 w 2103393"/>
              <a:gd name="connsiteY15-2648" fmla="*/ 658573 h 2012098"/>
              <a:gd name="connsiteX16-2649" fmla="*/ 969942 w 2103393"/>
              <a:gd name="connsiteY16-2650" fmla="*/ 546377 h 2012098"/>
              <a:gd name="connsiteX17-2651" fmla="*/ 930675 w 2103393"/>
              <a:gd name="connsiteY17-2652" fmla="*/ 47103 h 2012098"/>
              <a:gd name="connsiteX0-2653" fmla="*/ 930675 w 2103393"/>
              <a:gd name="connsiteY0-2654" fmla="*/ 47103 h 2012098"/>
              <a:gd name="connsiteX1-2655" fmla="*/ 1183115 w 2103393"/>
              <a:gd name="connsiteY1-2656" fmla="*/ 52713 h 2012098"/>
              <a:gd name="connsiteX2-2657" fmla="*/ 1177505 w 2103393"/>
              <a:gd name="connsiteY2-2658" fmla="*/ 540767 h 2012098"/>
              <a:gd name="connsiteX3-2659" fmla="*/ 1312141 w 2103393"/>
              <a:gd name="connsiteY3-2660" fmla="*/ 619304 h 2012098"/>
              <a:gd name="connsiteX4-2661" fmla="*/ 1508484 w 2103393"/>
              <a:gd name="connsiteY4-2662" fmla="*/ 422961 h 2012098"/>
              <a:gd name="connsiteX5-2663" fmla="*/ 2058246 w 2103393"/>
              <a:gd name="connsiteY5-2664" fmla="*/ 1971270 h 2012098"/>
              <a:gd name="connsiteX6-2665" fmla="*/ 1244822 w 2103393"/>
              <a:gd name="connsiteY6-2666" fmla="*/ 1561752 h 2012098"/>
              <a:gd name="connsiteX7-2667" fmla="*/ 1205554 w 2103393"/>
              <a:gd name="connsiteY7-2668" fmla="*/ 1247605 h 2012098"/>
              <a:gd name="connsiteX8-2669" fmla="*/ 1244823 w 2103393"/>
              <a:gd name="connsiteY8-2670" fmla="*/ 804428 h 2012098"/>
              <a:gd name="connsiteX9-2671" fmla="*/ 1076528 w 2103393"/>
              <a:gd name="connsiteY9-2672" fmla="*/ 658573 h 2012098"/>
              <a:gd name="connsiteX10-2673" fmla="*/ 885795 w 2103393"/>
              <a:gd name="connsiteY10-2674" fmla="*/ 798818 h 2012098"/>
              <a:gd name="connsiteX11-2675" fmla="*/ 919453 w 2103393"/>
              <a:gd name="connsiteY11-2676" fmla="*/ 1236384 h 2012098"/>
              <a:gd name="connsiteX12-2677" fmla="*/ 891405 w 2103393"/>
              <a:gd name="connsiteY12-2678" fmla="*/ 1556143 h 2012098"/>
              <a:gd name="connsiteX13-2679" fmla="*/ 89201 w 2103393"/>
              <a:gd name="connsiteY13-2680" fmla="*/ 1999319 h 2012098"/>
              <a:gd name="connsiteX14-2681" fmla="*/ 577255 w 2103393"/>
              <a:gd name="connsiteY14-2682" fmla="*/ 422961 h 2012098"/>
              <a:gd name="connsiteX15-2683" fmla="*/ 807257 w 2103393"/>
              <a:gd name="connsiteY15-2684" fmla="*/ 658573 h 2012098"/>
              <a:gd name="connsiteX16-2685" fmla="*/ 969942 w 2103393"/>
              <a:gd name="connsiteY16-2686" fmla="*/ 546377 h 2012098"/>
              <a:gd name="connsiteX17-2687" fmla="*/ 930675 w 2103393"/>
              <a:gd name="connsiteY17-2688" fmla="*/ 47103 h 2012098"/>
              <a:gd name="connsiteX0-2689" fmla="*/ 930675 w 2103393"/>
              <a:gd name="connsiteY0-2690" fmla="*/ 24191 h 2051098"/>
              <a:gd name="connsiteX1-2691" fmla="*/ 1183115 w 2103393"/>
              <a:gd name="connsiteY1-2692" fmla="*/ 91713 h 2051098"/>
              <a:gd name="connsiteX2-2693" fmla="*/ 1177505 w 2103393"/>
              <a:gd name="connsiteY2-2694" fmla="*/ 579767 h 2051098"/>
              <a:gd name="connsiteX3-2695" fmla="*/ 1312141 w 2103393"/>
              <a:gd name="connsiteY3-2696" fmla="*/ 658304 h 2051098"/>
              <a:gd name="connsiteX4-2697" fmla="*/ 1508484 w 2103393"/>
              <a:gd name="connsiteY4-2698" fmla="*/ 461961 h 2051098"/>
              <a:gd name="connsiteX5-2699" fmla="*/ 2058246 w 2103393"/>
              <a:gd name="connsiteY5-2700" fmla="*/ 2010270 h 2051098"/>
              <a:gd name="connsiteX6-2701" fmla="*/ 1244822 w 2103393"/>
              <a:gd name="connsiteY6-2702" fmla="*/ 1600752 h 2051098"/>
              <a:gd name="connsiteX7-2703" fmla="*/ 1205554 w 2103393"/>
              <a:gd name="connsiteY7-2704" fmla="*/ 1286605 h 2051098"/>
              <a:gd name="connsiteX8-2705" fmla="*/ 1244823 w 2103393"/>
              <a:gd name="connsiteY8-2706" fmla="*/ 843428 h 2051098"/>
              <a:gd name="connsiteX9-2707" fmla="*/ 1076528 w 2103393"/>
              <a:gd name="connsiteY9-2708" fmla="*/ 697573 h 2051098"/>
              <a:gd name="connsiteX10-2709" fmla="*/ 885795 w 2103393"/>
              <a:gd name="connsiteY10-2710" fmla="*/ 837818 h 2051098"/>
              <a:gd name="connsiteX11-2711" fmla="*/ 919453 w 2103393"/>
              <a:gd name="connsiteY11-2712" fmla="*/ 1275384 h 2051098"/>
              <a:gd name="connsiteX12-2713" fmla="*/ 891405 w 2103393"/>
              <a:gd name="connsiteY12-2714" fmla="*/ 1595143 h 2051098"/>
              <a:gd name="connsiteX13-2715" fmla="*/ 89201 w 2103393"/>
              <a:gd name="connsiteY13-2716" fmla="*/ 2038319 h 2051098"/>
              <a:gd name="connsiteX14-2717" fmla="*/ 577255 w 2103393"/>
              <a:gd name="connsiteY14-2718" fmla="*/ 461961 h 2051098"/>
              <a:gd name="connsiteX15-2719" fmla="*/ 807257 w 2103393"/>
              <a:gd name="connsiteY15-2720" fmla="*/ 697573 h 2051098"/>
              <a:gd name="connsiteX16-2721" fmla="*/ 969942 w 2103393"/>
              <a:gd name="connsiteY16-2722" fmla="*/ 585377 h 2051098"/>
              <a:gd name="connsiteX17-2723" fmla="*/ 930675 w 2103393"/>
              <a:gd name="connsiteY17-2724" fmla="*/ 24191 h 2051098"/>
              <a:gd name="connsiteX0-2725" fmla="*/ 930675 w 2103393"/>
              <a:gd name="connsiteY0-2726" fmla="*/ 51153 h 2078060"/>
              <a:gd name="connsiteX1-2727" fmla="*/ 1190398 w 2103393"/>
              <a:gd name="connsiteY1-2728" fmla="*/ 49480 h 2078060"/>
              <a:gd name="connsiteX2-2729" fmla="*/ 1177505 w 2103393"/>
              <a:gd name="connsiteY2-2730" fmla="*/ 606729 h 2078060"/>
              <a:gd name="connsiteX3-2731" fmla="*/ 1312141 w 2103393"/>
              <a:gd name="connsiteY3-2732" fmla="*/ 685266 h 2078060"/>
              <a:gd name="connsiteX4-2733" fmla="*/ 1508484 w 2103393"/>
              <a:gd name="connsiteY4-2734" fmla="*/ 488923 h 2078060"/>
              <a:gd name="connsiteX5-2735" fmla="*/ 2058246 w 2103393"/>
              <a:gd name="connsiteY5-2736" fmla="*/ 2037232 h 2078060"/>
              <a:gd name="connsiteX6-2737" fmla="*/ 1244822 w 2103393"/>
              <a:gd name="connsiteY6-2738" fmla="*/ 1627714 h 2078060"/>
              <a:gd name="connsiteX7-2739" fmla="*/ 1205554 w 2103393"/>
              <a:gd name="connsiteY7-2740" fmla="*/ 1313567 h 2078060"/>
              <a:gd name="connsiteX8-2741" fmla="*/ 1244823 w 2103393"/>
              <a:gd name="connsiteY8-2742" fmla="*/ 870390 h 2078060"/>
              <a:gd name="connsiteX9-2743" fmla="*/ 1076528 w 2103393"/>
              <a:gd name="connsiteY9-2744" fmla="*/ 724535 h 2078060"/>
              <a:gd name="connsiteX10-2745" fmla="*/ 885795 w 2103393"/>
              <a:gd name="connsiteY10-2746" fmla="*/ 864780 h 2078060"/>
              <a:gd name="connsiteX11-2747" fmla="*/ 919453 w 2103393"/>
              <a:gd name="connsiteY11-2748" fmla="*/ 1302346 h 2078060"/>
              <a:gd name="connsiteX12-2749" fmla="*/ 891405 w 2103393"/>
              <a:gd name="connsiteY12-2750" fmla="*/ 1622105 h 2078060"/>
              <a:gd name="connsiteX13-2751" fmla="*/ 89201 w 2103393"/>
              <a:gd name="connsiteY13-2752" fmla="*/ 2065281 h 2078060"/>
              <a:gd name="connsiteX14-2753" fmla="*/ 577255 w 2103393"/>
              <a:gd name="connsiteY14-2754" fmla="*/ 488923 h 2078060"/>
              <a:gd name="connsiteX15-2755" fmla="*/ 807257 w 2103393"/>
              <a:gd name="connsiteY15-2756" fmla="*/ 724535 h 2078060"/>
              <a:gd name="connsiteX16-2757" fmla="*/ 969942 w 2103393"/>
              <a:gd name="connsiteY16-2758" fmla="*/ 612339 h 2078060"/>
              <a:gd name="connsiteX17-2759" fmla="*/ 930675 w 2103393"/>
              <a:gd name="connsiteY17-2760" fmla="*/ 51153 h 2078060"/>
              <a:gd name="connsiteX0-2761" fmla="*/ 930675 w 2103393"/>
              <a:gd name="connsiteY0-2762" fmla="*/ 57180 h 2084087"/>
              <a:gd name="connsiteX1-2763" fmla="*/ 1190398 w 2103393"/>
              <a:gd name="connsiteY1-2764" fmla="*/ 55507 h 2084087"/>
              <a:gd name="connsiteX2-2765" fmla="*/ 1177505 w 2103393"/>
              <a:gd name="connsiteY2-2766" fmla="*/ 612756 h 2084087"/>
              <a:gd name="connsiteX3-2767" fmla="*/ 1312141 w 2103393"/>
              <a:gd name="connsiteY3-2768" fmla="*/ 691293 h 2084087"/>
              <a:gd name="connsiteX4-2769" fmla="*/ 1508484 w 2103393"/>
              <a:gd name="connsiteY4-2770" fmla="*/ 494950 h 2084087"/>
              <a:gd name="connsiteX5-2771" fmla="*/ 2058246 w 2103393"/>
              <a:gd name="connsiteY5-2772" fmla="*/ 2043259 h 2084087"/>
              <a:gd name="connsiteX6-2773" fmla="*/ 1244822 w 2103393"/>
              <a:gd name="connsiteY6-2774" fmla="*/ 1633741 h 2084087"/>
              <a:gd name="connsiteX7-2775" fmla="*/ 1205554 w 2103393"/>
              <a:gd name="connsiteY7-2776" fmla="*/ 1319594 h 2084087"/>
              <a:gd name="connsiteX8-2777" fmla="*/ 1244823 w 2103393"/>
              <a:gd name="connsiteY8-2778" fmla="*/ 876417 h 2084087"/>
              <a:gd name="connsiteX9-2779" fmla="*/ 1076528 w 2103393"/>
              <a:gd name="connsiteY9-2780" fmla="*/ 730562 h 2084087"/>
              <a:gd name="connsiteX10-2781" fmla="*/ 885795 w 2103393"/>
              <a:gd name="connsiteY10-2782" fmla="*/ 870807 h 2084087"/>
              <a:gd name="connsiteX11-2783" fmla="*/ 919453 w 2103393"/>
              <a:gd name="connsiteY11-2784" fmla="*/ 1308373 h 2084087"/>
              <a:gd name="connsiteX12-2785" fmla="*/ 891405 w 2103393"/>
              <a:gd name="connsiteY12-2786" fmla="*/ 1628132 h 2084087"/>
              <a:gd name="connsiteX13-2787" fmla="*/ 89201 w 2103393"/>
              <a:gd name="connsiteY13-2788" fmla="*/ 2071308 h 2084087"/>
              <a:gd name="connsiteX14-2789" fmla="*/ 577255 w 2103393"/>
              <a:gd name="connsiteY14-2790" fmla="*/ 494950 h 2084087"/>
              <a:gd name="connsiteX15-2791" fmla="*/ 807257 w 2103393"/>
              <a:gd name="connsiteY15-2792" fmla="*/ 730562 h 2084087"/>
              <a:gd name="connsiteX16-2793" fmla="*/ 969942 w 2103393"/>
              <a:gd name="connsiteY16-2794" fmla="*/ 618366 h 2084087"/>
              <a:gd name="connsiteX17-2795" fmla="*/ 930675 w 2103393"/>
              <a:gd name="connsiteY17-2796" fmla="*/ 57180 h 2084087"/>
              <a:gd name="connsiteX0-2797" fmla="*/ 930675 w 2103393"/>
              <a:gd name="connsiteY0-2798" fmla="*/ 65797 h 2092704"/>
              <a:gd name="connsiteX1-2799" fmla="*/ 1190398 w 2103393"/>
              <a:gd name="connsiteY1-2800" fmla="*/ 64124 h 2092704"/>
              <a:gd name="connsiteX2-2801" fmla="*/ 1177505 w 2103393"/>
              <a:gd name="connsiteY2-2802" fmla="*/ 621373 h 2092704"/>
              <a:gd name="connsiteX3-2803" fmla="*/ 1312141 w 2103393"/>
              <a:gd name="connsiteY3-2804" fmla="*/ 699910 h 2092704"/>
              <a:gd name="connsiteX4-2805" fmla="*/ 1508484 w 2103393"/>
              <a:gd name="connsiteY4-2806" fmla="*/ 503567 h 2092704"/>
              <a:gd name="connsiteX5-2807" fmla="*/ 2058246 w 2103393"/>
              <a:gd name="connsiteY5-2808" fmla="*/ 2051876 h 2092704"/>
              <a:gd name="connsiteX6-2809" fmla="*/ 1244822 w 2103393"/>
              <a:gd name="connsiteY6-2810" fmla="*/ 1642358 h 2092704"/>
              <a:gd name="connsiteX7-2811" fmla="*/ 1205554 w 2103393"/>
              <a:gd name="connsiteY7-2812" fmla="*/ 1328211 h 2092704"/>
              <a:gd name="connsiteX8-2813" fmla="*/ 1244823 w 2103393"/>
              <a:gd name="connsiteY8-2814" fmla="*/ 885034 h 2092704"/>
              <a:gd name="connsiteX9-2815" fmla="*/ 1076528 w 2103393"/>
              <a:gd name="connsiteY9-2816" fmla="*/ 739179 h 2092704"/>
              <a:gd name="connsiteX10-2817" fmla="*/ 885795 w 2103393"/>
              <a:gd name="connsiteY10-2818" fmla="*/ 879424 h 2092704"/>
              <a:gd name="connsiteX11-2819" fmla="*/ 919453 w 2103393"/>
              <a:gd name="connsiteY11-2820" fmla="*/ 1316990 h 2092704"/>
              <a:gd name="connsiteX12-2821" fmla="*/ 891405 w 2103393"/>
              <a:gd name="connsiteY12-2822" fmla="*/ 1636749 h 2092704"/>
              <a:gd name="connsiteX13-2823" fmla="*/ 89201 w 2103393"/>
              <a:gd name="connsiteY13-2824" fmla="*/ 2079925 h 2092704"/>
              <a:gd name="connsiteX14-2825" fmla="*/ 577255 w 2103393"/>
              <a:gd name="connsiteY14-2826" fmla="*/ 503567 h 2092704"/>
              <a:gd name="connsiteX15-2827" fmla="*/ 807257 w 2103393"/>
              <a:gd name="connsiteY15-2828" fmla="*/ 739179 h 2092704"/>
              <a:gd name="connsiteX16-2829" fmla="*/ 969942 w 2103393"/>
              <a:gd name="connsiteY16-2830" fmla="*/ 626983 h 2092704"/>
              <a:gd name="connsiteX17-2831" fmla="*/ 930675 w 2103393"/>
              <a:gd name="connsiteY17-2832" fmla="*/ 65797 h 2092704"/>
              <a:gd name="connsiteX0-2833" fmla="*/ 930675 w 2103393"/>
              <a:gd name="connsiteY0-2834" fmla="*/ 65797 h 2092704"/>
              <a:gd name="connsiteX1-2835" fmla="*/ 1190398 w 2103393"/>
              <a:gd name="connsiteY1-2836" fmla="*/ 64124 h 2092704"/>
              <a:gd name="connsiteX2-2837" fmla="*/ 1177505 w 2103393"/>
              <a:gd name="connsiteY2-2838" fmla="*/ 621373 h 2092704"/>
              <a:gd name="connsiteX3-2839" fmla="*/ 1312141 w 2103393"/>
              <a:gd name="connsiteY3-2840" fmla="*/ 699910 h 2092704"/>
              <a:gd name="connsiteX4-2841" fmla="*/ 1508484 w 2103393"/>
              <a:gd name="connsiteY4-2842" fmla="*/ 503567 h 2092704"/>
              <a:gd name="connsiteX5-2843" fmla="*/ 2058246 w 2103393"/>
              <a:gd name="connsiteY5-2844" fmla="*/ 2051876 h 2092704"/>
              <a:gd name="connsiteX6-2845" fmla="*/ 1244822 w 2103393"/>
              <a:gd name="connsiteY6-2846" fmla="*/ 1642358 h 2092704"/>
              <a:gd name="connsiteX7-2847" fmla="*/ 1205554 w 2103393"/>
              <a:gd name="connsiteY7-2848" fmla="*/ 1328211 h 2092704"/>
              <a:gd name="connsiteX8-2849" fmla="*/ 1244823 w 2103393"/>
              <a:gd name="connsiteY8-2850" fmla="*/ 885034 h 2092704"/>
              <a:gd name="connsiteX9-2851" fmla="*/ 1076528 w 2103393"/>
              <a:gd name="connsiteY9-2852" fmla="*/ 739179 h 2092704"/>
              <a:gd name="connsiteX10-2853" fmla="*/ 885795 w 2103393"/>
              <a:gd name="connsiteY10-2854" fmla="*/ 879424 h 2092704"/>
              <a:gd name="connsiteX11-2855" fmla="*/ 919453 w 2103393"/>
              <a:gd name="connsiteY11-2856" fmla="*/ 1316990 h 2092704"/>
              <a:gd name="connsiteX12-2857" fmla="*/ 891405 w 2103393"/>
              <a:gd name="connsiteY12-2858" fmla="*/ 1636749 h 2092704"/>
              <a:gd name="connsiteX13-2859" fmla="*/ 89201 w 2103393"/>
              <a:gd name="connsiteY13-2860" fmla="*/ 2079925 h 2092704"/>
              <a:gd name="connsiteX14-2861" fmla="*/ 577255 w 2103393"/>
              <a:gd name="connsiteY14-2862" fmla="*/ 503567 h 2092704"/>
              <a:gd name="connsiteX15-2863" fmla="*/ 807257 w 2103393"/>
              <a:gd name="connsiteY15-2864" fmla="*/ 739179 h 2092704"/>
              <a:gd name="connsiteX16-2865" fmla="*/ 969942 w 2103393"/>
              <a:gd name="connsiteY16-2866" fmla="*/ 626983 h 2092704"/>
              <a:gd name="connsiteX17-2867" fmla="*/ 930675 w 2103393"/>
              <a:gd name="connsiteY17-2868" fmla="*/ 65797 h 2092704"/>
              <a:gd name="connsiteX0-2869" fmla="*/ 930675 w 2103393"/>
              <a:gd name="connsiteY0-2870" fmla="*/ 73853 h 2100760"/>
              <a:gd name="connsiteX1-2871" fmla="*/ 1190398 w 2103393"/>
              <a:gd name="connsiteY1-2872" fmla="*/ 72180 h 2100760"/>
              <a:gd name="connsiteX2-2873" fmla="*/ 1177505 w 2103393"/>
              <a:gd name="connsiteY2-2874" fmla="*/ 629429 h 2100760"/>
              <a:gd name="connsiteX3-2875" fmla="*/ 1312141 w 2103393"/>
              <a:gd name="connsiteY3-2876" fmla="*/ 707966 h 2100760"/>
              <a:gd name="connsiteX4-2877" fmla="*/ 1508484 w 2103393"/>
              <a:gd name="connsiteY4-2878" fmla="*/ 511623 h 2100760"/>
              <a:gd name="connsiteX5-2879" fmla="*/ 2058246 w 2103393"/>
              <a:gd name="connsiteY5-2880" fmla="*/ 2059932 h 2100760"/>
              <a:gd name="connsiteX6-2881" fmla="*/ 1244822 w 2103393"/>
              <a:gd name="connsiteY6-2882" fmla="*/ 1650414 h 2100760"/>
              <a:gd name="connsiteX7-2883" fmla="*/ 1205554 w 2103393"/>
              <a:gd name="connsiteY7-2884" fmla="*/ 1336267 h 2100760"/>
              <a:gd name="connsiteX8-2885" fmla="*/ 1244823 w 2103393"/>
              <a:gd name="connsiteY8-2886" fmla="*/ 893090 h 2100760"/>
              <a:gd name="connsiteX9-2887" fmla="*/ 1076528 w 2103393"/>
              <a:gd name="connsiteY9-2888" fmla="*/ 747235 h 2100760"/>
              <a:gd name="connsiteX10-2889" fmla="*/ 885795 w 2103393"/>
              <a:gd name="connsiteY10-2890" fmla="*/ 887480 h 2100760"/>
              <a:gd name="connsiteX11-2891" fmla="*/ 919453 w 2103393"/>
              <a:gd name="connsiteY11-2892" fmla="*/ 1325046 h 2100760"/>
              <a:gd name="connsiteX12-2893" fmla="*/ 891405 w 2103393"/>
              <a:gd name="connsiteY12-2894" fmla="*/ 1644805 h 2100760"/>
              <a:gd name="connsiteX13-2895" fmla="*/ 89201 w 2103393"/>
              <a:gd name="connsiteY13-2896" fmla="*/ 2087981 h 2100760"/>
              <a:gd name="connsiteX14-2897" fmla="*/ 577255 w 2103393"/>
              <a:gd name="connsiteY14-2898" fmla="*/ 511623 h 2100760"/>
              <a:gd name="connsiteX15-2899" fmla="*/ 807257 w 2103393"/>
              <a:gd name="connsiteY15-2900" fmla="*/ 747235 h 2100760"/>
              <a:gd name="connsiteX16-2901" fmla="*/ 969942 w 2103393"/>
              <a:gd name="connsiteY16-2902" fmla="*/ 635039 h 2100760"/>
              <a:gd name="connsiteX17-2903" fmla="*/ 930675 w 2103393"/>
              <a:gd name="connsiteY17-2904" fmla="*/ 73853 h 2100760"/>
              <a:gd name="connsiteX0-2905" fmla="*/ 930675 w 2103393"/>
              <a:gd name="connsiteY0-2906" fmla="*/ 77953 h 2104860"/>
              <a:gd name="connsiteX1-2907" fmla="*/ 1190398 w 2103393"/>
              <a:gd name="connsiteY1-2908" fmla="*/ 76280 h 2104860"/>
              <a:gd name="connsiteX2-2909" fmla="*/ 1177505 w 2103393"/>
              <a:gd name="connsiteY2-2910" fmla="*/ 633529 h 2104860"/>
              <a:gd name="connsiteX3-2911" fmla="*/ 1312141 w 2103393"/>
              <a:gd name="connsiteY3-2912" fmla="*/ 712066 h 2104860"/>
              <a:gd name="connsiteX4-2913" fmla="*/ 1508484 w 2103393"/>
              <a:gd name="connsiteY4-2914" fmla="*/ 515723 h 2104860"/>
              <a:gd name="connsiteX5-2915" fmla="*/ 2058246 w 2103393"/>
              <a:gd name="connsiteY5-2916" fmla="*/ 2064032 h 2104860"/>
              <a:gd name="connsiteX6-2917" fmla="*/ 1244822 w 2103393"/>
              <a:gd name="connsiteY6-2918" fmla="*/ 1654514 h 2104860"/>
              <a:gd name="connsiteX7-2919" fmla="*/ 1205554 w 2103393"/>
              <a:gd name="connsiteY7-2920" fmla="*/ 1340367 h 2104860"/>
              <a:gd name="connsiteX8-2921" fmla="*/ 1244823 w 2103393"/>
              <a:gd name="connsiteY8-2922" fmla="*/ 897190 h 2104860"/>
              <a:gd name="connsiteX9-2923" fmla="*/ 1076528 w 2103393"/>
              <a:gd name="connsiteY9-2924" fmla="*/ 751335 h 2104860"/>
              <a:gd name="connsiteX10-2925" fmla="*/ 885795 w 2103393"/>
              <a:gd name="connsiteY10-2926" fmla="*/ 891580 h 2104860"/>
              <a:gd name="connsiteX11-2927" fmla="*/ 919453 w 2103393"/>
              <a:gd name="connsiteY11-2928" fmla="*/ 1329146 h 2104860"/>
              <a:gd name="connsiteX12-2929" fmla="*/ 891405 w 2103393"/>
              <a:gd name="connsiteY12-2930" fmla="*/ 1648905 h 2104860"/>
              <a:gd name="connsiteX13-2931" fmla="*/ 89201 w 2103393"/>
              <a:gd name="connsiteY13-2932" fmla="*/ 2092081 h 2104860"/>
              <a:gd name="connsiteX14-2933" fmla="*/ 577255 w 2103393"/>
              <a:gd name="connsiteY14-2934" fmla="*/ 515723 h 2104860"/>
              <a:gd name="connsiteX15-2935" fmla="*/ 807257 w 2103393"/>
              <a:gd name="connsiteY15-2936" fmla="*/ 751335 h 2104860"/>
              <a:gd name="connsiteX16-2937" fmla="*/ 969942 w 2103393"/>
              <a:gd name="connsiteY16-2938" fmla="*/ 639139 h 2104860"/>
              <a:gd name="connsiteX17-2939" fmla="*/ 930675 w 2103393"/>
              <a:gd name="connsiteY17-2940" fmla="*/ 77953 h 2104860"/>
              <a:gd name="connsiteX0-2941" fmla="*/ 930675 w 2103393"/>
              <a:gd name="connsiteY0-2942" fmla="*/ 71187 h 2098094"/>
              <a:gd name="connsiteX1-2943" fmla="*/ 1190398 w 2103393"/>
              <a:gd name="connsiteY1-2944" fmla="*/ 69514 h 2098094"/>
              <a:gd name="connsiteX2-2945" fmla="*/ 1177505 w 2103393"/>
              <a:gd name="connsiteY2-2946" fmla="*/ 626763 h 2098094"/>
              <a:gd name="connsiteX3-2947" fmla="*/ 1312141 w 2103393"/>
              <a:gd name="connsiteY3-2948" fmla="*/ 705300 h 2098094"/>
              <a:gd name="connsiteX4-2949" fmla="*/ 1508484 w 2103393"/>
              <a:gd name="connsiteY4-2950" fmla="*/ 508957 h 2098094"/>
              <a:gd name="connsiteX5-2951" fmla="*/ 2058246 w 2103393"/>
              <a:gd name="connsiteY5-2952" fmla="*/ 2057266 h 2098094"/>
              <a:gd name="connsiteX6-2953" fmla="*/ 1244822 w 2103393"/>
              <a:gd name="connsiteY6-2954" fmla="*/ 1647748 h 2098094"/>
              <a:gd name="connsiteX7-2955" fmla="*/ 1205554 w 2103393"/>
              <a:gd name="connsiteY7-2956" fmla="*/ 1333601 h 2098094"/>
              <a:gd name="connsiteX8-2957" fmla="*/ 1244823 w 2103393"/>
              <a:gd name="connsiteY8-2958" fmla="*/ 890424 h 2098094"/>
              <a:gd name="connsiteX9-2959" fmla="*/ 1076528 w 2103393"/>
              <a:gd name="connsiteY9-2960" fmla="*/ 744569 h 2098094"/>
              <a:gd name="connsiteX10-2961" fmla="*/ 885795 w 2103393"/>
              <a:gd name="connsiteY10-2962" fmla="*/ 884814 h 2098094"/>
              <a:gd name="connsiteX11-2963" fmla="*/ 919453 w 2103393"/>
              <a:gd name="connsiteY11-2964" fmla="*/ 1322380 h 2098094"/>
              <a:gd name="connsiteX12-2965" fmla="*/ 891405 w 2103393"/>
              <a:gd name="connsiteY12-2966" fmla="*/ 1642139 h 2098094"/>
              <a:gd name="connsiteX13-2967" fmla="*/ 89201 w 2103393"/>
              <a:gd name="connsiteY13-2968" fmla="*/ 2085315 h 2098094"/>
              <a:gd name="connsiteX14-2969" fmla="*/ 577255 w 2103393"/>
              <a:gd name="connsiteY14-2970" fmla="*/ 508957 h 2098094"/>
              <a:gd name="connsiteX15-2971" fmla="*/ 807257 w 2103393"/>
              <a:gd name="connsiteY15-2972" fmla="*/ 744569 h 2098094"/>
              <a:gd name="connsiteX16-2973" fmla="*/ 969942 w 2103393"/>
              <a:gd name="connsiteY16-2974" fmla="*/ 632373 h 2098094"/>
              <a:gd name="connsiteX17-2975" fmla="*/ 930675 w 2103393"/>
              <a:gd name="connsiteY17-2976" fmla="*/ 71187 h 2098094"/>
              <a:gd name="connsiteX0-2977" fmla="*/ 930675 w 2103393"/>
              <a:gd name="connsiteY0-2978" fmla="*/ 75207 h 2102114"/>
              <a:gd name="connsiteX1-2979" fmla="*/ 1190398 w 2103393"/>
              <a:gd name="connsiteY1-2980" fmla="*/ 73534 h 2102114"/>
              <a:gd name="connsiteX2-2981" fmla="*/ 1177505 w 2103393"/>
              <a:gd name="connsiteY2-2982" fmla="*/ 630783 h 2102114"/>
              <a:gd name="connsiteX3-2983" fmla="*/ 1312141 w 2103393"/>
              <a:gd name="connsiteY3-2984" fmla="*/ 709320 h 2102114"/>
              <a:gd name="connsiteX4-2985" fmla="*/ 1508484 w 2103393"/>
              <a:gd name="connsiteY4-2986" fmla="*/ 512977 h 2102114"/>
              <a:gd name="connsiteX5-2987" fmla="*/ 2058246 w 2103393"/>
              <a:gd name="connsiteY5-2988" fmla="*/ 2061286 h 2102114"/>
              <a:gd name="connsiteX6-2989" fmla="*/ 1244822 w 2103393"/>
              <a:gd name="connsiteY6-2990" fmla="*/ 1651768 h 2102114"/>
              <a:gd name="connsiteX7-2991" fmla="*/ 1205554 w 2103393"/>
              <a:gd name="connsiteY7-2992" fmla="*/ 1337621 h 2102114"/>
              <a:gd name="connsiteX8-2993" fmla="*/ 1244823 w 2103393"/>
              <a:gd name="connsiteY8-2994" fmla="*/ 894444 h 2102114"/>
              <a:gd name="connsiteX9-2995" fmla="*/ 1076528 w 2103393"/>
              <a:gd name="connsiteY9-2996" fmla="*/ 748589 h 2102114"/>
              <a:gd name="connsiteX10-2997" fmla="*/ 885795 w 2103393"/>
              <a:gd name="connsiteY10-2998" fmla="*/ 888834 h 2102114"/>
              <a:gd name="connsiteX11-2999" fmla="*/ 919453 w 2103393"/>
              <a:gd name="connsiteY11-3000" fmla="*/ 1326400 h 2102114"/>
              <a:gd name="connsiteX12-3001" fmla="*/ 891405 w 2103393"/>
              <a:gd name="connsiteY12-3002" fmla="*/ 1646159 h 2102114"/>
              <a:gd name="connsiteX13-3003" fmla="*/ 89201 w 2103393"/>
              <a:gd name="connsiteY13-3004" fmla="*/ 2089335 h 2102114"/>
              <a:gd name="connsiteX14-3005" fmla="*/ 577255 w 2103393"/>
              <a:gd name="connsiteY14-3006" fmla="*/ 512977 h 2102114"/>
              <a:gd name="connsiteX15-3007" fmla="*/ 807257 w 2103393"/>
              <a:gd name="connsiteY15-3008" fmla="*/ 748589 h 2102114"/>
              <a:gd name="connsiteX16-3009" fmla="*/ 969942 w 2103393"/>
              <a:gd name="connsiteY16-3010" fmla="*/ 636393 h 2102114"/>
              <a:gd name="connsiteX17-3011" fmla="*/ 930675 w 2103393"/>
              <a:gd name="connsiteY17-3012" fmla="*/ 75207 h 21021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6" name="Freeform 49"/>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1" fmla="*/ 1054645 w 3259303"/>
              <a:gd name="connsiteY0-2" fmla="*/ 0 h 3225645"/>
              <a:gd name="connsiteX1-3" fmla="*/ 1469772 w 3259303"/>
              <a:gd name="connsiteY1-4" fmla="*/ 5610 h 3225645"/>
              <a:gd name="connsiteX2-5" fmla="*/ 1682945 w 3259303"/>
              <a:gd name="connsiteY2-6" fmla="*/ 718057 h 3225645"/>
              <a:gd name="connsiteX3-7" fmla="*/ 2417830 w 3259303"/>
              <a:gd name="connsiteY3-8" fmla="*/ 544153 h 3225645"/>
              <a:gd name="connsiteX4-9" fmla="*/ 3259303 w 3259303"/>
              <a:gd name="connsiteY4-10" fmla="*/ 1811971 h 3225645"/>
              <a:gd name="connsiteX5-11" fmla="*/ 2311244 w 3259303"/>
              <a:gd name="connsiteY5-12" fmla="*/ 3091009 h 3225645"/>
              <a:gd name="connsiteX6-13" fmla="*/ 622689 w 3259303"/>
              <a:gd name="connsiteY6-14" fmla="*/ 2647834 h 3225645"/>
              <a:gd name="connsiteX7-15" fmla="*/ 398297 w 3259303"/>
              <a:gd name="connsiteY7-16" fmla="*/ 3225645 h 3225645"/>
              <a:gd name="connsiteX8-17" fmla="*/ 0 w 3259303"/>
              <a:gd name="connsiteY8-18" fmla="*/ 3220035 h 3225645"/>
              <a:gd name="connsiteX9-19" fmla="*/ 218783 w 3259303"/>
              <a:gd name="connsiteY9-20" fmla="*/ 2311245 h 3225645"/>
              <a:gd name="connsiteX10-21" fmla="*/ 1593187 w 3259303"/>
              <a:gd name="connsiteY10-22" fmla="*/ 1974656 h 3225645"/>
              <a:gd name="connsiteX11-23" fmla="*/ 1250989 w 3259303"/>
              <a:gd name="connsiteY11-24" fmla="*/ 942450 h 3225645"/>
              <a:gd name="connsiteX12-25" fmla="*/ 1054645 w 3259303"/>
              <a:gd name="connsiteY12-26" fmla="*/ 0 h 3225645"/>
              <a:gd name="connsiteX0-27" fmla="*/ 1054645 w 3259303"/>
              <a:gd name="connsiteY0-28" fmla="*/ 0 h 3242475"/>
              <a:gd name="connsiteX1-29" fmla="*/ 1469772 w 3259303"/>
              <a:gd name="connsiteY1-30" fmla="*/ 22440 h 3242475"/>
              <a:gd name="connsiteX2-31" fmla="*/ 1682945 w 3259303"/>
              <a:gd name="connsiteY2-32" fmla="*/ 734887 h 3242475"/>
              <a:gd name="connsiteX3-33" fmla="*/ 2417830 w 3259303"/>
              <a:gd name="connsiteY3-34" fmla="*/ 560983 h 3242475"/>
              <a:gd name="connsiteX4-35" fmla="*/ 3259303 w 3259303"/>
              <a:gd name="connsiteY4-36" fmla="*/ 1828801 h 3242475"/>
              <a:gd name="connsiteX5-37" fmla="*/ 2311244 w 3259303"/>
              <a:gd name="connsiteY5-38" fmla="*/ 3107839 h 3242475"/>
              <a:gd name="connsiteX6-39" fmla="*/ 622689 w 3259303"/>
              <a:gd name="connsiteY6-40" fmla="*/ 2664664 h 3242475"/>
              <a:gd name="connsiteX7-41" fmla="*/ 398297 w 3259303"/>
              <a:gd name="connsiteY7-42" fmla="*/ 3242475 h 3242475"/>
              <a:gd name="connsiteX8-43" fmla="*/ 0 w 3259303"/>
              <a:gd name="connsiteY8-44" fmla="*/ 3236865 h 3242475"/>
              <a:gd name="connsiteX9-45" fmla="*/ 218783 w 3259303"/>
              <a:gd name="connsiteY9-46" fmla="*/ 2328075 h 3242475"/>
              <a:gd name="connsiteX10-47" fmla="*/ 1593187 w 3259303"/>
              <a:gd name="connsiteY10-48" fmla="*/ 1991486 h 3242475"/>
              <a:gd name="connsiteX11-49" fmla="*/ 1250989 w 3259303"/>
              <a:gd name="connsiteY11-50" fmla="*/ 959280 h 3242475"/>
              <a:gd name="connsiteX12-51" fmla="*/ 1054645 w 3259303"/>
              <a:gd name="connsiteY12-52" fmla="*/ 0 h 3242475"/>
              <a:gd name="connsiteX0-53" fmla="*/ 1054645 w 3259303"/>
              <a:gd name="connsiteY0-54" fmla="*/ 0 h 3242475"/>
              <a:gd name="connsiteX1-55" fmla="*/ 1464162 w 3259303"/>
              <a:gd name="connsiteY1-56" fmla="*/ 1 h 3242475"/>
              <a:gd name="connsiteX2-57" fmla="*/ 1682945 w 3259303"/>
              <a:gd name="connsiteY2-58" fmla="*/ 734887 h 3242475"/>
              <a:gd name="connsiteX3-59" fmla="*/ 2417830 w 3259303"/>
              <a:gd name="connsiteY3-60" fmla="*/ 560983 h 3242475"/>
              <a:gd name="connsiteX4-61" fmla="*/ 3259303 w 3259303"/>
              <a:gd name="connsiteY4-62" fmla="*/ 1828801 h 3242475"/>
              <a:gd name="connsiteX5-63" fmla="*/ 2311244 w 3259303"/>
              <a:gd name="connsiteY5-64" fmla="*/ 3107839 h 3242475"/>
              <a:gd name="connsiteX6-65" fmla="*/ 622689 w 3259303"/>
              <a:gd name="connsiteY6-66" fmla="*/ 2664664 h 3242475"/>
              <a:gd name="connsiteX7-67" fmla="*/ 398297 w 3259303"/>
              <a:gd name="connsiteY7-68" fmla="*/ 3242475 h 3242475"/>
              <a:gd name="connsiteX8-69" fmla="*/ 0 w 3259303"/>
              <a:gd name="connsiteY8-70" fmla="*/ 3236865 h 3242475"/>
              <a:gd name="connsiteX9-71" fmla="*/ 218783 w 3259303"/>
              <a:gd name="connsiteY9-72" fmla="*/ 2328075 h 3242475"/>
              <a:gd name="connsiteX10-73" fmla="*/ 1593187 w 3259303"/>
              <a:gd name="connsiteY10-74" fmla="*/ 1991486 h 3242475"/>
              <a:gd name="connsiteX11-75" fmla="*/ 1250989 w 3259303"/>
              <a:gd name="connsiteY11-76" fmla="*/ 959280 h 3242475"/>
              <a:gd name="connsiteX12-77" fmla="*/ 1054645 w 3259303"/>
              <a:gd name="connsiteY12-78" fmla="*/ 0 h 3242475"/>
              <a:gd name="connsiteX0-79" fmla="*/ 1065864 w 3259303"/>
              <a:gd name="connsiteY0-80" fmla="*/ 5609 h 3242474"/>
              <a:gd name="connsiteX1-81" fmla="*/ 1464162 w 3259303"/>
              <a:gd name="connsiteY1-82" fmla="*/ 0 h 3242474"/>
              <a:gd name="connsiteX2-83" fmla="*/ 1682945 w 3259303"/>
              <a:gd name="connsiteY2-84" fmla="*/ 734886 h 3242474"/>
              <a:gd name="connsiteX3-85" fmla="*/ 2417830 w 3259303"/>
              <a:gd name="connsiteY3-86" fmla="*/ 560982 h 3242474"/>
              <a:gd name="connsiteX4-87" fmla="*/ 3259303 w 3259303"/>
              <a:gd name="connsiteY4-88" fmla="*/ 1828800 h 3242474"/>
              <a:gd name="connsiteX5-89" fmla="*/ 2311244 w 3259303"/>
              <a:gd name="connsiteY5-90" fmla="*/ 3107838 h 3242474"/>
              <a:gd name="connsiteX6-91" fmla="*/ 622689 w 3259303"/>
              <a:gd name="connsiteY6-92" fmla="*/ 2664663 h 3242474"/>
              <a:gd name="connsiteX7-93" fmla="*/ 398297 w 3259303"/>
              <a:gd name="connsiteY7-94" fmla="*/ 3242474 h 3242474"/>
              <a:gd name="connsiteX8-95" fmla="*/ 0 w 3259303"/>
              <a:gd name="connsiteY8-96" fmla="*/ 3236864 h 3242474"/>
              <a:gd name="connsiteX9-97" fmla="*/ 218783 w 3259303"/>
              <a:gd name="connsiteY9-98" fmla="*/ 2328074 h 3242474"/>
              <a:gd name="connsiteX10-99" fmla="*/ 1593187 w 3259303"/>
              <a:gd name="connsiteY10-100" fmla="*/ 1991485 h 3242474"/>
              <a:gd name="connsiteX11-101" fmla="*/ 1250989 w 3259303"/>
              <a:gd name="connsiteY11-102" fmla="*/ 959279 h 3242474"/>
              <a:gd name="connsiteX12-103" fmla="*/ 1065864 w 3259303"/>
              <a:gd name="connsiteY12-104" fmla="*/ 5609 h 3242474"/>
              <a:gd name="connsiteX0-105" fmla="*/ 1065864 w 3259303"/>
              <a:gd name="connsiteY0-106" fmla="*/ 16828 h 3242474"/>
              <a:gd name="connsiteX1-107" fmla="*/ 1464162 w 3259303"/>
              <a:gd name="connsiteY1-108" fmla="*/ 0 h 3242474"/>
              <a:gd name="connsiteX2-109" fmla="*/ 1682945 w 3259303"/>
              <a:gd name="connsiteY2-110" fmla="*/ 734886 h 3242474"/>
              <a:gd name="connsiteX3-111" fmla="*/ 2417830 w 3259303"/>
              <a:gd name="connsiteY3-112" fmla="*/ 560982 h 3242474"/>
              <a:gd name="connsiteX4-113" fmla="*/ 3259303 w 3259303"/>
              <a:gd name="connsiteY4-114" fmla="*/ 1828800 h 3242474"/>
              <a:gd name="connsiteX5-115" fmla="*/ 2311244 w 3259303"/>
              <a:gd name="connsiteY5-116" fmla="*/ 3107838 h 3242474"/>
              <a:gd name="connsiteX6-117" fmla="*/ 622689 w 3259303"/>
              <a:gd name="connsiteY6-118" fmla="*/ 2664663 h 3242474"/>
              <a:gd name="connsiteX7-119" fmla="*/ 398297 w 3259303"/>
              <a:gd name="connsiteY7-120" fmla="*/ 3242474 h 3242474"/>
              <a:gd name="connsiteX8-121" fmla="*/ 0 w 3259303"/>
              <a:gd name="connsiteY8-122" fmla="*/ 3236864 h 3242474"/>
              <a:gd name="connsiteX9-123" fmla="*/ 218783 w 3259303"/>
              <a:gd name="connsiteY9-124" fmla="*/ 2328074 h 3242474"/>
              <a:gd name="connsiteX10-125" fmla="*/ 1593187 w 3259303"/>
              <a:gd name="connsiteY10-126" fmla="*/ 1991485 h 3242474"/>
              <a:gd name="connsiteX11-127" fmla="*/ 1250989 w 3259303"/>
              <a:gd name="connsiteY11-128" fmla="*/ 959279 h 3242474"/>
              <a:gd name="connsiteX12-129" fmla="*/ 1065864 w 3259303"/>
              <a:gd name="connsiteY12-130" fmla="*/ 16828 h 3242474"/>
              <a:gd name="connsiteX0-131" fmla="*/ 1065864 w 3259303"/>
              <a:gd name="connsiteY0-132" fmla="*/ 16828 h 3242474"/>
              <a:gd name="connsiteX1-133" fmla="*/ 1464162 w 3259303"/>
              <a:gd name="connsiteY1-134" fmla="*/ 0 h 3242474"/>
              <a:gd name="connsiteX2-135" fmla="*/ 1682945 w 3259303"/>
              <a:gd name="connsiteY2-136" fmla="*/ 734886 h 3242474"/>
              <a:gd name="connsiteX3-137" fmla="*/ 2417830 w 3259303"/>
              <a:gd name="connsiteY3-138" fmla="*/ 560982 h 3242474"/>
              <a:gd name="connsiteX4-139" fmla="*/ 3259303 w 3259303"/>
              <a:gd name="connsiteY4-140" fmla="*/ 1828800 h 3242474"/>
              <a:gd name="connsiteX5-141" fmla="*/ 2311244 w 3259303"/>
              <a:gd name="connsiteY5-142" fmla="*/ 3107838 h 3242474"/>
              <a:gd name="connsiteX6-143" fmla="*/ 622689 w 3259303"/>
              <a:gd name="connsiteY6-144" fmla="*/ 2664663 h 3242474"/>
              <a:gd name="connsiteX7-145" fmla="*/ 398297 w 3259303"/>
              <a:gd name="connsiteY7-146" fmla="*/ 3242474 h 3242474"/>
              <a:gd name="connsiteX8-147" fmla="*/ 0 w 3259303"/>
              <a:gd name="connsiteY8-148" fmla="*/ 3236864 h 3242474"/>
              <a:gd name="connsiteX9-149" fmla="*/ 218783 w 3259303"/>
              <a:gd name="connsiteY9-150" fmla="*/ 2328074 h 3242474"/>
              <a:gd name="connsiteX10-151" fmla="*/ 1593187 w 3259303"/>
              <a:gd name="connsiteY10-152" fmla="*/ 1991485 h 3242474"/>
              <a:gd name="connsiteX11-153" fmla="*/ 1250989 w 3259303"/>
              <a:gd name="connsiteY11-154" fmla="*/ 959279 h 3242474"/>
              <a:gd name="connsiteX12-155" fmla="*/ 1065864 w 3259303"/>
              <a:gd name="connsiteY12-156" fmla="*/ 16828 h 3242474"/>
              <a:gd name="connsiteX0-157" fmla="*/ 1065864 w 3259303"/>
              <a:gd name="connsiteY0-158" fmla="*/ 16828 h 3242474"/>
              <a:gd name="connsiteX1-159" fmla="*/ 1464162 w 3259303"/>
              <a:gd name="connsiteY1-160" fmla="*/ 0 h 3242474"/>
              <a:gd name="connsiteX2-161" fmla="*/ 1682945 w 3259303"/>
              <a:gd name="connsiteY2-162" fmla="*/ 734886 h 3242474"/>
              <a:gd name="connsiteX3-163" fmla="*/ 2417830 w 3259303"/>
              <a:gd name="connsiteY3-164" fmla="*/ 560982 h 3242474"/>
              <a:gd name="connsiteX4-165" fmla="*/ 3259303 w 3259303"/>
              <a:gd name="connsiteY4-166" fmla="*/ 1828800 h 3242474"/>
              <a:gd name="connsiteX5-167" fmla="*/ 2311244 w 3259303"/>
              <a:gd name="connsiteY5-168" fmla="*/ 3107838 h 3242474"/>
              <a:gd name="connsiteX6-169" fmla="*/ 622689 w 3259303"/>
              <a:gd name="connsiteY6-170" fmla="*/ 2664663 h 3242474"/>
              <a:gd name="connsiteX7-171" fmla="*/ 398297 w 3259303"/>
              <a:gd name="connsiteY7-172" fmla="*/ 3242474 h 3242474"/>
              <a:gd name="connsiteX8-173" fmla="*/ 0 w 3259303"/>
              <a:gd name="connsiteY8-174" fmla="*/ 3236864 h 3242474"/>
              <a:gd name="connsiteX9-175" fmla="*/ 218783 w 3259303"/>
              <a:gd name="connsiteY9-176" fmla="*/ 2328074 h 3242474"/>
              <a:gd name="connsiteX10-177" fmla="*/ 1593187 w 3259303"/>
              <a:gd name="connsiteY10-178" fmla="*/ 1991485 h 3242474"/>
              <a:gd name="connsiteX11-179" fmla="*/ 1250989 w 3259303"/>
              <a:gd name="connsiteY11-180" fmla="*/ 959279 h 3242474"/>
              <a:gd name="connsiteX12-181" fmla="*/ 1065864 w 3259303"/>
              <a:gd name="connsiteY12-182" fmla="*/ 16828 h 3242474"/>
              <a:gd name="connsiteX0-183" fmla="*/ 1065864 w 3259303"/>
              <a:gd name="connsiteY0-184" fmla="*/ 16828 h 3242474"/>
              <a:gd name="connsiteX1-185" fmla="*/ 1464162 w 3259303"/>
              <a:gd name="connsiteY1-186" fmla="*/ 0 h 3242474"/>
              <a:gd name="connsiteX2-187" fmla="*/ 1682945 w 3259303"/>
              <a:gd name="connsiteY2-188" fmla="*/ 734886 h 3242474"/>
              <a:gd name="connsiteX3-189" fmla="*/ 2417830 w 3259303"/>
              <a:gd name="connsiteY3-190" fmla="*/ 560982 h 3242474"/>
              <a:gd name="connsiteX4-191" fmla="*/ 3259303 w 3259303"/>
              <a:gd name="connsiteY4-192" fmla="*/ 1828800 h 3242474"/>
              <a:gd name="connsiteX5-193" fmla="*/ 2311244 w 3259303"/>
              <a:gd name="connsiteY5-194" fmla="*/ 3107838 h 3242474"/>
              <a:gd name="connsiteX6-195" fmla="*/ 622689 w 3259303"/>
              <a:gd name="connsiteY6-196" fmla="*/ 2664663 h 3242474"/>
              <a:gd name="connsiteX7-197" fmla="*/ 398297 w 3259303"/>
              <a:gd name="connsiteY7-198" fmla="*/ 3242474 h 3242474"/>
              <a:gd name="connsiteX8-199" fmla="*/ 0 w 3259303"/>
              <a:gd name="connsiteY8-200" fmla="*/ 3236864 h 3242474"/>
              <a:gd name="connsiteX9-201" fmla="*/ 218783 w 3259303"/>
              <a:gd name="connsiteY9-202" fmla="*/ 2328074 h 3242474"/>
              <a:gd name="connsiteX10-203" fmla="*/ 1593187 w 3259303"/>
              <a:gd name="connsiteY10-204" fmla="*/ 1991485 h 3242474"/>
              <a:gd name="connsiteX11-205" fmla="*/ 1250989 w 3259303"/>
              <a:gd name="connsiteY11-206" fmla="*/ 959279 h 3242474"/>
              <a:gd name="connsiteX12-207" fmla="*/ 1065864 w 3259303"/>
              <a:gd name="connsiteY12-208" fmla="*/ 16828 h 3242474"/>
              <a:gd name="connsiteX0-209" fmla="*/ 1065864 w 3259303"/>
              <a:gd name="connsiteY0-210" fmla="*/ 16828 h 3242474"/>
              <a:gd name="connsiteX1-211" fmla="*/ 1464162 w 3259303"/>
              <a:gd name="connsiteY1-212" fmla="*/ 0 h 3242474"/>
              <a:gd name="connsiteX2-213" fmla="*/ 1682945 w 3259303"/>
              <a:gd name="connsiteY2-214" fmla="*/ 734886 h 3242474"/>
              <a:gd name="connsiteX3-215" fmla="*/ 2417830 w 3259303"/>
              <a:gd name="connsiteY3-216" fmla="*/ 560982 h 3242474"/>
              <a:gd name="connsiteX4-217" fmla="*/ 3259303 w 3259303"/>
              <a:gd name="connsiteY4-218" fmla="*/ 1828800 h 3242474"/>
              <a:gd name="connsiteX5-219" fmla="*/ 2311244 w 3259303"/>
              <a:gd name="connsiteY5-220" fmla="*/ 3107838 h 3242474"/>
              <a:gd name="connsiteX6-221" fmla="*/ 622689 w 3259303"/>
              <a:gd name="connsiteY6-222" fmla="*/ 2664663 h 3242474"/>
              <a:gd name="connsiteX7-223" fmla="*/ 398297 w 3259303"/>
              <a:gd name="connsiteY7-224" fmla="*/ 3242474 h 3242474"/>
              <a:gd name="connsiteX8-225" fmla="*/ 0 w 3259303"/>
              <a:gd name="connsiteY8-226" fmla="*/ 3236864 h 3242474"/>
              <a:gd name="connsiteX9-227" fmla="*/ 218783 w 3259303"/>
              <a:gd name="connsiteY9-228" fmla="*/ 2328074 h 3242474"/>
              <a:gd name="connsiteX10-229" fmla="*/ 1593187 w 3259303"/>
              <a:gd name="connsiteY10-230" fmla="*/ 1991485 h 3242474"/>
              <a:gd name="connsiteX11-231" fmla="*/ 1250989 w 3259303"/>
              <a:gd name="connsiteY11-232" fmla="*/ 959279 h 3242474"/>
              <a:gd name="connsiteX12-233" fmla="*/ 1065864 w 3259303"/>
              <a:gd name="connsiteY12-234" fmla="*/ 16828 h 3242474"/>
              <a:gd name="connsiteX0-235" fmla="*/ 1065864 w 3259303"/>
              <a:gd name="connsiteY0-236" fmla="*/ 16828 h 3242474"/>
              <a:gd name="connsiteX1-237" fmla="*/ 1464162 w 3259303"/>
              <a:gd name="connsiteY1-238" fmla="*/ 0 h 3242474"/>
              <a:gd name="connsiteX2-239" fmla="*/ 1682945 w 3259303"/>
              <a:gd name="connsiteY2-240" fmla="*/ 734886 h 3242474"/>
              <a:gd name="connsiteX3-241" fmla="*/ 2417830 w 3259303"/>
              <a:gd name="connsiteY3-242" fmla="*/ 560982 h 3242474"/>
              <a:gd name="connsiteX4-243" fmla="*/ 3259303 w 3259303"/>
              <a:gd name="connsiteY4-244" fmla="*/ 1828800 h 3242474"/>
              <a:gd name="connsiteX5-245" fmla="*/ 2311244 w 3259303"/>
              <a:gd name="connsiteY5-246" fmla="*/ 3107838 h 3242474"/>
              <a:gd name="connsiteX6-247" fmla="*/ 622689 w 3259303"/>
              <a:gd name="connsiteY6-248" fmla="*/ 2664663 h 3242474"/>
              <a:gd name="connsiteX7-249" fmla="*/ 398297 w 3259303"/>
              <a:gd name="connsiteY7-250" fmla="*/ 3242474 h 3242474"/>
              <a:gd name="connsiteX8-251" fmla="*/ 0 w 3259303"/>
              <a:gd name="connsiteY8-252" fmla="*/ 3236864 h 3242474"/>
              <a:gd name="connsiteX9-253" fmla="*/ 218783 w 3259303"/>
              <a:gd name="connsiteY9-254" fmla="*/ 2328074 h 3242474"/>
              <a:gd name="connsiteX10-255" fmla="*/ 1593187 w 3259303"/>
              <a:gd name="connsiteY10-256" fmla="*/ 1991485 h 3242474"/>
              <a:gd name="connsiteX11-257" fmla="*/ 1250989 w 3259303"/>
              <a:gd name="connsiteY11-258" fmla="*/ 959279 h 3242474"/>
              <a:gd name="connsiteX12-259" fmla="*/ 1065864 w 3259303"/>
              <a:gd name="connsiteY12-260" fmla="*/ 16828 h 3242474"/>
              <a:gd name="connsiteX0-261" fmla="*/ 1065864 w 3259303"/>
              <a:gd name="connsiteY0-262" fmla="*/ 16828 h 3242474"/>
              <a:gd name="connsiteX1-263" fmla="*/ 1464162 w 3259303"/>
              <a:gd name="connsiteY1-264" fmla="*/ 0 h 3242474"/>
              <a:gd name="connsiteX2-265" fmla="*/ 1682945 w 3259303"/>
              <a:gd name="connsiteY2-266" fmla="*/ 734886 h 3242474"/>
              <a:gd name="connsiteX3-267" fmla="*/ 2417830 w 3259303"/>
              <a:gd name="connsiteY3-268" fmla="*/ 560982 h 3242474"/>
              <a:gd name="connsiteX4-269" fmla="*/ 3259303 w 3259303"/>
              <a:gd name="connsiteY4-270" fmla="*/ 1828800 h 3242474"/>
              <a:gd name="connsiteX5-271" fmla="*/ 2311244 w 3259303"/>
              <a:gd name="connsiteY5-272" fmla="*/ 3107838 h 3242474"/>
              <a:gd name="connsiteX6-273" fmla="*/ 622689 w 3259303"/>
              <a:gd name="connsiteY6-274" fmla="*/ 2664663 h 3242474"/>
              <a:gd name="connsiteX7-275" fmla="*/ 398297 w 3259303"/>
              <a:gd name="connsiteY7-276" fmla="*/ 3242474 h 3242474"/>
              <a:gd name="connsiteX8-277" fmla="*/ 0 w 3259303"/>
              <a:gd name="connsiteY8-278" fmla="*/ 3236864 h 3242474"/>
              <a:gd name="connsiteX9-279" fmla="*/ 218783 w 3259303"/>
              <a:gd name="connsiteY9-280" fmla="*/ 2328074 h 3242474"/>
              <a:gd name="connsiteX10-281" fmla="*/ 1593187 w 3259303"/>
              <a:gd name="connsiteY10-282" fmla="*/ 1991485 h 3242474"/>
              <a:gd name="connsiteX11-283" fmla="*/ 1250989 w 3259303"/>
              <a:gd name="connsiteY11-284" fmla="*/ 959279 h 3242474"/>
              <a:gd name="connsiteX12-285" fmla="*/ 1065864 w 3259303"/>
              <a:gd name="connsiteY12-286" fmla="*/ 16828 h 3242474"/>
              <a:gd name="connsiteX0-287" fmla="*/ 1065864 w 3259303"/>
              <a:gd name="connsiteY0-288" fmla="*/ 16828 h 3242474"/>
              <a:gd name="connsiteX1-289" fmla="*/ 1464162 w 3259303"/>
              <a:gd name="connsiteY1-290" fmla="*/ 0 h 3242474"/>
              <a:gd name="connsiteX2-291" fmla="*/ 1682945 w 3259303"/>
              <a:gd name="connsiteY2-292" fmla="*/ 734886 h 3242474"/>
              <a:gd name="connsiteX3-293" fmla="*/ 2417830 w 3259303"/>
              <a:gd name="connsiteY3-294" fmla="*/ 560982 h 3242474"/>
              <a:gd name="connsiteX4-295" fmla="*/ 3259303 w 3259303"/>
              <a:gd name="connsiteY4-296" fmla="*/ 1828800 h 3242474"/>
              <a:gd name="connsiteX5-297" fmla="*/ 2311244 w 3259303"/>
              <a:gd name="connsiteY5-298" fmla="*/ 3107838 h 3242474"/>
              <a:gd name="connsiteX6-299" fmla="*/ 622689 w 3259303"/>
              <a:gd name="connsiteY6-300" fmla="*/ 2664663 h 3242474"/>
              <a:gd name="connsiteX7-301" fmla="*/ 398297 w 3259303"/>
              <a:gd name="connsiteY7-302" fmla="*/ 3242474 h 3242474"/>
              <a:gd name="connsiteX8-303" fmla="*/ 0 w 3259303"/>
              <a:gd name="connsiteY8-304" fmla="*/ 3236864 h 3242474"/>
              <a:gd name="connsiteX9-305" fmla="*/ 218783 w 3259303"/>
              <a:gd name="connsiteY9-306" fmla="*/ 2328074 h 3242474"/>
              <a:gd name="connsiteX10-307" fmla="*/ 1593187 w 3259303"/>
              <a:gd name="connsiteY10-308" fmla="*/ 1991485 h 3242474"/>
              <a:gd name="connsiteX11-309" fmla="*/ 1250989 w 3259303"/>
              <a:gd name="connsiteY11-310" fmla="*/ 959279 h 3242474"/>
              <a:gd name="connsiteX12-311" fmla="*/ 1065864 w 3259303"/>
              <a:gd name="connsiteY12-312" fmla="*/ 16828 h 3242474"/>
              <a:gd name="connsiteX0-313" fmla="*/ 1065864 w 3259303"/>
              <a:gd name="connsiteY0-314" fmla="*/ 16828 h 3242474"/>
              <a:gd name="connsiteX1-315" fmla="*/ 1464162 w 3259303"/>
              <a:gd name="connsiteY1-316" fmla="*/ 0 h 3242474"/>
              <a:gd name="connsiteX2-317" fmla="*/ 1682945 w 3259303"/>
              <a:gd name="connsiteY2-318" fmla="*/ 734886 h 3242474"/>
              <a:gd name="connsiteX3-319" fmla="*/ 2417830 w 3259303"/>
              <a:gd name="connsiteY3-320" fmla="*/ 560982 h 3242474"/>
              <a:gd name="connsiteX4-321" fmla="*/ 3259303 w 3259303"/>
              <a:gd name="connsiteY4-322" fmla="*/ 1828800 h 3242474"/>
              <a:gd name="connsiteX5-323" fmla="*/ 2311244 w 3259303"/>
              <a:gd name="connsiteY5-324" fmla="*/ 3107838 h 3242474"/>
              <a:gd name="connsiteX6-325" fmla="*/ 622689 w 3259303"/>
              <a:gd name="connsiteY6-326" fmla="*/ 2664663 h 3242474"/>
              <a:gd name="connsiteX7-327" fmla="*/ 398297 w 3259303"/>
              <a:gd name="connsiteY7-328" fmla="*/ 3242474 h 3242474"/>
              <a:gd name="connsiteX8-329" fmla="*/ 0 w 3259303"/>
              <a:gd name="connsiteY8-330" fmla="*/ 3236864 h 3242474"/>
              <a:gd name="connsiteX9-331" fmla="*/ 218783 w 3259303"/>
              <a:gd name="connsiteY9-332" fmla="*/ 2328074 h 3242474"/>
              <a:gd name="connsiteX10-333" fmla="*/ 1593187 w 3259303"/>
              <a:gd name="connsiteY10-334" fmla="*/ 1991485 h 3242474"/>
              <a:gd name="connsiteX11-335" fmla="*/ 1250989 w 3259303"/>
              <a:gd name="connsiteY11-336" fmla="*/ 959279 h 3242474"/>
              <a:gd name="connsiteX12-337" fmla="*/ 1065864 w 3259303"/>
              <a:gd name="connsiteY12-338" fmla="*/ 16828 h 3242474"/>
              <a:gd name="connsiteX0-339" fmla="*/ 1065864 w 3259303"/>
              <a:gd name="connsiteY0-340" fmla="*/ 16828 h 3242474"/>
              <a:gd name="connsiteX1-341" fmla="*/ 1464162 w 3259303"/>
              <a:gd name="connsiteY1-342" fmla="*/ 0 h 3242474"/>
              <a:gd name="connsiteX2-343" fmla="*/ 1682945 w 3259303"/>
              <a:gd name="connsiteY2-344" fmla="*/ 734886 h 3242474"/>
              <a:gd name="connsiteX3-345" fmla="*/ 2417830 w 3259303"/>
              <a:gd name="connsiteY3-346" fmla="*/ 560982 h 3242474"/>
              <a:gd name="connsiteX4-347" fmla="*/ 3259303 w 3259303"/>
              <a:gd name="connsiteY4-348" fmla="*/ 1828800 h 3242474"/>
              <a:gd name="connsiteX5-349" fmla="*/ 2311244 w 3259303"/>
              <a:gd name="connsiteY5-350" fmla="*/ 3107838 h 3242474"/>
              <a:gd name="connsiteX6-351" fmla="*/ 622689 w 3259303"/>
              <a:gd name="connsiteY6-352" fmla="*/ 2664663 h 3242474"/>
              <a:gd name="connsiteX7-353" fmla="*/ 398297 w 3259303"/>
              <a:gd name="connsiteY7-354" fmla="*/ 3242474 h 3242474"/>
              <a:gd name="connsiteX8-355" fmla="*/ 0 w 3259303"/>
              <a:gd name="connsiteY8-356" fmla="*/ 3236864 h 3242474"/>
              <a:gd name="connsiteX9-357" fmla="*/ 218783 w 3259303"/>
              <a:gd name="connsiteY9-358" fmla="*/ 2328074 h 3242474"/>
              <a:gd name="connsiteX10-359" fmla="*/ 1593187 w 3259303"/>
              <a:gd name="connsiteY10-360" fmla="*/ 1991485 h 3242474"/>
              <a:gd name="connsiteX11-361" fmla="*/ 1250989 w 3259303"/>
              <a:gd name="connsiteY11-362" fmla="*/ 959279 h 3242474"/>
              <a:gd name="connsiteX12-363" fmla="*/ 1065864 w 3259303"/>
              <a:gd name="connsiteY12-364" fmla="*/ 16828 h 3242474"/>
              <a:gd name="connsiteX0-365" fmla="*/ 1065864 w 3259303"/>
              <a:gd name="connsiteY0-366" fmla="*/ 16828 h 3242474"/>
              <a:gd name="connsiteX1-367" fmla="*/ 1464162 w 3259303"/>
              <a:gd name="connsiteY1-368" fmla="*/ 0 h 3242474"/>
              <a:gd name="connsiteX2-369" fmla="*/ 1682945 w 3259303"/>
              <a:gd name="connsiteY2-370" fmla="*/ 734886 h 3242474"/>
              <a:gd name="connsiteX3-371" fmla="*/ 2417830 w 3259303"/>
              <a:gd name="connsiteY3-372" fmla="*/ 560982 h 3242474"/>
              <a:gd name="connsiteX4-373" fmla="*/ 3259303 w 3259303"/>
              <a:gd name="connsiteY4-374" fmla="*/ 1828800 h 3242474"/>
              <a:gd name="connsiteX5-375" fmla="*/ 2311244 w 3259303"/>
              <a:gd name="connsiteY5-376" fmla="*/ 3107838 h 3242474"/>
              <a:gd name="connsiteX6-377" fmla="*/ 622689 w 3259303"/>
              <a:gd name="connsiteY6-378" fmla="*/ 2664663 h 3242474"/>
              <a:gd name="connsiteX7-379" fmla="*/ 398297 w 3259303"/>
              <a:gd name="connsiteY7-380" fmla="*/ 3242474 h 3242474"/>
              <a:gd name="connsiteX8-381" fmla="*/ 0 w 3259303"/>
              <a:gd name="connsiteY8-382" fmla="*/ 3236864 h 3242474"/>
              <a:gd name="connsiteX9-383" fmla="*/ 218783 w 3259303"/>
              <a:gd name="connsiteY9-384" fmla="*/ 2328074 h 3242474"/>
              <a:gd name="connsiteX10-385" fmla="*/ 1593187 w 3259303"/>
              <a:gd name="connsiteY10-386" fmla="*/ 1991485 h 3242474"/>
              <a:gd name="connsiteX11-387" fmla="*/ 1250989 w 3259303"/>
              <a:gd name="connsiteY11-388" fmla="*/ 959279 h 3242474"/>
              <a:gd name="connsiteX12-389" fmla="*/ 1065864 w 3259303"/>
              <a:gd name="connsiteY12-390" fmla="*/ 16828 h 3242474"/>
              <a:gd name="connsiteX0-391" fmla="*/ 1065864 w 3259303"/>
              <a:gd name="connsiteY0-392" fmla="*/ 16828 h 3242474"/>
              <a:gd name="connsiteX1-393" fmla="*/ 1464162 w 3259303"/>
              <a:gd name="connsiteY1-394" fmla="*/ 0 h 3242474"/>
              <a:gd name="connsiteX2-395" fmla="*/ 1682945 w 3259303"/>
              <a:gd name="connsiteY2-396" fmla="*/ 734886 h 3242474"/>
              <a:gd name="connsiteX3-397" fmla="*/ 2417830 w 3259303"/>
              <a:gd name="connsiteY3-398" fmla="*/ 560982 h 3242474"/>
              <a:gd name="connsiteX4-399" fmla="*/ 3259303 w 3259303"/>
              <a:gd name="connsiteY4-400" fmla="*/ 1828800 h 3242474"/>
              <a:gd name="connsiteX5-401" fmla="*/ 2311244 w 3259303"/>
              <a:gd name="connsiteY5-402" fmla="*/ 3107838 h 3242474"/>
              <a:gd name="connsiteX6-403" fmla="*/ 622689 w 3259303"/>
              <a:gd name="connsiteY6-404" fmla="*/ 2664663 h 3242474"/>
              <a:gd name="connsiteX7-405" fmla="*/ 398297 w 3259303"/>
              <a:gd name="connsiteY7-406" fmla="*/ 3242474 h 3242474"/>
              <a:gd name="connsiteX8-407" fmla="*/ 0 w 3259303"/>
              <a:gd name="connsiteY8-408" fmla="*/ 3236864 h 3242474"/>
              <a:gd name="connsiteX9-409" fmla="*/ 437566 w 3259303"/>
              <a:gd name="connsiteY9-410" fmla="*/ 2260757 h 3242474"/>
              <a:gd name="connsiteX10-411" fmla="*/ 1593187 w 3259303"/>
              <a:gd name="connsiteY10-412" fmla="*/ 1991485 h 3242474"/>
              <a:gd name="connsiteX11-413" fmla="*/ 1250989 w 3259303"/>
              <a:gd name="connsiteY11-414" fmla="*/ 959279 h 3242474"/>
              <a:gd name="connsiteX12-415" fmla="*/ 1065864 w 3259303"/>
              <a:gd name="connsiteY12-416" fmla="*/ 16828 h 3242474"/>
              <a:gd name="connsiteX0-417" fmla="*/ 1065864 w 3259303"/>
              <a:gd name="connsiteY0-418" fmla="*/ 16828 h 3242474"/>
              <a:gd name="connsiteX1-419" fmla="*/ 1464162 w 3259303"/>
              <a:gd name="connsiteY1-420" fmla="*/ 0 h 3242474"/>
              <a:gd name="connsiteX2-421" fmla="*/ 1682945 w 3259303"/>
              <a:gd name="connsiteY2-422" fmla="*/ 734886 h 3242474"/>
              <a:gd name="connsiteX3-423" fmla="*/ 2417830 w 3259303"/>
              <a:gd name="connsiteY3-424" fmla="*/ 560982 h 3242474"/>
              <a:gd name="connsiteX4-425" fmla="*/ 3259303 w 3259303"/>
              <a:gd name="connsiteY4-426" fmla="*/ 1828800 h 3242474"/>
              <a:gd name="connsiteX5-427" fmla="*/ 2311244 w 3259303"/>
              <a:gd name="connsiteY5-428" fmla="*/ 3107838 h 3242474"/>
              <a:gd name="connsiteX6-429" fmla="*/ 622689 w 3259303"/>
              <a:gd name="connsiteY6-430" fmla="*/ 2664663 h 3242474"/>
              <a:gd name="connsiteX7-431" fmla="*/ 398297 w 3259303"/>
              <a:gd name="connsiteY7-432" fmla="*/ 3242474 h 3242474"/>
              <a:gd name="connsiteX8-433" fmla="*/ 0 w 3259303"/>
              <a:gd name="connsiteY8-434" fmla="*/ 3236864 h 3242474"/>
              <a:gd name="connsiteX9-435" fmla="*/ 437566 w 3259303"/>
              <a:gd name="connsiteY9-436" fmla="*/ 2260757 h 3242474"/>
              <a:gd name="connsiteX10-437" fmla="*/ 1593187 w 3259303"/>
              <a:gd name="connsiteY10-438" fmla="*/ 1991485 h 3242474"/>
              <a:gd name="connsiteX11-439" fmla="*/ 1250989 w 3259303"/>
              <a:gd name="connsiteY11-440" fmla="*/ 959279 h 3242474"/>
              <a:gd name="connsiteX12-441" fmla="*/ 1065864 w 3259303"/>
              <a:gd name="connsiteY12-442" fmla="*/ 16828 h 3242474"/>
              <a:gd name="connsiteX0-443" fmla="*/ 1065864 w 3259303"/>
              <a:gd name="connsiteY0-444" fmla="*/ 16828 h 3242474"/>
              <a:gd name="connsiteX1-445" fmla="*/ 1464162 w 3259303"/>
              <a:gd name="connsiteY1-446" fmla="*/ 0 h 3242474"/>
              <a:gd name="connsiteX2-447" fmla="*/ 1682945 w 3259303"/>
              <a:gd name="connsiteY2-448" fmla="*/ 734886 h 3242474"/>
              <a:gd name="connsiteX3-449" fmla="*/ 2417830 w 3259303"/>
              <a:gd name="connsiteY3-450" fmla="*/ 560982 h 3242474"/>
              <a:gd name="connsiteX4-451" fmla="*/ 3259303 w 3259303"/>
              <a:gd name="connsiteY4-452" fmla="*/ 1828800 h 3242474"/>
              <a:gd name="connsiteX5-453" fmla="*/ 2311244 w 3259303"/>
              <a:gd name="connsiteY5-454" fmla="*/ 3107838 h 3242474"/>
              <a:gd name="connsiteX6-455" fmla="*/ 622689 w 3259303"/>
              <a:gd name="connsiteY6-456" fmla="*/ 2664663 h 3242474"/>
              <a:gd name="connsiteX7-457" fmla="*/ 398297 w 3259303"/>
              <a:gd name="connsiteY7-458" fmla="*/ 3242474 h 3242474"/>
              <a:gd name="connsiteX8-459" fmla="*/ 0 w 3259303"/>
              <a:gd name="connsiteY8-460" fmla="*/ 3236864 h 3242474"/>
              <a:gd name="connsiteX9-461" fmla="*/ 448785 w 3259303"/>
              <a:gd name="connsiteY9-462" fmla="*/ 2232708 h 3242474"/>
              <a:gd name="connsiteX10-463" fmla="*/ 1593187 w 3259303"/>
              <a:gd name="connsiteY10-464" fmla="*/ 1991485 h 3242474"/>
              <a:gd name="connsiteX11-465" fmla="*/ 1250989 w 3259303"/>
              <a:gd name="connsiteY11-466" fmla="*/ 959279 h 3242474"/>
              <a:gd name="connsiteX12-467" fmla="*/ 1065864 w 3259303"/>
              <a:gd name="connsiteY12-468" fmla="*/ 16828 h 3242474"/>
              <a:gd name="connsiteX0-469" fmla="*/ 1065864 w 3259303"/>
              <a:gd name="connsiteY0-470" fmla="*/ 16828 h 3242474"/>
              <a:gd name="connsiteX1-471" fmla="*/ 1464162 w 3259303"/>
              <a:gd name="connsiteY1-472" fmla="*/ 0 h 3242474"/>
              <a:gd name="connsiteX2-473" fmla="*/ 1682945 w 3259303"/>
              <a:gd name="connsiteY2-474" fmla="*/ 734886 h 3242474"/>
              <a:gd name="connsiteX3-475" fmla="*/ 2417830 w 3259303"/>
              <a:gd name="connsiteY3-476" fmla="*/ 560982 h 3242474"/>
              <a:gd name="connsiteX4-477" fmla="*/ 3259303 w 3259303"/>
              <a:gd name="connsiteY4-478" fmla="*/ 1828800 h 3242474"/>
              <a:gd name="connsiteX5-479" fmla="*/ 2311244 w 3259303"/>
              <a:gd name="connsiteY5-480" fmla="*/ 3107838 h 3242474"/>
              <a:gd name="connsiteX6-481" fmla="*/ 622689 w 3259303"/>
              <a:gd name="connsiteY6-482" fmla="*/ 2664663 h 3242474"/>
              <a:gd name="connsiteX7-483" fmla="*/ 398297 w 3259303"/>
              <a:gd name="connsiteY7-484" fmla="*/ 3242474 h 3242474"/>
              <a:gd name="connsiteX8-485" fmla="*/ 0 w 3259303"/>
              <a:gd name="connsiteY8-486" fmla="*/ 3236864 h 3242474"/>
              <a:gd name="connsiteX9-487" fmla="*/ 448785 w 3259303"/>
              <a:gd name="connsiteY9-488" fmla="*/ 2232708 h 3242474"/>
              <a:gd name="connsiteX10-489" fmla="*/ 1593187 w 3259303"/>
              <a:gd name="connsiteY10-490" fmla="*/ 1991485 h 3242474"/>
              <a:gd name="connsiteX11-491" fmla="*/ 1250989 w 3259303"/>
              <a:gd name="connsiteY11-492" fmla="*/ 959279 h 3242474"/>
              <a:gd name="connsiteX12-493" fmla="*/ 1065864 w 3259303"/>
              <a:gd name="connsiteY12-494" fmla="*/ 16828 h 3242474"/>
              <a:gd name="connsiteX0-495" fmla="*/ 1065864 w 3259303"/>
              <a:gd name="connsiteY0-496" fmla="*/ 16828 h 3242474"/>
              <a:gd name="connsiteX1-497" fmla="*/ 1464162 w 3259303"/>
              <a:gd name="connsiteY1-498" fmla="*/ 0 h 3242474"/>
              <a:gd name="connsiteX2-499" fmla="*/ 1682945 w 3259303"/>
              <a:gd name="connsiteY2-500" fmla="*/ 734886 h 3242474"/>
              <a:gd name="connsiteX3-501" fmla="*/ 2417830 w 3259303"/>
              <a:gd name="connsiteY3-502" fmla="*/ 560982 h 3242474"/>
              <a:gd name="connsiteX4-503" fmla="*/ 3259303 w 3259303"/>
              <a:gd name="connsiteY4-504" fmla="*/ 1828800 h 3242474"/>
              <a:gd name="connsiteX5-505" fmla="*/ 2311244 w 3259303"/>
              <a:gd name="connsiteY5-506" fmla="*/ 3107838 h 3242474"/>
              <a:gd name="connsiteX6-507" fmla="*/ 622689 w 3259303"/>
              <a:gd name="connsiteY6-508" fmla="*/ 2664663 h 3242474"/>
              <a:gd name="connsiteX7-509" fmla="*/ 398297 w 3259303"/>
              <a:gd name="connsiteY7-510" fmla="*/ 3242474 h 3242474"/>
              <a:gd name="connsiteX8-511" fmla="*/ 0 w 3259303"/>
              <a:gd name="connsiteY8-512" fmla="*/ 3236864 h 3242474"/>
              <a:gd name="connsiteX9-513" fmla="*/ 448785 w 3259303"/>
              <a:gd name="connsiteY9-514" fmla="*/ 2232708 h 3242474"/>
              <a:gd name="connsiteX10-515" fmla="*/ 1593187 w 3259303"/>
              <a:gd name="connsiteY10-516" fmla="*/ 1991485 h 3242474"/>
              <a:gd name="connsiteX11-517" fmla="*/ 1250989 w 3259303"/>
              <a:gd name="connsiteY11-518" fmla="*/ 959279 h 3242474"/>
              <a:gd name="connsiteX12-519" fmla="*/ 1065864 w 3259303"/>
              <a:gd name="connsiteY12-520" fmla="*/ 16828 h 3242474"/>
              <a:gd name="connsiteX0-521" fmla="*/ 1065864 w 3259303"/>
              <a:gd name="connsiteY0-522" fmla="*/ 16828 h 3242474"/>
              <a:gd name="connsiteX1-523" fmla="*/ 1464162 w 3259303"/>
              <a:gd name="connsiteY1-524" fmla="*/ 0 h 3242474"/>
              <a:gd name="connsiteX2-525" fmla="*/ 1682945 w 3259303"/>
              <a:gd name="connsiteY2-526" fmla="*/ 734886 h 3242474"/>
              <a:gd name="connsiteX3-527" fmla="*/ 2417830 w 3259303"/>
              <a:gd name="connsiteY3-528" fmla="*/ 560982 h 3242474"/>
              <a:gd name="connsiteX4-529" fmla="*/ 3259303 w 3259303"/>
              <a:gd name="connsiteY4-530" fmla="*/ 1828800 h 3242474"/>
              <a:gd name="connsiteX5-531" fmla="*/ 2311244 w 3259303"/>
              <a:gd name="connsiteY5-532" fmla="*/ 3107838 h 3242474"/>
              <a:gd name="connsiteX6-533" fmla="*/ 622689 w 3259303"/>
              <a:gd name="connsiteY6-534" fmla="*/ 2664663 h 3242474"/>
              <a:gd name="connsiteX7-535" fmla="*/ 398297 w 3259303"/>
              <a:gd name="connsiteY7-536" fmla="*/ 3242474 h 3242474"/>
              <a:gd name="connsiteX8-537" fmla="*/ 0 w 3259303"/>
              <a:gd name="connsiteY8-538" fmla="*/ 3236864 h 3242474"/>
              <a:gd name="connsiteX9-539" fmla="*/ 448785 w 3259303"/>
              <a:gd name="connsiteY9-540" fmla="*/ 2232708 h 3242474"/>
              <a:gd name="connsiteX10-541" fmla="*/ 1593187 w 3259303"/>
              <a:gd name="connsiteY10-542" fmla="*/ 1991485 h 3242474"/>
              <a:gd name="connsiteX11-543" fmla="*/ 1250989 w 3259303"/>
              <a:gd name="connsiteY11-544" fmla="*/ 959279 h 3242474"/>
              <a:gd name="connsiteX12-545" fmla="*/ 1065864 w 3259303"/>
              <a:gd name="connsiteY12-546" fmla="*/ 16828 h 3242474"/>
              <a:gd name="connsiteX0-547" fmla="*/ 1065864 w 3259303"/>
              <a:gd name="connsiteY0-548" fmla="*/ 16828 h 3242474"/>
              <a:gd name="connsiteX1-549" fmla="*/ 1464162 w 3259303"/>
              <a:gd name="connsiteY1-550" fmla="*/ 0 h 3242474"/>
              <a:gd name="connsiteX2-551" fmla="*/ 1682945 w 3259303"/>
              <a:gd name="connsiteY2-552" fmla="*/ 734886 h 3242474"/>
              <a:gd name="connsiteX3-553" fmla="*/ 2417830 w 3259303"/>
              <a:gd name="connsiteY3-554" fmla="*/ 560982 h 3242474"/>
              <a:gd name="connsiteX4-555" fmla="*/ 3259303 w 3259303"/>
              <a:gd name="connsiteY4-556" fmla="*/ 1828800 h 3242474"/>
              <a:gd name="connsiteX5-557" fmla="*/ 2311244 w 3259303"/>
              <a:gd name="connsiteY5-558" fmla="*/ 3107838 h 3242474"/>
              <a:gd name="connsiteX6-559" fmla="*/ 622689 w 3259303"/>
              <a:gd name="connsiteY6-560" fmla="*/ 2664663 h 3242474"/>
              <a:gd name="connsiteX7-561" fmla="*/ 398297 w 3259303"/>
              <a:gd name="connsiteY7-562" fmla="*/ 3242474 h 3242474"/>
              <a:gd name="connsiteX8-563" fmla="*/ 0 w 3259303"/>
              <a:gd name="connsiteY8-564" fmla="*/ 3236864 h 3242474"/>
              <a:gd name="connsiteX9-565" fmla="*/ 448785 w 3259303"/>
              <a:gd name="connsiteY9-566" fmla="*/ 2232708 h 3242474"/>
              <a:gd name="connsiteX10-567" fmla="*/ 1593187 w 3259303"/>
              <a:gd name="connsiteY10-568" fmla="*/ 1991485 h 3242474"/>
              <a:gd name="connsiteX11-569" fmla="*/ 1250989 w 3259303"/>
              <a:gd name="connsiteY11-570" fmla="*/ 959279 h 3242474"/>
              <a:gd name="connsiteX12-571" fmla="*/ 1065864 w 3259303"/>
              <a:gd name="connsiteY12-572" fmla="*/ 16828 h 3242474"/>
              <a:gd name="connsiteX0-573" fmla="*/ 1065864 w 3259303"/>
              <a:gd name="connsiteY0-574" fmla="*/ 16828 h 3242474"/>
              <a:gd name="connsiteX1-575" fmla="*/ 1464162 w 3259303"/>
              <a:gd name="connsiteY1-576" fmla="*/ 0 h 3242474"/>
              <a:gd name="connsiteX2-577" fmla="*/ 1682945 w 3259303"/>
              <a:gd name="connsiteY2-578" fmla="*/ 734886 h 3242474"/>
              <a:gd name="connsiteX3-579" fmla="*/ 2417830 w 3259303"/>
              <a:gd name="connsiteY3-580" fmla="*/ 560982 h 3242474"/>
              <a:gd name="connsiteX4-581" fmla="*/ 3259303 w 3259303"/>
              <a:gd name="connsiteY4-582" fmla="*/ 1828800 h 3242474"/>
              <a:gd name="connsiteX5-583" fmla="*/ 2311244 w 3259303"/>
              <a:gd name="connsiteY5-584" fmla="*/ 3107838 h 3242474"/>
              <a:gd name="connsiteX6-585" fmla="*/ 622689 w 3259303"/>
              <a:gd name="connsiteY6-586" fmla="*/ 2664663 h 3242474"/>
              <a:gd name="connsiteX7-587" fmla="*/ 398297 w 3259303"/>
              <a:gd name="connsiteY7-588" fmla="*/ 3242474 h 3242474"/>
              <a:gd name="connsiteX8-589" fmla="*/ 0 w 3259303"/>
              <a:gd name="connsiteY8-590" fmla="*/ 3236864 h 3242474"/>
              <a:gd name="connsiteX9-591" fmla="*/ 448785 w 3259303"/>
              <a:gd name="connsiteY9-592" fmla="*/ 2232708 h 3242474"/>
              <a:gd name="connsiteX10-593" fmla="*/ 1593187 w 3259303"/>
              <a:gd name="connsiteY10-594" fmla="*/ 1991485 h 3242474"/>
              <a:gd name="connsiteX11-595" fmla="*/ 1250989 w 3259303"/>
              <a:gd name="connsiteY11-596" fmla="*/ 959279 h 3242474"/>
              <a:gd name="connsiteX12-597" fmla="*/ 1065864 w 3259303"/>
              <a:gd name="connsiteY12-598" fmla="*/ 16828 h 3242474"/>
              <a:gd name="connsiteX0-599" fmla="*/ 1065864 w 3259303"/>
              <a:gd name="connsiteY0-600" fmla="*/ 16828 h 3242474"/>
              <a:gd name="connsiteX1-601" fmla="*/ 1464162 w 3259303"/>
              <a:gd name="connsiteY1-602" fmla="*/ 0 h 3242474"/>
              <a:gd name="connsiteX2-603" fmla="*/ 1682945 w 3259303"/>
              <a:gd name="connsiteY2-604" fmla="*/ 734886 h 3242474"/>
              <a:gd name="connsiteX3-605" fmla="*/ 2417830 w 3259303"/>
              <a:gd name="connsiteY3-606" fmla="*/ 560982 h 3242474"/>
              <a:gd name="connsiteX4-607" fmla="*/ 3259303 w 3259303"/>
              <a:gd name="connsiteY4-608" fmla="*/ 1828800 h 3242474"/>
              <a:gd name="connsiteX5-609" fmla="*/ 2311244 w 3259303"/>
              <a:gd name="connsiteY5-610" fmla="*/ 3107838 h 3242474"/>
              <a:gd name="connsiteX6-611" fmla="*/ 622689 w 3259303"/>
              <a:gd name="connsiteY6-612" fmla="*/ 2664663 h 3242474"/>
              <a:gd name="connsiteX7-613" fmla="*/ 398297 w 3259303"/>
              <a:gd name="connsiteY7-614" fmla="*/ 3242474 h 3242474"/>
              <a:gd name="connsiteX8-615" fmla="*/ 0 w 3259303"/>
              <a:gd name="connsiteY8-616" fmla="*/ 3236864 h 3242474"/>
              <a:gd name="connsiteX9-617" fmla="*/ 448785 w 3259303"/>
              <a:gd name="connsiteY9-618" fmla="*/ 2232708 h 3242474"/>
              <a:gd name="connsiteX10-619" fmla="*/ 1576358 w 3259303"/>
              <a:gd name="connsiteY10-620" fmla="*/ 1991485 h 3242474"/>
              <a:gd name="connsiteX11-621" fmla="*/ 1250989 w 3259303"/>
              <a:gd name="connsiteY11-622" fmla="*/ 959279 h 3242474"/>
              <a:gd name="connsiteX12-623" fmla="*/ 1065864 w 3259303"/>
              <a:gd name="connsiteY12-624" fmla="*/ 16828 h 3242474"/>
              <a:gd name="connsiteX0-625" fmla="*/ 1065864 w 3259303"/>
              <a:gd name="connsiteY0-626" fmla="*/ 16828 h 3242474"/>
              <a:gd name="connsiteX1-627" fmla="*/ 1464162 w 3259303"/>
              <a:gd name="connsiteY1-628" fmla="*/ 0 h 3242474"/>
              <a:gd name="connsiteX2-629" fmla="*/ 1682945 w 3259303"/>
              <a:gd name="connsiteY2-630" fmla="*/ 734886 h 3242474"/>
              <a:gd name="connsiteX3-631" fmla="*/ 2417830 w 3259303"/>
              <a:gd name="connsiteY3-632" fmla="*/ 560982 h 3242474"/>
              <a:gd name="connsiteX4-633" fmla="*/ 3259303 w 3259303"/>
              <a:gd name="connsiteY4-634" fmla="*/ 1828800 h 3242474"/>
              <a:gd name="connsiteX5-635" fmla="*/ 2311244 w 3259303"/>
              <a:gd name="connsiteY5-636" fmla="*/ 3107838 h 3242474"/>
              <a:gd name="connsiteX6-637" fmla="*/ 622689 w 3259303"/>
              <a:gd name="connsiteY6-638" fmla="*/ 2664663 h 3242474"/>
              <a:gd name="connsiteX7-639" fmla="*/ 398297 w 3259303"/>
              <a:gd name="connsiteY7-640" fmla="*/ 3242474 h 3242474"/>
              <a:gd name="connsiteX8-641" fmla="*/ 0 w 3259303"/>
              <a:gd name="connsiteY8-642" fmla="*/ 3236864 h 3242474"/>
              <a:gd name="connsiteX9-643" fmla="*/ 448785 w 3259303"/>
              <a:gd name="connsiteY9-644" fmla="*/ 2232708 h 3242474"/>
              <a:gd name="connsiteX10-645" fmla="*/ 1576358 w 3259303"/>
              <a:gd name="connsiteY10-646" fmla="*/ 1991485 h 3242474"/>
              <a:gd name="connsiteX11-647" fmla="*/ 1250989 w 3259303"/>
              <a:gd name="connsiteY11-648" fmla="*/ 959279 h 3242474"/>
              <a:gd name="connsiteX12-649" fmla="*/ 1065864 w 3259303"/>
              <a:gd name="connsiteY12-650" fmla="*/ 16828 h 3242474"/>
              <a:gd name="connsiteX0-651" fmla="*/ 1004156 w 3197595"/>
              <a:gd name="connsiteY0-652" fmla="*/ 16828 h 3242474"/>
              <a:gd name="connsiteX1-653" fmla="*/ 1402454 w 3197595"/>
              <a:gd name="connsiteY1-654" fmla="*/ 0 h 3242474"/>
              <a:gd name="connsiteX2-655" fmla="*/ 1621237 w 3197595"/>
              <a:gd name="connsiteY2-656" fmla="*/ 734886 h 3242474"/>
              <a:gd name="connsiteX3-657" fmla="*/ 2356122 w 3197595"/>
              <a:gd name="connsiteY3-658" fmla="*/ 560982 h 3242474"/>
              <a:gd name="connsiteX4-659" fmla="*/ 3197595 w 3197595"/>
              <a:gd name="connsiteY4-660" fmla="*/ 1828800 h 3242474"/>
              <a:gd name="connsiteX5-661" fmla="*/ 2249536 w 3197595"/>
              <a:gd name="connsiteY5-662" fmla="*/ 3107838 h 3242474"/>
              <a:gd name="connsiteX6-663" fmla="*/ 560981 w 3197595"/>
              <a:gd name="connsiteY6-664" fmla="*/ 2664663 h 3242474"/>
              <a:gd name="connsiteX7-665" fmla="*/ 336589 w 3197595"/>
              <a:gd name="connsiteY7-666" fmla="*/ 3242474 h 3242474"/>
              <a:gd name="connsiteX8-667" fmla="*/ 0 w 3197595"/>
              <a:gd name="connsiteY8-668" fmla="*/ 3236864 h 3242474"/>
              <a:gd name="connsiteX9-669" fmla="*/ 387077 w 3197595"/>
              <a:gd name="connsiteY9-670" fmla="*/ 2232708 h 3242474"/>
              <a:gd name="connsiteX10-671" fmla="*/ 1514650 w 3197595"/>
              <a:gd name="connsiteY10-672" fmla="*/ 1991485 h 3242474"/>
              <a:gd name="connsiteX11-673" fmla="*/ 1189281 w 3197595"/>
              <a:gd name="connsiteY11-674" fmla="*/ 959279 h 3242474"/>
              <a:gd name="connsiteX12-675" fmla="*/ 1004156 w 3197595"/>
              <a:gd name="connsiteY12-676" fmla="*/ 16828 h 3242474"/>
              <a:gd name="connsiteX0-677" fmla="*/ 1011476 w 3204915"/>
              <a:gd name="connsiteY0-678" fmla="*/ 16828 h 3242474"/>
              <a:gd name="connsiteX1-679" fmla="*/ 1409774 w 3204915"/>
              <a:gd name="connsiteY1-680" fmla="*/ 0 h 3242474"/>
              <a:gd name="connsiteX2-681" fmla="*/ 1628557 w 3204915"/>
              <a:gd name="connsiteY2-682" fmla="*/ 734886 h 3242474"/>
              <a:gd name="connsiteX3-683" fmla="*/ 2363442 w 3204915"/>
              <a:gd name="connsiteY3-684" fmla="*/ 560982 h 3242474"/>
              <a:gd name="connsiteX4-685" fmla="*/ 3204915 w 3204915"/>
              <a:gd name="connsiteY4-686" fmla="*/ 1828800 h 3242474"/>
              <a:gd name="connsiteX5-687" fmla="*/ 2256856 w 3204915"/>
              <a:gd name="connsiteY5-688" fmla="*/ 3107838 h 3242474"/>
              <a:gd name="connsiteX6-689" fmla="*/ 568301 w 3204915"/>
              <a:gd name="connsiteY6-690" fmla="*/ 2664663 h 3242474"/>
              <a:gd name="connsiteX7-691" fmla="*/ 343909 w 3204915"/>
              <a:gd name="connsiteY7-692" fmla="*/ 3242474 h 3242474"/>
              <a:gd name="connsiteX8-693" fmla="*/ 7320 w 3204915"/>
              <a:gd name="connsiteY8-694" fmla="*/ 3236864 h 3242474"/>
              <a:gd name="connsiteX9-695" fmla="*/ 394397 w 3204915"/>
              <a:gd name="connsiteY9-696" fmla="*/ 2232708 h 3242474"/>
              <a:gd name="connsiteX10-697" fmla="*/ 1521970 w 3204915"/>
              <a:gd name="connsiteY10-698" fmla="*/ 1991485 h 3242474"/>
              <a:gd name="connsiteX11-699" fmla="*/ 1196601 w 3204915"/>
              <a:gd name="connsiteY11-700" fmla="*/ 959279 h 3242474"/>
              <a:gd name="connsiteX12-701" fmla="*/ 1011476 w 3204915"/>
              <a:gd name="connsiteY12-702" fmla="*/ 16828 h 3242474"/>
              <a:gd name="connsiteX0-703" fmla="*/ 1007292 w 3200731"/>
              <a:gd name="connsiteY0-704" fmla="*/ 16828 h 3242474"/>
              <a:gd name="connsiteX1-705" fmla="*/ 1405590 w 3200731"/>
              <a:gd name="connsiteY1-706" fmla="*/ 0 h 3242474"/>
              <a:gd name="connsiteX2-707" fmla="*/ 1624373 w 3200731"/>
              <a:gd name="connsiteY2-708" fmla="*/ 734886 h 3242474"/>
              <a:gd name="connsiteX3-709" fmla="*/ 2359258 w 3200731"/>
              <a:gd name="connsiteY3-710" fmla="*/ 560982 h 3242474"/>
              <a:gd name="connsiteX4-711" fmla="*/ 3200731 w 3200731"/>
              <a:gd name="connsiteY4-712" fmla="*/ 1828800 h 3242474"/>
              <a:gd name="connsiteX5-713" fmla="*/ 2252672 w 3200731"/>
              <a:gd name="connsiteY5-714" fmla="*/ 3107838 h 3242474"/>
              <a:gd name="connsiteX6-715" fmla="*/ 564117 w 3200731"/>
              <a:gd name="connsiteY6-716" fmla="*/ 2664663 h 3242474"/>
              <a:gd name="connsiteX7-717" fmla="*/ 339725 w 3200731"/>
              <a:gd name="connsiteY7-718" fmla="*/ 3242474 h 3242474"/>
              <a:gd name="connsiteX8-719" fmla="*/ 3136 w 3200731"/>
              <a:gd name="connsiteY8-720" fmla="*/ 3236864 h 3242474"/>
              <a:gd name="connsiteX9-721" fmla="*/ 390213 w 3200731"/>
              <a:gd name="connsiteY9-722" fmla="*/ 2232708 h 3242474"/>
              <a:gd name="connsiteX10-723" fmla="*/ 1517786 w 3200731"/>
              <a:gd name="connsiteY10-724" fmla="*/ 1991485 h 3242474"/>
              <a:gd name="connsiteX11-725" fmla="*/ 1192417 w 3200731"/>
              <a:gd name="connsiteY11-726" fmla="*/ 959279 h 3242474"/>
              <a:gd name="connsiteX12-727" fmla="*/ 1007292 w 3200731"/>
              <a:gd name="connsiteY12-728" fmla="*/ 16828 h 3242474"/>
              <a:gd name="connsiteX0-729" fmla="*/ 1051443 w 3244882"/>
              <a:gd name="connsiteY0-730" fmla="*/ 16828 h 3242474"/>
              <a:gd name="connsiteX1-731" fmla="*/ 1449741 w 3244882"/>
              <a:gd name="connsiteY1-732" fmla="*/ 0 h 3242474"/>
              <a:gd name="connsiteX2-733" fmla="*/ 1668524 w 3244882"/>
              <a:gd name="connsiteY2-734" fmla="*/ 734886 h 3242474"/>
              <a:gd name="connsiteX3-735" fmla="*/ 2403409 w 3244882"/>
              <a:gd name="connsiteY3-736" fmla="*/ 560982 h 3242474"/>
              <a:gd name="connsiteX4-737" fmla="*/ 3244882 w 3244882"/>
              <a:gd name="connsiteY4-738" fmla="*/ 1828800 h 3242474"/>
              <a:gd name="connsiteX5-739" fmla="*/ 2296823 w 3244882"/>
              <a:gd name="connsiteY5-740" fmla="*/ 3107838 h 3242474"/>
              <a:gd name="connsiteX6-741" fmla="*/ 608268 w 3244882"/>
              <a:gd name="connsiteY6-742" fmla="*/ 2664663 h 3242474"/>
              <a:gd name="connsiteX7-743" fmla="*/ 383876 w 3244882"/>
              <a:gd name="connsiteY7-744" fmla="*/ 3242474 h 3242474"/>
              <a:gd name="connsiteX8-745" fmla="*/ 2408 w 3244882"/>
              <a:gd name="connsiteY8-746" fmla="*/ 3236864 h 3242474"/>
              <a:gd name="connsiteX9-747" fmla="*/ 434364 w 3244882"/>
              <a:gd name="connsiteY9-748" fmla="*/ 2232708 h 3242474"/>
              <a:gd name="connsiteX10-749" fmla="*/ 1561937 w 3244882"/>
              <a:gd name="connsiteY10-750" fmla="*/ 1991485 h 3242474"/>
              <a:gd name="connsiteX11-751" fmla="*/ 1236568 w 3244882"/>
              <a:gd name="connsiteY11-752" fmla="*/ 959279 h 3242474"/>
              <a:gd name="connsiteX12-753" fmla="*/ 1051443 w 3244882"/>
              <a:gd name="connsiteY12-754" fmla="*/ 16828 h 3242474"/>
              <a:gd name="connsiteX0-755" fmla="*/ 1049313 w 3242752"/>
              <a:gd name="connsiteY0-756" fmla="*/ 16828 h 3242474"/>
              <a:gd name="connsiteX1-757" fmla="*/ 1447611 w 3242752"/>
              <a:gd name="connsiteY1-758" fmla="*/ 0 h 3242474"/>
              <a:gd name="connsiteX2-759" fmla="*/ 1666394 w 3242752"/>
              <a:gd name="connsiteY2-760" fmla="*/ 734886 h 3242474"/>
              <a:gd name="connsiteX3-761" fmla="*/ 2401279 w 3242752"/>
              <a:gd name="connsiteY3-762" fmla="*/ 560982 h 3242474"/>
              <a:gd name="connsiteX4-763" fmla="*/ 3242752 w 3242752"/>
              <a:gd name="connsiteY4-764" fmla="*/ 1828800 h 3242474"/>
              <a:gd name="connsiteX5-765" fmla="*/ 2294693 w 3242752"/>
              <a:gd name="connsiteY5-766" fmla="*/ 3107838 h 3242474"/>
              <a:gd name="connsiteX6-767" fmla="*/ 606138 w 3242752"/>
              <a:gd name="connsiteY6-768" fmla="*/ 2664663 h 3242474"/>
              <a:gd name="connsiteX7-769" fmla="*/ 381746 w 3242752"/>
              <a:gd name="connsiteY7-770" fmla="*/ 3242474 h 3242474"/>
              <a:gd name="connsiteX8-771" fmla="*/ 278 w 3242752"/>
              <a:gd name="connsiteY8-772" fmla="*/ 3236864 h 3242474"/>
              <a:gd name="connsiteX9-773" fmla="*/ 432234 w 3242752"/>
              <a:gd name="connsiteY9-774" fmla="*/ 2232708 h 3242474"/>
              <a:gd name="connsiteX10-775" fmla="*/ 1559807 w 3242752"/>
              <a:gd name="connsiteY10-776" fmla="*/ 1991485 h 3242474"/>
              <a:gd name="connsiteX11-777" fmla="*/ 1234438 w 3242752"/>
              <a:gd name="connsiteY11-778" fmla="*/ 959279 h 3242474"/>
              <a:gd name="connsiteX12-779" fmla="*/ 1049313 w 3242752"/>
              <a:gd name="connsiteY12-780" fmla="*/ 16828 h 3242474"/>
              <a:gd name="connsiteX0-781" fmla="*/ 1049035 w 3242474"/>
              <a:gd name="connsiteY0-782" fmla="*/ 16828 h 3242474"/>
              <a:gd name="connsiteX1-783" fmla="*/ 1447333 w 3242474"/>
              <a:gd name="connsiteY1-784" fmla="*/ 0 h 3242474"/>
              <a:gd name="connsiteX2-785" fmla="*/ 1666116 w 3242474"/>
              <a:gd name="connsiteY2-786" fmla="*/ 734886 h 3242474"/>
              <a:gd name="connsiteX3-787" fmla="*/ 2401001 w 3242474"/>
              <a:gd name="connsiteY3-788" fmla="*/ 560982 h 3242474"/>
              <a:gd name="connsiteX4-789" fmla="*/ 3242474 w 3242474"/>
              <a:gd name="connsiteY4-790" fmla="*/ 1828800 h 3242474"/>
              <a:gd name="connsiteX5-791" fmla="*/ 2294415 w 3242474"/>
              <a:gd name="connsiteY5-792" fmla="*/ 3107838 h 3242474"/>
              <a:gd name="connsiteX6-793" fmla="*/ 605860 w 3242474"/>
              <a:gd name="connsiteY6-794" fmla="*/ 2664663 h 3242474"/>
              <a:gd name="connsiteX7-795" fmla="*/ 381468 w 3242474"/>
              <a:gd name="connsiteY7-796" fmla="*/ 3242474 h 3242474"/>
              <a:gd name="connsiteX8-797" fmla="*/ 0 w 3242474"/>
              <a:gd name="connsiteY8-798" fmla="*/ 3236864 h 3242474"/>
              <a:gd name="connsiteX9-799" fmla="*/ 431956 w 3242474"/>
              <a:gd name="connsiteY9-800" fmla="*/ 2232708 h 3242474"/>
              <a:gd name="connsiteX10-801" fmla="*/ 1559529 w 3242474"/>
              <a:gd name="connsiteY10-802" fmla="*/ 1991485 h 3242474"/>
              <a:gd name="connsiteX11-803" fmla="*/ 1234160 w 3242474"/>
              <a:gd name="connsiteY11-804" fmla="*/ 959279 h 3242474"/>
              <a:gd name="connsiteX12-805" fmla="*/ 1049035 w 3242474"/>
              <a:gd name="connsiteY12-806" fmla="*/ 16828 h 3242474"/>
              <a:gd name="connsiteX0-807" fmla="*/ 1049035 w 3242474"/>
              <a:gd name="connsiteY0-808" fmla="*/ 16828 h 3242474"/>
              <a:gd name="connsiteX1-809" fmla="*/ 1447333 w 3242474"/>
              <a:gd name="connsiteY1-810" fmla="*/ 0 h 3242474"/>
              <a:gd name="connsiteX2-811" fmla="*/ 1666116 w 3242474"/>
              <a:gd name="connsiteY2-812" fmla="*/ 734886 h 3242474"/>
              <a:gd name="connsiteX3-813" fmla="*/ 2401001 w 3242474"/>
              <a:gd name="connsiteY3-814" fmla="*/ 560982 h 3242474"/>
              <a:gd name="connsiteX4-815" fmla="*/ 3242474 w 3242474"/>
              <a:gd name="connsiteY4-816" fmla="*/ 1828800 h 3242474"/>
              <a:gd name="connsiteX5-817" fmla="*/ 2294415 w 3242474"/>
              <a:gd name="connsiteY5-818" fmla="*/ 3107838 h 3242474"/>
              <a:gd name="connsiteX6-819" fmla="*/ 605860 w 3242474"/>
              <a:gd name="connsiteY6-820" fmla="*/ 2664663 h 3242474"/>
              <a:gd name="connsiteX7-821" fmla="*/ 381468 w 3242474"/>
              <a:gd name="connsiteY7-822" fmla="*/ 3242474 h 3242474"/>
              <a:gd name="connsiteX8-823" fmla="*/ 0 w 3242474"/>
              <a:gd name="connsiteY8-824" fmla="*/ 3236864 h 3242474"/>
              <a:gd name="connsiteX9-825" fmla="*/ 431956 w 3242474"/>
              <a:gd name="connsiteY9-826" fmla="*/ 2232708 h 3242474"/>
              <a:gd name="connsiteX10-827" fmla="*/ 1559529 w 3242474"/>
              <a:gd name="connsiteY10-828" fmla="*/ 1991485 h 3242474"/>
              <a:gd name="connsiteX11-829" fmla="*/ 1234160 w 3242474"/>
              <a:gd name="connsiteY11-830" fmla="*/ 959279 h 3242474"/>
              <a:gd name="connsiteX12-831" fmla="*/ 1049035 w 3242474"/>
              <a:gd name="connsiteY12-832" fmla="*/ 16828 h 3242474"/>
              <a:gd name="connsiteX0-833" fmla="*/ 1049035 w 3242474"/>
              <a:gd name="connsiteY0-834" fmla="*/ 16828 h 3242474"/>
              <a:gd name="connsiteX1-835" fmla="*/ 1447333 w 3242474"/>
              <a:gd name="connsiteY1-836" fmla="*/ 0 h 3242474"/>
              <a:gd name="connsiteX2-837" fmla="*/ 1666116 w 3242474"/>
              <a:gd name="connsiteY2-838" fmla="*/ 734886 h 3242474"/>
              <a:gd name="connsiteX3-839" fmla="*/ 2401001 w 3242474"/>
              <a:gd name="connsiteY3-840" fmla="*/ 560982 h 3242474"/>
              <a:gd name="connsiteX4-841" fmla="*/ 3242474 w 3242474"/>
              <a:gd name="connsiteY4-842" fmla="*/ 1828800 h 3242474"/>
              <a:gd name="connsiteX5-843" fmla="*/ 2294415 w 3242474"/>
              <a:gd name="connsiteY5-844" fmla="*/ 3107838 h 3242474"/>
              <a:gd name="connsiteX6-845" fmla="*/ 605860 w 3242474"/>
              <a:gd name="connsiteY6-846" fmla="*/ 2664663 h 3242474"/>
              <a:gd name="connsiteX7-847" fmla="*/ 381468 w 3242474"/>
              <a:gd name="connsiteY7-848" fmla="*/ 3242474 h 3242474"/>
              <a:gd name="connsiteX8-849" fmla="*/ 0 w 3242474"/>
              <a:gd name="connsiteY8-850" fmla="*/ 3236864 h 3242474"/>
              <a:gd name="connsiteX9-851" fmla="*/ 431956 w 3242474"/>
              <a:gd name="connsiteY9-852" fmla="*/ 2232708 h 3242474"/>
              <a:gd name="connsiteX10-853" fmla="*/ 1559529 w 3242474"/>
              <a:gd name="connsiteY10-854" fmla="*/ 1991485 h 3242474"/>
              <a:gd name="connsiteX11-855" fmla="*/ 1234160 w 3242474"/>
              <a:gd name="connsiteY11-856" fmla="*/ 959279 h 3242474"/>
              <a:gd name="connsiteX12-857" fmla="*/ 1049035 w 3242474"/>
              <a:gd name="connsiteY12-858" fmla="*/ 16828 h 3242474"/>
              <a:gd name="connsiteX0-859" fmla="*/ 1049035 w 3242474"/>
              <a:gd name="connsiteY0-860" fmla="*/ 16828 h 3242474"/>
              <a:gd name="connsiteX1-861" fmla="*/ 1447333 w 3242474"/>
              <a:gd name="connsiteY1-862" fmla="*/ 0 h 3242474"/>
              <a:gd name="connsiteX2-863" fmla="*/ 1666116 w 3242474"/>
              <a:gd name="connsiteY2-864" fmla="*/ 734886 h 3242474"/>
              <a:gd name="connsiteX3-865" fmla="*/ 2401001 w 3242474"/>
              <a:gd name="connsiteY3-866" fmla="*/ 560982 h 3242474"/>
              <a:gd name="connsiteX4-867" fmla="*/ 3242474 w 3242474"/>
              <a:gd name="connsiteY4-868" fmla="*/ 1828800 h 3242474"/>
              <a:gd name="connsiteX5-869" fmla="*/ 2294415 w 3242474"/>
              <a:gd name="connsiteY5-870" fmla="*/ 3107838 h 3242474"/>
              <a:gd name="connsiteX6-871" fmla="*/ 605860 w 3242474"/>
              <a:gd name="connsiteY6-872" fmla="*/ 2664663 h 3242474"/>
              <a:gd name="connsiteX7-873" fmla="*/ 381468 w 3242474"/>
              <a:gd name="connsiteY7-874" fmla="*/ 3242474 h 3242474"/>
              <a:gd name="connsiteX8-875" fmla="*/ 0 w 3242474"/>
              <a:gd name="connsiteY8-876" fmla="*/ 3236864 h 3242474"/>
              <a:gd name="connsiteX9-877" fmla="*/ 431956 w 3242474"/>
              <a:gd name="connsiteY9-878" fmla="*/ 2232708 h 3242474"/>
              <a:gd name="connsiteX10-879" fmla="*/ 1559529 w 3242474"/>
              <a:gd name="connsiteY10-880" fmla="*/ 1991485 h 3242474"/>
              <a:gd name="connsiteX11-881" fmla="*/ 1234160 w 3242474"/>
              <a:gd name="connsiteY11-882" fmla="*/ 959279 h 3242474"/>
              <a:gd name="connsiteX12-883" fmla="*/ 1049035 w 3242474"/>
              <a:gd name="connsiteY12-884" fmla="*/ 16828 h 3242474"/>
              <a:gd name="connsiteX0-885" fmla="*/ 1049035 w 3242474"/>
              <a:gd name="connsiteY0-886" fmla="*/ 16828 h 3242474"/>
              <a:gd name="connsiteX1-887" fmla="*/ 1447333 w 3242474"/>
              <a:gd name="connsiteY1-888" fmla="*/ 0 h 3242474"/>
              <a:gd name="connsiteX2-889" fmla="*/ 1666116 w 3242474"/>
              <a:gd name="connsiteY2-890" fmla="*/ 734886 h 3242474"/>
              <a:gd name="connsiteX3-891" fmla="*/ 2401001 w 3242474"/>
              <a:gd name="connsiteY3-892" fmla="*/ 560982 h 3242474"/>
              <a:gd name="connsiteX4-893" fmla="*/ 3242474 w 3242474"/>
              <a:gd name="connsiteY4-894" fmla="*/ 1828800 h 3242474"/>
              <a:gd name="connsiteX5-895" fmla="*/ 2300025 w 3242474"/>
              <a:gd name="connsiteY5-896" fmla="*/ 3046130 h 3242474"/>
              <a:gd name="connsiteX6-897" fmla="*/ 605860 w 3242474"/>
              <a:gd name="connsiteY6-898" fmla="*/ 2664663 h 3242474"/>
              <a:gd name="connsiteX7-899" fmla="*/ 381468 w 3242474"/>
              <a:gd name="connsiteY7-900" fmla="*/ 3242474 h 3242474"/>
              <a:gd name="connsiteX8-901" fmla="*/ 0 w 3242474"/>
              <a:gd name="connsiteY8-902" fmla="*/ 3236864 h 3242474"/>
              <a:gd name="connsiteX9-903" fmla="*/ 431956 w 3242474"/>
              <a:gd name="connsiteY9-904" fmla="*/ 2232708 h 3242474"/>
              <a:gd name="connsiteX10-905" fmla="*/ 1559529 w 3242474"/>
              <a:gd name="connsiteY10-906" fmla="*/ 1991485 h 3242474"/>
              <a:gd name="connsiteX11-907" fmla="*/ 1234160 w 3242474"/>
              <a:gd name="connsiteY11-908" fmla="*/ 959279 h 3242474"/>
              <a:gd name="connsiteX12-909" fmla="*/ 1049035 w 3242474"/>
              <a:gd name="connsiteY12-910" fmla="*/ 16828 h 3242474"/>
              <a:gd name="connsiteX0-911" fmla="*/ 1049035 w 3242474"/>
              <a:gd name="connsiteY0-912" fmla="*/ 16828 h 3242474"/>
              <a:gd name="connsiteX1-913" fmla="*/ 1447333 w 3242474"/>
              <a:gd name="connsiteY1-914" fmla="*/ 0 h 3242474"/>
              <a:gd name="connsiteX2-915" fmla="*/ 1666116 w 3242474"/>
              <a:gd name="connsiteY2-916" fmla="*/ 734886 h 3242474"/>
              <a:gd name="connsiteX3-917" fmla="*/ 2401001 w 3242474"/>
              <a:gd name="connsiteY3-918" fmla="*/ 560982 h 3242474"/>
              <a:gd name="connsiteX4-919" fmla="*/ 3242474 w 3242474"/>
              <a:gd name="connsiteY4-920" fmla="*/ 1828800 h 3242474"/>
              <a:gd name="connsiteX5-921" fmla="*/ 2300025 w 3242474"/>
              <a:gd name="connsiteY5-922" fmla="*/ 3046130 h 3242474"/>
              <a:gd name="connsiteX6-923" fmla="*/ 605860 w 3242474"/>
              <a:gd name="connsiteY6-924" fmla="*/ 2664663 h 3242474"/>
              <a:gd name="connsiteX7-925" fmla="*/ 381468 w 3242474"/>
              <a:gd name="connsiteY7-926" fmla="*/ 3242474 h 3242474"/>
              <a:gd name="connsiteX8-927" fmla="*/ 0 w 3242474"/>
              <a:gd name="connsiteY8-928" fmla="*/ 3236864 h 3242474"/>
              <a:gd name="connsiteX9-929" fmla="*/ 431956 w 3242474"/>
              <a:gd name="connsiteY9-930" fmla="*/ 2232708 h 3242474"/>
              <a:gd name="connsiteX10-931" fmla="*/ 1559529 w 3242474"/>
              <a:gd name="connsiteY10-932" fmla="*/ 1991485 h 3242474"/>
              <a:gd name="connsiteX11-933" fmla="*/ 1234160 w 3242474"/>
              <a:gd name="connsiteY11-934" fmla="*/ 959279 h 3242474"/>
              <a:gd name="connsiteX12-935" fmla="*/ 1049035 w 3242474"/>
              <a:gd name="connsiteY12-936" fmla="*/ 16828 h 3242474"/>
              <a:gd name="connsiteX0-937" fmla="*/ 1049035 w 3242474"/>
              <a:gd name="connsiteY0-938" fmla="*/ 16828 h 3242474"/>
              <a:gd name="connsiteX1-939" fmla="*/ 1447333 w 3242474"/>
              <a:gd name="connsiteY1-940" fmla="*/ 0 h 3242474"/>
              <a:gd name="connsiteX2-941" fmla="*/ 1666116 w 3242474"/>
              <a:gd name="connsiteY2-942" fmla="*/ 734886 h 3242474"/>
              <a:gd name="connsiteX3-943" fmla="*/ 2401001 w 3242474"/>
              <a:gd name="connsiteY3-944" fmla="*/ 560982 h 3242474"/>
              <a:gd name="connsiteX4-945" fmla="*/ 3242474 w 3242474"/>
              <a:gd name="connsiteY4-946" fmla="*/ 1828800 h 3242474"/>
              <a:gd name="connsiteX5-947" fmla="*/ 2300025 w 3242474"/>
              <a:gd name="connsiteY5-948" fmla="*/ 3046130 h 3242474"/>
              <a:gd name="connsiteX6-949" fmla="*/ 605860 w 3242474"/>
              <a:gd name="connsiteY6-950" fmla="*/ 2664663 h 3242474"/>
              <a:gd name="connsiteX7-951" fmla="*/ 381468 w 3242474"/>
              <a:gd name="connsiteY7-952" fmla="*/ 3242474 h 3242474"/>
              <a:gd name="connsiteX8-953" fmla="*/ 0 w 3242474"/>
              <a:gd name="connsiteY8-954" fmla="*/ 3236864 h 3242474"/>
              <a:gd name="connsiteX9-955" fmla="*/ 431956 w 3242474"/>
              <a:gd name="connsiteY9-956" fmla="*/ 2232708 h 3242474"/>
              <a:gd name="connsiteX10-957" fmla="*/ 1559529 w 3242474"/>
              <a:gd name="connsiteY10-958" fmla="*/ 1991485 h 3242474"/>
              <a:gd name="connsiteX11-959" fmla="*/ 1234160 w 3242474"/>
              <a:gd name="connsiteY11-960" fmla="*/ 959279 h 3242474"/>
              <a:gd name="connsiteX12-961" fmla="*/ 1049035 w 3242474"/>
              <a:gd name="connsiteY12-962" fmla="*/ 16828 h 3242474"/>
              <a:gd name="connsiteX0-963" fmla="*/ 1049035 w 3242474"/>
              <a:gd name="connsiteY0-964" fmla="*/ 16828 h 3242474"/>
              <a:gd name="connsiteX1-965" fmla="*/ 1447333 w 3242474"/>
              <a:gd name="connsiteY1-966" fmla="*/ 0 h 3242474"/>
              <a:gd name="connsiteX2-967" fmla="*/ 1666116 w 3242474"/>
              <a:gd name="connsiteY2-968" fmla="*/ 734886 h 3242474"/>
              <a:gd name="connsiteX3-969" fmla="*/ 2401001 w 3242474"/>
              <a:gd name="connsiteY3-970" fmla="*/ 560982 h 3242474"/>
              <a:gd name="connsiteX4-971" fmla="*/ 3242474 w 3242474"/>
              <a:gd name="connsiteY4-972" fmla="*/ 1828800 h 3242474"/>
              <a:gd name="connsiteX5-973" fmla="*/ 2300025 w 3242474"/>
              <a:gd name="connsiteY5-974" fmla="*/ 3046130 h 3242474"/>
              <a:gd name="connsiteX6-975" fmla="*/ 605860 w 3242474"/>
              <a:gd name="connsiteY6-976" fmla="*/ 2664663 h 3242474"/>
              <a:gd name="connsiteX7-977" fmla="*/ 381468 w 3242474"/>
              <a:gd name="connsiteY7-978" fmla="*/ 3242474 h 3242474"/>
              <a:gd name="connsiteX8-979" fmla="*/ 0 w 3242474"/>
              <a:gd name="connsiteY8-980" fmla="*/ 3236864 h 3242474"/>
              <a:gd name="connsiteX9-981" fmla="*/ 431956 w 3242474"/>
              <a:gd name="connsiteY9-982" fmla="*/ 2232708 h 3242474"/>
              <a:gd name="connsiteX10-983" fmla="*/ 1559529 w 3242474"/>
              <a:gd name="connsiteY10-984" fmla="*/ 1991485 h 3242474"/>
              <a:gd name="connsiteX11-985" fmla="*/ 1234160 w 3242474"/>
              <a:gd name="connsiteY11-986" fmla="*/ 959279 h 3242474"/>
              <a:gd name="connsiteX12-987" fmla="*/ 1049035 w 3242474"/>
              <a:gd name="connsiteY12-988" fmla="*/ 16828 h 3242474"/>
              <a:gd name="connsiteX0-989" fmla="*/ 1049035 w 3186376"/>
              <a:gd name="connsiteY0-990" fmla="*/ 16828 h 3242474"/>
              <a:gd name="connsiteX1-991" fmla="*/ 1447333 w 3186376"/>
              <a:gd name="connsiteY1-992" fmla="*/ 0 h 3242474"/>
              <a:gd name="connsiteX2-993" fmla="*/ 1666116 w 3186376"/>
              <a:gd name="connsiteY2-994" fmla="*/ 734886 h 3242474"/>
              <a:gd name="connsiteX3-995" fmla="*/ 2401001 w 3186376"/>
              <a:gd name="connsiteY3-996" fmla="*/ 560982 h 3242474"/>
              <a:gd name="connsiteX4-997" fmla="*/ 3186376 w 3186376"/>
              <a:gd name="connsiteY4-998" fmla="*/ 1828800 h 3242474"/>
              <a:gd name="connsiteX5-999" fmla="*/ 2300025 w 3186376"/>
              <a:gd name="connsiteY5-1000" fmla="*/ 3046130 h 3242474"/>
              <a:gd name="connsiteX6-1001" fmla="*/ 605860 w 3186376"/>
              <a:gd name="connsiteY6-1002" fmla="*/ 2664663 h 3242474"/>
              <a:gd name="connsiteX7-1003" fmla="*/ 381468 w 3186376"/>
              <a:gd name="connsiteY7-1004" fmla="*/ 3242474 h 3242474"/>
              <a:gd name="connsiteX8-1005" fmla="*/ 0 w 3186376"/>
              <a:gd name="connsiteY8-1006" fmla="*/ 3236864 h 3242474"/>
              <a:gd name="connsiteX9-1007" fmla="*/ 431956 w 3186376"/>
              <a:gd name="connsiteY9-1008" fmla="*/ 2232708 h 3242474"/>
              <a:gd name="connsiteX10-1009" fmla="*/ 1559529 w 3186376"/>
              <a:gd name="connsiteY10-1010" fmla="*/ 1991485 h 3242474"/>
              <a:gd name="connsiteX11-1011" fmla="*/ 1234160 w 3186376"/>
              <a:gd name="connsiteY11-1012" fmla="*/ 959279 h 3242474"/>
              <a:gd name="connsiteX12-1013" fmla="*/ 1049035 w 3186376"/>
              <a:gd name="connsiteY12-1014" fmla="*/ 16828 h 3242474"/>
              <a:gd name="connsiteX0-1015" fmla="*/ 1049035 w 3186376"/>
              <a:gd name="connsiteY0-1016" fmla="*/ 16828 h 3242474"/>
              <a:gd name="connsiteX1-1017" fmla="*/ 1447333 w 3186376"/>
              <a:gd name="connsiteY1-1018" fmla="*/ 0 h 3242474"/>
              <a:gd name="connsiteX2-1019" fmla="*/ 1666116 w 3186376"/>
              <a:gd name="connsiteY2-1020" fmla="*/ 734886 h 3242474"/>
              <a:gd name="connsiteX3-1021" fmla="*/ 2401001 w 3186376"/>
              <a:gd name="connsiteY3-1022" fmla="*/ 560982 h 3242474"/>
              <a:gd name="connsiteX4-1023" fmla="*/ 3186376 w 3186376"/>
              <a:gd name="connsiteY4-1024" fmla="*/ 1828800 h 3242474"/>
              <a:gd name="connsiteX5-1025" fmla="*/ 2300025 w 3186376"/>
              <a:gd name="connsiteY5-1026" fmla="*/ 3046130 h 3242474"/>
              <a:gd name="connsiteX6-1027" fmla="*/ 605860 w 3186376"/>
              <a:gd name="connsiteY6-1028" fmla="*/ 2664663 h 3242474"/>
              <a:gd name="connsiteX7-1029" fmla="*/ 381468 w 3186376"/>
              <a:gd name="connsiteY7-1030" fmla="*/ 3242474 h 3242474"/>
              <a:gd name="connsiteX8-1031" fmla="*/ 0 w 3186376"/>
              <a:gd name="connsiteY8-1032" fmla="*/ 3236864 h 3242474"/>
              <a:gd name="connsiteX9-1033" fmla="*/ 431956 w 3186376"/>
              <a:gd name="connsiteY9-1034" fmla="*/ 2232708 h 3242474"/>
              <a:gd name="connsiteX10-1035" fmla="*/ 1559529 w 3186376"/>
              <a:gd name="connsiteY10-1036" fmla="*/ 1991485 h 3242474"/>
              <a:gd name="connsiteX11-1037" fmla="*/ 1234160 w 3186376"/>
              <a:gd name="connsiteY11-1038" fmla="*/ 959279 h 3242474"/>
              <a:gd name="connsiteX12-1039" fmla="*/ 1049035 w 3186376"/>
              <a:gd name="connsiteY12-1040" fmla="*/ 16828 h 3242474"/>
              <a:gd name="connsiteX0-1041" fmla="*/ 1049035 w 3186376"/>
              <a:gd name="connsiteY0-1042" fmla="*/ 16828 h 3242474"/>
              <a:gd name="connsiteX1-1043" fmla="*/ 1447333 w 3186376"/>
              <a:gd name="connsiteY1-1044" fmla="*/ 0 h 3242474"/>
              <a:gd name="connsiteX2-1045" fmla="*/ 1666116 w 3186376"/>
              <a:gd name="connsiteY2-1046" fmla="*/ 734886 h 3242474"/>
              <a:gd name="connsiteX3-1047" fmla="*/ 2401001 w 3186376"/>
              <a:gd name="connsiteY3-1048" fmla="*/ 560982 h 3242474"/>
              <a:gd name="connsiteX4-1049" fmla="*/ 3186376 w 3186376"/>
              <a:gd name="connsiteY4-1050" fmla="*/ 1828800 h 3242474"/>
              <a:gd name="connsiteX5-1051" fmla="*/ 2300025 w 3186376"/>
              <a:gd name="connsiteY5-1052" fmla="*/ 3046130 h 3242474"/>
              <a:gd name="connsiteX6-1053" fmla="*/ 605860 w 3186376"/>
              <a:gd name="connsiteY6-1054" fmla="*/ 2664663 h 3242474"/>
              <a:gd name="connsiteX7-1055" fmla="*/ 381468 w 3186376"/>
              <a:gd name="connsiteY7-1056" fmla="*/ 3242474 h 3242474"/>
              <a:gd name="connsiteX8-1057" fmla="*/ 0 w 3186376"/>
              <a:gd name="connsiteY8-1058" fmla="*/ 3236864 h 3242474"/>
              <a:gd name="connsiteX9-1059" fmla="*/ 431956 w 3186376"/>
              <a:gd name="connsiteY9-1060" fmla="*/ 2232708 h 3242474"/>
              <a:gd name="connsiteX10-1061" fmla="*/ 1559529 w 3186376"/>
              <a:gd name="connsiteY10-1062" fmla="*/ 1991485 h 3242474"/>
              <a:gd name="connsiteX11-1063" fmla="*/ 1234160 w 3186376"/>
              <a:gd name="connsiteY11-1064" fmla="*/ 959279 h 3242474"/>
              <a:gd name="connsiteX12-1065" fmla="*/ 1049035 w 3186376"/>
              <a:gd name="connsiteY12-1066" fmla="*/ 16828 h 3242474"/>
              <a:gd name="connsiteX0-1067" fmla="*/ 1049035 w 3203206"/>
              <a:gd name="connsiteY0-1068" fmla="*/ 16828 h 3242474"/>
              <a:gd name="connsiteX1-1069" fmla="*/ 1447333 w 3203206"/>
              <a:gd name="connsiteY1-1070" fmla="*/ 0 h 3242474"/>
              <a:gd name="connsiteX2-1071" fmla="*/ 1666116 w 3203206"/>
              <a:gd name="connsiteY2-1072" fmla="*/ 734886 h 3242474"/>
              <a:gd name="connsiteX3-1073" fmla="*/ 2401001 w 3203206"/>
              <a:gd name="connsiteY3-1074" fmla="*/ 560982 h 3242474"/>
              <a:gd name="connsiteX4-1075" fmla="*/ 3203206 w 3203206"/>
              <a:gd name="connsiteY4-1076" fmla="*/ 1823190 h 3242474"/>
              <a:gd name="connsiteX5-1077" fmla="*/ 2300025 w 3203206"/>
              <a:gd name="connsiteY5-1078" fmla="*/ 3046130 h 3242474"/>
              <a:gd name="connsiteX6-1079" fmla="*/ 605860 w 3203206"/>
              <a:gd name="connsiteY6-1080" fmla="*/ 2664663 h 3242474"/>
              <a:gd name="connsiteX7-1081" fmla="*/ 381468 w 3203206"/>
              <a:gd name="connsiteY7-1082" fmla="*/ 3242474 h 3242474"/>
              <a:gd name="connsiteX8-1083" fmla="*/ 0 w 3203206"/>
              <a:gd name="connsiteY8-1084" fmla="*/ 3236864 h 3242474"/>
              <a:gd name="connsiteX9-1085" fmla="*/ 431956 w 3203206"/>
              <a:gd name="connsiteY9-1086" fmla="*/ 2232708 h 3242474"/>
              <a:gd name="connsiteX10-1087" fmla="*/ 1559529 w 3203206"/>
              <a:gd name="connsiteY10-1088" fmla="*/ 1991485 h 3242474"/>
              <a:gd name="connsiteX11-1089" fmla="*/ 1234160 w 3203206"/>
              <a:gd name="connsiteY11-1090" fmla="*/ 959279 h 3242474"/>
              <a:gd name="connsiteX12-1091" fmla="*/ 1049035 w 3203206"/>
              <a:gd name="connsiteY12-1092" fmla="*/ 16828 h 3242474"/>
              <a:gd name="connsiteX0-1093" fmla="*/ 1049035 w 3203206"/>
              <a:gd name="connsiteY0-1094" fmla="*/ 16828 h 3242474"/>
              <a:gd name="connsiteX1-1095" fmla="*/ 1447333 w 3203206"/>
              <a:gd name="connsiteY1-1096" fmla="*/ 0 h 3242474"/>
              <a:gd name="connsiteX2-1097" fmla="*/ 1666116 w 3203206"/>
              <a:gd name="connsiteY2-1098" fmla="*/ 734886 h 3242474"/>
              <a:gd name="connsiteX3-1099" fmla="*/ 2401001 w 3203206"/>
              <a:gd name="connsiteY3-1100" fmla="*/ 560982 h 3242474"/>
              <a:gd name="connsiteX4-1101" fmla="*/ 3203206 w 3203206"/>
              <a:gd name="connsiteY4-1102" fmla="*/ 1823190 h 3242474"/>
              <a:gd name="connsiteX5-1103" fmla="*/ 2300025 w 3203206"/>
              <a:gd name="connsiteY5-1104" fmla="*/ 3046130 h 3242474"/>
              <a:gd name="connsiteX6-1105" fmla="*/ 605860 w 3203206"/>
              <a:gd name="connsiteY6-1106" fmla="*/ 2664663 h 3242474"/>
              <a:gd name="connsiteX7-1107" fmla="*/ 381468 w 3203206"/>
              <a:gd name="connsiteY7-1108" fmla="*/ 3242474 h 3242474"/>
              <a:gd name="connsiteX8-1109" fmla="*/ 0 w 3203206"/>
              <a:gd name="connsiteY8-1110" fmla="*/ 3236864 h 3242474"/>
              <a:gd name="connsiteX9-1111" fmla="*/ 431956 w 3203206"/>
              <a:gd name="connsiteY9-1112" fmla="*/ 2232708 h 3242474"/>
              <a:gd name="connsiteX10-1113" fmla="*/ 1559529 w 3203206"/>
              <a:gd name="connsiteY10-1114" fmla="*/ 1991485 h 3242474"/>
              <a:gd name="connsiteX11-1115" fmla="*/ 1234160 w 3203206"/>
              <a:gd name="connsiteY11-1116" fmla="*/ 959279 h 3242474"/>
              <a:gd name="connsiteX12-1117" fmla="*/ 1049035 w 3203206"/>
              <a:gd name="connsiteY12-1118" fmla="*/ 16828 h 3242474"/>
              <a:gd name="connsiteX0-1119" fmla="*/ 1049035 w 3203206"/>
              <a:gd name="connsiteY0-1120" fmla="*/ 16828 h 3242474"/>
              <a:gd name="connsiteX1-1121" fmla="*/ 1447333 w 3203206"/>
              <a:gd name="connsiteY1-1122" fmla="*/ 0 h 3242474"/>
              <a:gd name="connsiteX2-1123" fmla="*/ 1666116 w 3203206"/>
              <a:gd name="connsiteY2-1124" fmla="*/ 734886 h 3242474"/>
              <a:gd name="connsiteX3-1125" fmla="*/ 2401001 w 3203206"/>
              <a:gd name="connsiteY3-1126" fmla="*/ 560982 h 3242474"/>
              <a:gd name="connsiteX4-1127" fmla="*/ 3203206 w 3203206"/>
              <a:gd name="connsiteY4-1128" fmla="*/ 1823190 h 3242474"/>
              <a:gd name="connsiteX5-1129" fmla="*/ 2300025 w 3203206"/>
              <a:gd name="connsiteY5-1130" fmla="*/ 3046130 h 3242474"/>
              <a:gd name="connsiteX6-1131" fmla="*/ 605860 w 3203206"/>
              <a:gd name="connsiteY6-1132" fmla="*/ 2664663 h 3242474"/>
              <a:gd name="connsiteX7-1133" fmla="*/ 381468 w 3203206"/>
              <a:gd name="connsiteY7-1134" fmla="*/ 3242474 h 3242474"/>
              <a:gd name="connsiteX8-1135" fmla="*/ 0 w 3203206"/>
              <a:gd name="connsiteY8-1136" fmla="*/ 3236864 h 3242474"/>
              <a:gd name="connsiteX9-1137" fmla="*/ 431956 w 3203206"/>
              <a:gd name="connsiteY9-1138" fmla="*/ 2232708 h 3242474"/>
              <a:gd name="connsiteX10-1139" fmla="*/ 1559529 w 3203206"/>
              <a:gd name="connsiteY10-1140" fmla="*/ 1991485 h 3242474"/>
              <a:gd name="connsiteX11-1141" fmla="*/ 1234160 w 3203206"/>
              <a:gd name="connsiteY11-1142" fmla="*/ 959279 h 3242474"/>
              <a:gd name="connsiteX12-1143" fmla="*/ 1049035 w 3203206"/>
              <a:gd name="connsiteY12-1144" fmla="*/ 16828 h 3242474"/>
              <a:gd name="connsiteX0-1145" fmla="*/ 1049035 w 3175157"/>
              <a:gd name="connsiteY0-1146" fmla="*/ 16828 h 3242474"/>
              <a:gd name="connsiteX1-1147" fmla="*/ 1447333 w 3175157"/>
              <a:gd name="connsiteY1-1148" fmla="*/ 0 h 3242474"/>
              <a:gd name="connsiteX2-1149" fmla="*/ 1666116 w 3175157"/>
              <a:gd name="connsiteY2-1150" fmla="*/ 734886 h 3242474"/>
              <a:gd name="connsiteX3-1151" fmla="*/ 2401001 w 3175157"/>
              <a:gd name="connsiteY3-1152" fmla="*/ 560982 h 3242474"/>
              <a:gd name="connsiteX4-1153" fmla="*/ 3175157 w 3175157"/>
              <a:gd name="connsiteY4-1154" fmla="*/ 1834409 h 3242474"/>
              <a:gd name="connsiteX5-1155" fmla="*/ 2300025 w 3175157"/>
              <a:gd name="connsiteY5-1156" fmla="*/ 3046130 h 3242474"/>
              <a:gd name="connsiteX6-1157" fmla="*/ 605860 w 3175157"/>
              <a:gd name="connsiteY6-1158" fmla="*/ 2664663 h 3242474"/>
              <a:gd name="connsiteX7-1159" fmla="*/ 381468 w 3175157"/>
              <a:gd name="connsiteY7-1160" fmla="*/ 3242474 h 3242474"/>
              <a:gd name="connsiteX8-1161" fmla="*/ 0 w 3175157"/>
              <a:gd name="connsiteY8-1162" fmla="*/ 3236864 h 3242474"/>
              <a:gd name="connsiteX9-1163" fmla="*/ 431956 w 3175157"/>
              <a:gd name="connsiteY9-1164" fmla="*/ 2232708 h 3242474"/>
              <a:gd name="connsiteX10-1165" fmla="*/ 1559529 w 3175157"/>
              <a:gd name="connsiteY10-1166" fmla="*/ 1991485 h 3242474"/>
              <a:gd name="connsiteX11-1167" fmla="*/ 1234160 w 3175157"/>
              <a:gd name="connsiteY11-1168" fmla="*/ 959279 h 3242474"/>
              <a:gd name="connsiteX12-1169" fmla="*/ 1049035 w 3175157"/>
              <a:gd name="connsiteY12-1170" fmla="*/ 16828 h 3242474"/>
              <a:gd name="connsiteX0-1171" fmla="*/ 1049035 w 3175157"/>
              <a:gd name="connsiteY0-1172" fmla="*/ 16828 h 3242474"/>
              <a:gd name="connsiteX1-1173" fmla="*/ 1447333 w 3175157"/>
              <a:gd name="connsiteY1-1174" fmla="*/ 0 h 3242474"/>
              <a:gd name="connsiteX2-1175" fmla="*/ 1666116 w 3175157"/>
              <a:gd name="connsiteY2-1176" fmla="*/ 734886 h 3242474"/>
              <a:gd name="connsiteX3-1177" fmla="*/ 2401001 w 3175157"/>
              <a:gd name="connsiteY3-1178" fmla="*/ 560982 h 3242474"/>
              <a:gd name="connsiteX4-1179" fmla="*/ 3175157 w 3175157"/>
              <a:gd name="connsiteY4-1180" fmla="*/ 1834409 h 3242474"/>
              <a:gd name="connsiteX5-1181" fmla="*/ 2300025 w 3175157"/>
              <a:gd name="connsiteY5-1182" fmla="*/ 3046130 h 3242474"/>
              <a:gd name="connsiteX6-1183" fmla="*/ 605860 w 3175157"/>
              <a:gd name="connsiteY6-1184" fmla="*/ 2664663 h 3242474"/>
              <a:gd name="connsiteX7-1185" fmla="*/ 381468 w 3175157"/>
              <a:gd name="connsiteY7-1186" fmla="*/ 3242474 h 3242474"/>
              <a:gd name="connsiteX8-1187" fmla="*/ 0 w 3175157"/>
              <a:gd name="connsiteY8-1188" fmla="*/ 3236864 h 3242474"/>
              <a:gd name="connsiteX9-1189" fmla="*/ 431956 w 3175157"/>
              <a:gd name="connsiteY9-1190" fmla="*/ 2232708 h 3242474"/>
              <a:gd name="connsiteX10-1191" fmla="*/ 1559529 w 3175157"/>
              <a:gd name="connsiteY10-1192" fmla="*/ 1991485 h 3242474"/>
              <a:gd name="connsiteX11-1193" fmla="*/ 1234160 w 3175157"/>
              <a:gd name="connsiteY11-1194" fmla="*/ 959279 h 3242474"/>
              <a:gd name="connsiteX12-1195" fmla="*/ 1049035 w 3175157"/>
              <a:gd name="connsiteY12-1196" fmla="*/ 16828 h 3242474"/>
              <a:gd name="connsiteX0-1197" fmla="*/ 1049035 w 3175157"/>
              <a:gd name="connsiteY0-1198" fmla="*/ 16828 h 3242474"/>
              <a:gd name="connsiteX1-1199" fmla="*/ 1447333 w 3175157"/>
              <a:gd name="connsiteY1-1200" fmla="*/ 0 h 3242474"/>
              <a:gd name="connsiteX2-1201" fmla="*/ 1666116 w 3175157"/>
              <a:gd name="connsiteY2-1202" fmla="*/ 734886 h 3242474"/>
              <a:gd name="connsiteX3-1203" fmla="*/ 2401001 w 3175157"/>
              <a:gd name="connsiteY3-1204" fmla="*/ 560982 h 3242474"/>
              <a:gd name="connsiteX4-1205" fmla="*/ 3175157 w 3175157"/>
              <a:gd name="connsiteY4-1206" fmla="*/ 1834409 h 3242474"/>
              <a:gd name="connsiteX5-1207" fmla="*/ 2300025 w 3175157"/>
              <a:gd name="connsiteY5-1208" fmla="*/ 3046130 h 3242474"/>
              <a:gd name="connsiteX6-1209" fmla="*/ 605860 w 3175157"/>
              <a:gd name="connsiteY6-1210" fmla="*/ 2664663 h 3242474"/>
              <a:gd name="connsiteX7-1211" fmla="*/ 381468 w 3175157"/>
              <a:gd name="connsiteY7-1212" fmla="*/ 3242474 h 3242474"/>
              <a:gd name="connsiteX8-1213" fmla="*/ 0 w 3175157"/>
              <a:gd name="connsiteY8-1214" fmla="*/ 3236864 h 3242474"/>
              <a:gd name="connsiteX9-1215" fmla="*/ 431956 w 3175157"/>
              <a:gd name="connsiteY9-1216" fmla="*/ 2232708 h 3242474"/>
              <a:gd name="connsiteX10-1217" fmla="*/ 1559529 w 3175157"/>
              <a:gd name="connsiteY10-1218" fmla="*/ 1991485 h 3242474"/>
              <a:gd name="connsiteX11-1219" fmla="*/ 1234160 w 3175157"/>
              <a:gd name="connsiteY11-1220" fmla="*/ 959279 h 3242474"/>
              <a:gd name="connsiteX12-1221" fmla="*/ 1049035 w 3175157"/>
              <a:gd name="connsiteY12-1222" fmla="*/ 16828 h 3242474"/>
              <a:gd name="connsiteX0-1223" fmla="*/ 1049035 w 3175157"/>
              <a:gd name="connsiteY0-1224" fmla="*/ 16828 h 3242474"/>
              <a:gd name="connsiteX1-1225" fmla="*/ 1447333 w 3175157"/>
              <a:gd name="connsiteY1-1226" fmla="*/ 0 h 3242474"/>
              <a:gd name="connsiteX2-1227" fmla="*/ 1666116 w 3175157"/>
              <a:gd name="connsiteY2-1228" fmla="*/ 734886 h 3242474"/>
              <a:gd name="connsiteX3-1229" fmla="*/ 2401001 w 3175157"/>
              <a:gd name="connsiteY3-1230" fmla="*/ 560982 h 3242474"/>
              <a:gd name="connsiteX4-1231" fmla="*/ 3175157 w 3175157"/>
              <a:gd name="connsiteY4-1232" fmla="*/ 1834409 h 3242474"/>
              <a:gd name="connsiteX5-1233" fmla="*/ 2300025 w 3175157"/>
              <a:gd name="connsiteY5-1234" fmla="*/ 3046130 h 3242474"/>
              <a:gd name="connsiteX6-1235" fmla="*/ 605860 w 3175157"/>
              <a:gd name="connsiteY6-1236" fmla="*/ 2664663 h 3242474"/>
              <a:gd name="connsiteX7-1237" fmla="*/ 381468 w 3175157"/>
              <a:gd name="connsiteY7-1238" fmla="*/ 3242474 h 3242474"/>
              <a:gd name="connsiteX8-1239" fmla="*/ 0 w 3175157"/>
              <a:gd name="connsiteY8-1240" fmla="*/ 3236864 h 3242474"/>
              <a:gd name="connsiteX9-1241" fmla="*/ 431956 w 3175157"/>
              <a:gd name="connsiteY9-1242" fmla="*/ 2232708 h 3242474"/>
              <a:gd name="connsiteX10-1243" fmla="*/ 1559529 w 3175157"/>
              <a:gd name="connsiteY10-1244" fmla="*/ 1991485 h 3242474"/>
              <a:gd name="connsiteX11-1245" fmla="*/ 1234160 w 3175157"/>
              <a:gd name="connsiteY11-1246" fmla="*/ 959279 h 3242474"/>
              <a:gd name="connsiteX12-1247" fmla="*/ 1049035 w 3175157"/>
              <a:gd name="connsiteY12-1248" fmla="*/ 16828 h 3242474"/>
              <a:gd name="connsiteX0-1249" fmla="*/ 1049035 w 3175157"/>
              <a:gd name="connsiteY0-1250" fmla="*/ 16828 h 3242474"/>
              <a:gd name="connsiteX1-1251" fmla="*/ 1447333 w 3175157"/>
              <a:gd name="connsiteY1-1252" fmla="*/ 0 h 3242474"/>
              <a:gd name="connsiteX2-1253" fmla="*/ 1666116 w 3175157"/>
              <a:gd name="connsiteY2-1254" fmla="*/ 734886 h 3242474"/>
              <a:gd name="connsiteX3-1255" fmla="*/ 2401001 w 3175157"/>
              <a:gd name="connsiteY3-1256" fmla="*/ 560982 h 3242474"/>
              <a:gd name="connsiteX4-1257" fmla="*/ 3175157 w 3175157"/>
              <a:gd name="connsiteY4-1258" fmla="*/ 1834409 h 3242474"/>
              <a:gd name="connsiteX5-1259" fmla="*/ 2300025 w 3175157"/>
              <a:gd name="connsiteY5-1260" fmla="*/ 3046130 h 3242474"/>
              <a:gd name="connsiteX6-1261" fmla="*/ 605860 w 3175157"/>
              <a:gd name="connsiteY6-1262" fmla="*/ 2664663 h 3242474"/>
              <a:gd name="connsiteX7-1263" fmla="*/ 381468 w 3175157"/>
              <a:gd name="connsiteY7-1264" fmla="*/ 3242474 h 3242474"/>
              <a:gd name="connsiteX8-1265" fmla="*/ 0 w 3175157"/>
              <a:gd name="connsiteY8-1266" fmla="*/ 3236864 h 3242474"/>
              <a:gd name="connsiteX9-1267" fmla="*/ 431956 w 3175157"/>
              <a:gd name="connsiteY9-1268" fmla="*/ 2232708 h 3242474"/>
              <a:gd name="connsiteX10-1269" fmla="*/ 1559529 w 3175157"/>
              <a:gd name="connsiteY10-1270" fmla="*/ 1991485 h 3242474"/>
              <a:gd name="connsiteX11-1271" fmla="*/ 1234160 w 3175157"/>
              <a:gd name="connsiteY11-1272" fmla="*/ 959279 h 3242474"/>
              <a:gd name="connsiteX12-1273" fmla="*/ 1049035 w 3175157"/>
              <a:gd name="connsiteY12-1274" fmla="*/ 16828 h 3242474"/>
              <a:gd name="connsiteX0-1275" fmla="*/ 1049035 w 3175157"/>
              <a:gd name="connsiteY0-1276" fmla="*/ 16828 h 3242474"/>
              <a:gd name="connsiteX1-1277" fmla="*/ 1447333 w 3175157"/>
              <a:gd name="connsiteY1-1278" fmla="*/ 0 h 3242474"/>
              <a:gd name="connsiteX2-1279" fmla="*/ 1666116 w 3175157"/>
              <a:gd name="connsiteY2-1280" fmla="*/ 734886 h 3242474"/>
              <a:gd name="connsiteX3-1281" fmla="*/ 2401001 w 3175157"/>
              <a:gd name="connsiteY3-1282" fmla="*/ 560982 h 3242474"/>
              <a:gd name="connsiteX4-1283" fmla="*/ 3175157 w 3175157"/>
              <a:gd name="connsiteY4-1284" fmla="*/ 1834409 h 3242474"/>
              <a:gd name="connsiteX5-1285" fmla="*/ 2300025 w 3175157"/>
              <a:gd name="connsiteY5-1286" fmla="*/ 3046130 h 3242474"/>
              <a:gd name="connsiteX6-1287" fmla="*/ 605860 w 3175157"/>
              <a:gd name="connsiteY6-1288" fmla="*/ 2664663 h 3242474"/>
              <a:gd name="connsiteX7-1289" fmla="*/ 381468 w 3175157"/>
              <a:gd name="connsiteY7-1290" fmla="*/ 3242474 h 3242474"/>
              <a:gd name="connsiteX8-1291" fmla="*/ 0 w 3175157"/>
              <a:gd name="connsiteY8-1292" fmla="*/ 3236864 h 3242474"/>
              <a:gd name="connsiteX9-1293" fmla="*/ 431956 w 3175157"/>
              <a:gd name="connsiteY9-1294" fmla="*/ 2232708 h 3242474"/>
              <a:gd name="connsiteX10-1295" fmla="*/ 1559529 w 3175157"/>
              <a:gd name="connsiteY10-1296" fmla="*/ 1991485 h 3242474"/>
              <a:gd name="connsiteX11-1297" fmla="*/ 1234160 w 3175157"/>
              <a:gd name="connsiteY11-1298" fmla="*/ 959279 h 3242474"/>
              <a:gd name="connsiteX12-1299" fmla="*/ 1049035 w 3175157"/>
              <a:gd name="connsiteY12-1300" fmla="*/ 16828 h 3242474"/>
              <a:gd name="connsiteX0-1301" fmla="*/ 1049035 w 3175157"/>
              <a:gd name="connsiteY0-1302" fmla="*/ 16828 h 3242474"/>
              <a:gd name="connsiteX1-1303" fmla="*/ 1447333 w 3175157"/>
              <a:gd name="connsiteY1-1304" fmla="*/ 0 h 3242474"/>
              <a:gd name="connsiteX2-1305" fmla="*/ 1666116 w 3175157"/>
              <a:gd name="connsiteY2-1306" fmla="*/ 734886 h 3242474"/>
              <a:gd name="connsiteX3-1307" fmla="*/ 2401001 w 3175157"/>
              <a:gd name="connsiteY3-1308" fmla="*/ 560982 h 3242474"/>
              <a:gd name="connsiteX4-1309" fmla="*/ 3175157 w 3175157"/>
              <a:gd name="connsiteY4-1310" fmla="*/ 1834409 h 3242474"/>
              <a:gd name="connsiteX5-1311" fmla="*/ 2300025 w 3175157"/>
              <a:gd name="connsiteY5-1312" fmla="*/ 3046130 h 3242474"/>
              <a:gd name="connsiteX6-1313" fmla="*/ 605860 w 3175157"/>
              <a:gd name="connsiteY6-1314" fmla="*/ 2664663 h 3242474"/>
              <a:gd name="connsiteX7-1315" fmla="*/ 381468 w 3175157"/>
              <a:gd name="connsiteY7-1316" fmla="*/ 3242474 h 3242474"/>
              <a:gd name="connsiteX8-1317" fmla="*/ 0 w 3175157"/>
              <a:gd name="connsiteY8-1318" fmla="*/ 3236864 h 3242474"/>
              <a:gd name="connsiteX9-1319" fmla="*/ 431956 w 3175157"/>
              <a:gd name="connsiteY9-1320" fmla="*/ 2232708 h 3242474"/>
              <a:gd name="connsiteX10-1321" fmla="*/ 1559529 w 3175157"/>
              <a:gd name="connsiteY10-1322" fmla="*/ 1991485 h 3242474"/>
              <a:gd name="connsiteX11-1323" fmla="*/ 1234160 w 3175157"/>
              <a:gd name="connsiteY11-1324" fmla="*/ 959279 h 3242474"/>
              <a:gd name="connsiteX12-1325" fmla="*/ 1049035 w 3175157"/>
              <a:gd name="connsiteY12-1326" fmla="*/ 16828 h 3242474"/>
              <a:gd name="connsiteX0-1327" fmla="*/ 1049035 w 3175157"/>
              <a:gd name="connsiteY0-1328" fmla="*/ 16828 h 3242474"/>
              <a:gd name="connsiteX1-1329" fmla="*/ 1447333 w 3175157"/>
              <a:gd name="connsiteY1-1330" fmla="*/ 0 h 3242474"/>
              <a:gd name="connsiteX2-1331" fmla="*/ 1666116 w 3175157"/>
              <a:gd name="connsiteY2-1332" fmla="*/ 734886 h 3242474"/>
              <a:gd name="connsiteX3-1333" fmla="*/ 2401001 w 3175157"/>
              <a:gd name="connsiteY3-1334" fmla="*/ 560982 h 3242474"/>
              <a:gd name="connsiteX4-1335" fmla="*/ 3175157 w 3175157"/>
              <a:gd name="connsiteY4-1336" fmla="*/ 1834409 h 3242474"/>
              <a:gd name="connsiteX5-1337" fmla="*/ 2300025 w 3175157"/>
              <a:gd name="connsiteY5-1338" fmla="*/ 3046130 h 3242474"/>
              <a:gd name="connsiteX6-1339" fmla="*/ 605860 w 3175157"/>
              <a:gd name="connsiteY6-1340" fmla="*/ 2664663 h 3242474"/>
              <a:gd name="connsiteX7-1341" fmla="*/ 381468 w 3175157"/>
              <a:gd name="connsiteY7-1342" fmla="*/ 3242474 h 3242474"/>
              <a:gd name="connsiteX8-1343" fmla="*/ 0 w 3175157"/>
              <a:gd name="connsiteY8-1344" fmla="*/ 3236864 h 3242474"/>
              <a:gd name="connsiteX9-1345" fmla="*/ 431956 w 3175157"/>
              <a:gd name="connsiteY9-1346" fmla="*/ 2232708 h 3242474"/>
              <a:gd name="connsiteX10-1347" fmla="*/ 1559529 w 3175157"/>
              <a:gd name="connsiteY10-1348" fmla="*/ 1991485 h 3242474"/>
              <a:gd name="connsiteX11-1349" fmla="*/ 1234160 w 3175157"/>
              <a:gd name="connsiteY11-1350" fmla="*/ 959279 h 3242474"/>
              <a:gd name="connsiteX12-1351" fmla="*/ 1049035 w 3175157"/>
              <a:gd name="connsiteY12-1352" fmla="*/ 16828 h 3242474"/>
              <a:gd name="connsiteX0-1353" fmla="*/ 1049035 w 3175157"/>
              <a:gd name="connsiteY0-1354" fmla="*/ 16828 h 3242474"/>
              <a:gd name="connsiteX1-1355" fmla="*/ 1447333 w 3175157"/>
              <a:gd name="connsiteY1-1356" fmla="*/ 0 h 3242474"/>
              <a:gd name="connsiteX2-1357" fmla="*/ 1666116 w 3175157"/>
              <a:gd name="connsiteY2-1358" fmla="*/ 734886 h 3242474"/>
              <a:gd name="connsiteX3-1359" fmla="*/ 2401001 w 3175157"/>
              <a:gd name="connsiteY3-1360" fmla="*/ 560982 h 3242474"/>
              <a:gd name="connsiteX4-1361" fmla="*/ 3175157 w 3175157"/>
              <a:gd name="connsiteY4-1362" fmla="*/ 1834409 h 3242474"/>
              <a:gd name="connsiteX5-1363" fmla="*/ 2300025 w 3175157"/>
              <a:gd name="connsiteY5-1364" fmla="*/ 3046130 h 3242474"/>
              <a:gd name="connsiteX6-1365" fmla="*/ 605860 w 3175157"/>
              <a:gd name="connsiteY6-1366" fmla="*/ 2664663 h 3242474"/>
              <a:gd name="connsiteX7-1367" fmla="*/ 381468 w 3175157"/>
              <a:gd name="connsiteY7-1368" fmla="*/ 3242474 h 3242474"/>
              <a:gd name="connsiteX8-1369" fmla="*/ 0 w 3175157"/>
              <a:gd name="connsiteY8-1370" fmla="*/ 3236864 h 3242474"/>
              <a:gd name="connsiteX9-1371" fmla="*/ 431956 w 3175157"/>
              <a:gd name="connsiteY9-1372" fmla="*/ 2232708 h 3242474"/>
              <a:gd name="connsiteX10-1373" fmla="*/ 1559529 w 3175157"/>
              <a:gd name="connsiteY10-1374" fmla="*/ 1991485 h 3242474"/>
              <a:gd name="connsiteX11-1375" fmla="*/ 1234160 w 3175157"/>
              <a:gd name="connsiteY11-1376" fmla="*/ 959279 h 3242474"/>
              <a:gd name="connsiteX12-1377" fmla="*/ 1049035 w 3175157"/>
              <a:gd name="connsiteY12-1378" fmla="*/ 16828 h 3242474"/>
              <a:gd name="connsiteX0-1379" fmla="*/ 1049035 w 3175157"/>
              <a:gd name="connsiteY0-1380" fmla="*/ 16828 h 3242474"/>
              <a:gd name="connsiteX1-1381" fmla="*/ 1447333 w 3175157"/>
              <a:gd name="connsiteY1-1382" fmla="*/ 0 h 3242474"/>
              <a:gd name="connsiteX2-1383" fmla="*/ 1666116 w 3175157"/>
              <a:gd name="connsiteY2-1384" fmla="*/ 734886 h 3242474"/>
              <a:gd name="connsiteX3-1385" fmla="*/ 2401001 w 3175157"/>
              <a:gd name="connsiteY3-1386" fmla="*/ 560982 h 3242474"/>
              <a:gd name="connsiteX4-1387" fmla="*/ 3175157 w 3175157"/>
              <a:gd name="connsiteY4-1388" fmla="*/ 1834409 h 3242474"/>
              <a:gd name="connsiteX5-1389" fmla="*/ 2300025 w 3175157"/>
              <a:gd name="connsiteY5-1390" fmla="*/ 3046130 h 3242474"/>
              <a:gd name="connsiteX6-1391" fmla="*/ 605860 w 3175157"/>
              <a:gd name="connsiteY6-1392" fmla="*/ 2664663 h 3242474"/>
              <a:gd name="connsiteX7-1393" fmla="*/ 381468 w 3175157"/>
              <a:gd name="connsiteY7-1394" fmla="*/ 3242474 h 3242474"/>
              <a:gd name="connsiteX8-1395" fmla="*/ 0 w 3175157"/>
              <a:gd name="connsiteY8-1396" fmla="*/ 3236864 h 3242474"/>
              <a:gd name="connsiteX9-1397" fmla="*/ 431956 w 3175157"/>
              <a:gd name="connsiteY9-1398" fmla="*/ 2232708 h 3242474"/>
              <a:gd name="connsiteX10-1399" fmla="*/ 1559529 w 3175157"/>
              <a:gd name="connsiteY10-1400" fmla="*/ 1991485 h 3242474"/>
              <a:gd name="connsiteX11-1401" fmla="*/ 1234160 w 3175157"/>
              <a:gd name="connsiteY11-1402" fmla="*/ 959279 h 3242474"/>
              <a:gd name="connsiteX12-1403" fmla="*/ 1049035 w 3175157"/>
              <a:gd name="connsiteY12-1404" fmla="*/ 16828 h 3242474"/>
              <a:gd name="connsiteX0-1405" fmla="*/ 1049035 w 3175157"/>
              <a:gd name="connsiteY0-1406" fmla="*/ 16828 h 3242474"/>
              <a:gd name="connsiteX1-1407" fmla="*/ 1447333 w 3175157"/>
              <a:gd name="connsiteY1-1408" fmla="*/ 0 h 3242474"/>
              <a:gd name="connsiteX2-1409" fmla="*/ 1666116 w 3175157"/>
              <a:gd name="connsiteY2-1410" fmla="*/ 734886 h 3242474"/>
              <a:gd name="connsiteX3-1411" fmla="*/ 2401001 w 3175157"/>
              <a:gd name="connsiteY3-1412" fmla="*/ 560982 h 3242474"/>
              <a:gd name="connsiteX4-1413" fmla="*/ 3175157 w 3175157"/>
              <a:gd name="connsiteY4-1414" fmla="*/ 1834409 h 3242474"/>
              <a:gd name="connsiteX5-1415" fmla="*/ 2300025 w 3175157"/>
              <a:gd name="connsiteY5-1416" fmla="*/ 3046130 h 3242474"/>
              <a:gd name="connsiteX6-1417" fmla="*/ 605860 w 3175157"/>
              <a:gd name="connsiteY6-1418" fmla="*/ 2664663 h 3242474"/>
              <a:gd name="connsiteX7-1419" fmla="*/ 381468 w 3175157"/>
              <a:gd name="connsiteY7-1420" fmla="*/ 3242474 h 3242474"/>
              <a:gd name="connsiteX8-1421" fmla="*/ 0 w 3175157"/>
              <a:gd name="connsiteY8-1422" fmla="*/ 3236864 h 3242474"/>
              <a:gd name="connsiteX9-1423" fmla="*/ 431956 w 3175157"/>
              <a:gd name="connsiteY9-1424" fmla="*/ 2232708 h 3242474"/>
              <a:gd name="connsiteX10-1425" fmla="*/ 1559529 w 3175157"/>
              <a:gd name="connsiteY10-1426" fmla="*/ 1991485 h 3242474"/>
              <a:gd name="connsiteX11-1427" fmla="*/ 1234160 w 3175157"/>
              <a:gd name="connsiteY11-1428" fmla="*/ 959279 h 3242474"/>
              <a:gd name="connsiteX12-1429" fmla="*/ 1049035 w 3175157"/>
              <a:gd name="connsiteY12-1430" fmla="*/ 16828 h 3242474"/>
              <a:gd name="connsiteX0-1431" fmla="*/ 1049035 w 3175157"/>
              <a:gd name="connsiteY0-1432" fmla="*/ 16828 h 3242474"/>
              <a:gd name="connsiteX1-1433" fmla="*/ 1447333 w 3175157"/>
              <a:gd name="connsiteY1-1434" fmla="*/ 0 h 3242474"/>
              <a:gd name="connsiteX2-1435" fmla="*/ 1666116 w 3175157"/>
              <a:gd name="connsiteY2-1436" fmla="*/ 734886 h 3242474"/>
              <a:gd name="connsiteX3-1437" fmla="*/ 2401001 w 3175157"/>
              <a:gd name="connsiteY3-1438" fmla="*/ 560982 h 3242474"/>
              <a:gd name="connsiteX4-1439" fmla="*/ 3175157 w 3175157"/>
              <a:gd name="connsiteY4-1440" fmla="*/ 1834409 h 3242474"/>
              <a:gd name="connsiteX5-1441" fmla="*/ 2300025 w 3175157"/>
              <a:gd name="connsiteY5-1442" fmla="*/ 3046130 h 3242474"/>
              <a:gd name="connsiteX6-1443" fmla="*/ 605860 w 3175157"/>
              <a:gd name="connsiteY6-1444" fmla="*/ 2664663 h 3242474"/>
              <a:gd name="connsiteX7-1445" fmla="*/ 381468 w 3175157"/>
              <a:gd name="connsiteY7-1446" fmla="*/ 3242474 h 3242474"/>
              <a:gd name="connsiteX8-1447" fmla="*/ 0 w 3175157"/>
              <a:gd name="connsiteY8-1448" fmla="*/ 3236864 h 3242474"/>
              <a:gd name="connsiteX9-1449" fmla="*/ 516103 w 3175157"/>
              <a:gd name="connsiteY9-1450" fmla="*/ 2249538 h 3242474"/>
              <a:gd name="connsiteX10-1451" fmla="*/ 1559529 w 3175157"/>
              <a:gd name="connsiteY10-1452" fmla="*/ 1991485 h 3242474"/>
              <a:gd name="connsiteX11-1453" fmla="*/ 1234160 w 3175157"/>
              <a:gd name="connsiteY11-1454" fmla="*/ 959279 h 3242474"/>
              <a:gd name="connsiteX12-1455" fmla="*/ 1049035 w 3175157"/>
              <a:gd name="connsiteY12-1456" fmla="*/ 16828 h 3242474"/>
              <a:gd name="connsiteX0-1457" fmla="*/ 1049035 w 3175157"/>
              <a:gd name="connsiteY0-1458" fmla="*/ 16828 h 3242474"/>
              <a:gd name="connsiteX1-1459" fmla="*/ 1447333 w 3175157"/>
              <a:gd name="connsiteY1-1460" fmla="*/ 0 h 3242474"/>
              <a:gd name="connsiteX2-1461" fmla="*/ 1666116 w 3175157"/>
              <a:gd name="connsiteY2-1462" fmla="*/ 734886 h 3242474"/>
              <a:gd name="connsiteX3-1463" fmla="*/ 2401001 w 3175157"/>
              <a:gd name="connsiteY3-1464" fmla="*/ 560982 h 3242474"/>
              <a:gd name="connsiteX4-1465" fmla="*/ 3175157 w 3175157"/>
              <a:gd name="connsiteY4-1466" fmla="*/ 1834409 h 3242474"/>
              <a:gd name="connsiteX5-1467" fmla="*/ 2300025 w 3175157"/>
              <a:gd name="connsiteY5-1468" fmla="*/ 3046130 h 3242474"/>
              <a:gd name="connsiteX6-1469" fmla="*/ 605860 w 3175157"/>
              <a:gd name="connsiteY6-1470" fmla="*/ 2664663 h 3242474"/>
              <a:gd name="connsiteX7-1471" fmla="*/ 381468 w 3175157"/>
              <a:gd name="connsiteY7-1472" fmla="*/ 3242474 h 3242474"/>
              <a:gd name="connsiteX8-1473" fmla="*/ 0 w 3175157"/>
              <a:gd name="connsiteY8-1474" fmla="*/ 3236864 h 3242474"/>
              <a:gd name="connsiteX9-1475" fmla="*/ 516103 w 3175157"/>
              <a:gd name="connsiteY9-1476" fmla="*/ 2249538 h 3242474"/>
              <a:gd name="connsiteX10-1477" fmla="*/ 1559529 w 3175157"/>
              <a:gd name="connsiteY10-1478" fmla="*/ 1991485 h 3242474"/>
              <a:gd name="connsiteX11-1479" fmla="*/ 1234160 w 3175157"/>
              <a:gd name="connsiteY11-1480" fmla="*/ 959279 h 3242474"/>
              <a:gd name="connsiteX12-1481" fmla="*/ 1049035 w 3175157"/>
              <a:gd name="connsiteY12-1482" fmla="*/ 16828 h 3242474"/>
              <a:gd name="connsiteX0-1483" fmla="*/ 1049035 w 3175157"/>
              <a:gd name="connsiteY0-1484" fmla="*/ 16828 h 3242474"/>
              <a:gd name="connsiteX1-1485" fmla="*/ 1447333 w 3175157"/>
              <a:gd name="connsiteY1-1486" fmla="*/ 0 h 3242474"/>
              <a:gd name="connsiteX2-1487" fmla="*/ 1666116 w 3175157"/>
              <a:gd name="connsiteY2-1488" fmla="*/ 734886 h 3242474"/>
              <a:gd name="connsiteX3-1489" fmla="*/ 2401001 w 3175157"/>
              <a:gd name="connsiteY3-1490" fmla="*/ 560982 h 3242474"/>
              <a:gd name="connsiteX4-1491" fmla="*/ 3175157 w 3175157"/>
              <a:gd name="connsiteY4-1492" fmla="*/ 1834409 h 3242474"/>
              <a:gd name="connsiteX5-1493" fmla="*/ 2300025 w 3175157"/>
              <a:gd name="connsiteY5-1494" fmla="*/ 3046130 h 3242474"/>
              <a:gd name="connsiteX6-1495" fmla="*/ 605860 w 3175157"/>
              <a:gd name="connsiteY6-1496" fmla="*/ 2664663 h 3242474"/>
              <a:gd name="connsiteX7-1497" fmla="*/ 381468 w 3175157"/>
              <a:gd name="connsiteY7-1498" fmla="*/ 3242474 h 3242474"/>
              <a:gd name="connsiteX8-1499" fmla="*/ 0 w 3175157"/>
              <a:gd name="connsiteY8-1500" fmla="*/ 3236864 h 3242474"/>
              <a:gd name="connsiteX9-1501" fmla="*/ 516103 w 3175157"/>
              <a:gd name="connsiteY9-1502" fmla="*/ 2249538 h 3242474"/>
              <a:gd name="connsiteX10-1503" fmla="*/ 1559529 w 3175157"/>
              <a:gd name="connsiteY10-1504" fmla="*/ 1991485 h 3242474"/>
              <a:gd name="connsiteX11-1505" fmla="*/ 1234160 w 3175157"/>
              <a:gd name="connsiteY11-1506" fmla="*/ 959279 h 3242474"/>
              <a:gd name="connsiteX12-1507" fmla="*/ 1049035 w 3175157"/>
              <a:gd name="connsiteY12-1508" fmla="*/ 16828 h 3242474"/>
              <a:gd name="connsiteX0-1509" fmla="*/ 1049035 w 3175157"/>
              <a:gd name="connsiteY0-1510" fmla="*/ 16828 h 3242474"/>
              <a:gd name="connsiteX1-1511" fmla="*/ 1447333 w 3175157"/>
              <a:gd name="connsiteY1-1512" fmla="*/ 0 h 3242474"/>
              <a:gd name="connsiteX2-1513" fmla="*/ 1666116 w 3175157"/>
              <a:gd name="connsiteY2-1514" fmla="*/ 734886 h 3242474"/>
              <a:gd name="connsiteX3-1515" fmla="*/ 2401001 w 3175157"/>
              <a:gd name="connsiteY3-1516" fmla="*/ 560982 h 3242474"/>
              <a:gd name="connsiteX4-1517" fmla="*/ 3175157 w 3175157"/>
              <a:gd name="connsiteY4-1518" fmla="*/ 1834409 h 3242474"/>
              <a:gd name="connsiteX5-1519" fmla="*/ 2300025 w 3175157"/>
              <a:gd name="connsiteY5-1520" fmla="*/ 3046130 h 3242474"/>
              <a:gd name="connsiteX6-1521" fmla="*/ 605860 w 3175157"/>
              <a:gd name="connsiteY6-1522" fmla="*/ 2664663 h 3242474"/>
              <a:gd name="connsiteX7-1523" fmla="*/ 381468 w 3175157"/>
              <a:gd name="connsiteY7-1524" fmla="*/ 3242474 h 3242474"/>
              <a:gd name="connsiteX8-1525" fmla="*/ 0 w 3175157"/>
              <a:gd name="connsiteY8-1526" fmla="*/ 3236864 h 3242474"/>
              <a:gd name="connsiteX9-1527" fmla="*/ 516103 w 3175157"/>
              <a:gd name="connsiteY9-1528" fmla="*/ 2249538 h 3242474"/>
              <a:gd name="connsiteX10-1529" fmla="*/ 1559529 w 3175157"/>
              <a:gd name="connsiteY10-1530" fmla="*/ 1991485 h 3242474"/>
              <a:gd name="connsiteX11-1531" fmla="*/ 1234160 w 3175157"/>
              <a:gd name="connsiteY11-1532" fmla="*/ 959279 h 3242474"/>
              <a:gd name="connsiteX12-1533" fmla="*/ 1049035 w 3175157"/>
              <a:gd name="connsiteY12-1534" fmla="*/ 16828 h 3242474"/>
              <a:gd name="connsiteX0-1535" fmla="*/ 1049035 w 3203206"/>
              <a:gd name="connsiteY0-1536" fmla="*/ 16828 h 3242474"/>
              <a:gd name="connsiteX1-1537" fmla="*/ 1447333 w 3203206"/>
              <a:gd name="connsiteY1-1538" fmla="*/ 0 h 3242474"/>
              <a:gd name="connsiteX2-1539" fmla="*/ 1666116 w 3203206"/>
              <a:gd name="connsiteY2-1540" fmla="*/ 734886 h 3242474"/>
              <a:gd name="connsiteX3-1541" fmla="*/ 2401001 w 3203206"/>
              <a:gd name="connsiteY3-1542" fmla="*/ 560982 h 3242474"/>
              <a:gd name="connsiteX4-1543" fmla="*/ 3203206 w 3203206"/>
              <a:gd name="connsiteY4-1544" fmla="*/ 1834409 h 3242474"/>
              <a:gd name="connsiteX5-1545" fmla="*/ 2300025 w 3203206"/>
              <a:gd name="connsiteY5-1546" fmla="*/ 3046130 h 3242474"/>
              <a:gd name="connsiteX6-1547" fmla="*/ 605860 w 3203206"/>
              <a:gd name="connsiteY6-1548" fmla="*/ 2664663 h 3242474"/>
              <a:gd name="connsiteX7-1549" fmla="*/ 381468 w 3203206"/>
              <a:gd name="connsiteY7-1550" fmla="*/ 3242474 h 3242474"/>
              <a:gd name="connsiteX8-1551" fmla="*/ 0 w 3203206"/>
              <a:gd name="connsiteY8-1552" fmla="*/ 3236864 h 3242474"/>
              <a:gd name="connsiteX9-1553" fmla="*/ 516103 w 3203206"/>
              <a:gd name="connsiteY9-1554" fmla="*/ 2249538 h 3242474"/>
              <a:gd name="connsiteX10-1555" fmla="*/ 1559529 w 3203206"/>
              <a:gd name="connsiteY10-1556" fmla="*/ 1991485 h 3242474"/>
              <a:gd name="connsiteX11-1557" fmla="*/ 1234160 w 3203206"/>
              <a:gd name="connsiteY11-1558" fmla="*/ 959279 h 3242474"/>
              <a:gd name="connsiteX12-1559" fmla="*/ 1049035 w 3203206"/>
              <a:gd name="connsiteY12-1560" fmla="*/ 16828 h 3242474"/>
              <a:gd name="connsiteX0-1561" fmla="*/ 1049035 w 3203570"/>
              <a:gd name="connsiteY0-1562" fmla="*/ 16828 h 3242474"/>
              <a:gd name="connsiteX1-1563" fmla="*/ 1447333 w 3203570"/>
              <a:gd name="connsiteY1-1564" fmla="*/ 0 h 3242474"/>
              <a:gd name="connsiteX2-1565" fmla="*/ 1666116 w 3203570"/>
              <a:gd name="connsiteY2-1566" fmla="*/ 734886 h 3242474"/>
              <a:gd name="connsiteX3-1567" fmla="*/ 2401001 w 3203570"/>
              <a:gd name="connsiteY3-1568" fmla="*/ 560982 h 3242474"/>
              <a:gd name="connsiteX4-1569" fmla="*/ 3203206 w 3203570"/>
              <a:gd name="connsiteY4-1570" fmla="*/ 1834409 h 3242474"/>
              <a:gd name="connsiteX5-1571" fmla="*/ 2300025 w 3203570"/>
              <a:gd name="connsiteY5-1572" fmla="*/ 3046130 h 3242474"/>
              <a:gd name="connsiteX6-1573" fmla="*/ 605860 w 3203570"/>
              <a:gd name="connsiteY6-1574" fmla="*/ 2664663 h 3242474"/>
              <a:gd name="connsiteX7-1575" fmla="*/ 381468 w 3203570"/>
              <a:gd name="connsiteY7-1576" fmla="*/ 3242474 h 3242474"/>
              <a:gd name="connsiteX8-1577" fmla="*/ 0 w 3203570"/>
              <a:gd name="connsiteY8-1578" fmla="*/ 3236864 h 3242474"/>
              <a:gd name="connsiteX9-1579" fmla="*/ 516103 w 3203570"/>
              <a:gd name="connsiteY9-1580" fmla="*/ 2249538 h 3242474"/>
              <a:gd name="connsiteX10-1581" fmla="*/ 1559529 w 3203570"/>
              <a:gd name="connsiteY10-1582" fmla="*/ 1991485 h 3242474"/>
              <a:gd name="connsiteX11-1583" fmla="*/ 1234160 w 3203570"/>
              <a:gd name="connsiteY11-1584" fmla="*/ 959279 h 3242474"/>
              <a:gd name="connsiteX12-1585" fmla="*/ 1049035 w 3203570"/>
              <a:gd name="connsiteY12-1586" fmla="*/ 16828 h 3242474"/>
              <a:gd name="connsiteX0-1587" fmla="*/ 1049035 w 3203570"/>
              <a:gd name="connsiteY0-1588" fmla="*/ 16828 h 3242474"/>
              <a:gd name="connsiteX1-1589" fmla="*/ 1447333 w 3203570"/>
              <a:gd name="connsiteY1-1590" fmla="*/ 0 h 3242474"/>
              <a:gd name="connsiteX2-1591" fmla="*/ 1666116 w 3203570"/>
              <a:gd name="connsiteY2-1592" fmla="*/ 734886 h 3242474"/>
              <a:gd name="connsiteX3-1593" fmla="*/ 2401001 w 3203570"/>
              <a:gd name="connsiteY3-1594" fmla="*/ 560982 h 3242474"/>
              <a:gd name="connsiteX4-1595" fmla="*/ 3203206 w 3203570"/>
              <a:gd name="connsiteY4-1596" fmla="*/ 1834409 h 3242474"/>
              <a:gd name="connsiteX5-1597" fmla="*/ 2300025 w 3203570"/>
              <a:gd name="connsiteY5-1598" fmla="*/ 3046130 h 3242474"/>
              <a:gd name="connsiteX6-1599" fmla="*/ 605860 w 3203570"/>
              <a:gd name="connsiteY6-1600" fmla="*/ 2664663 h 3242474"/>
              <a:gd name="connsiteX7-1601" fmla="*/ 381468 w 3203570"/>
              <a:gd name="connsiteY7-1602" fmla="*/ 3242474 h 3242474"/>
              <a:gd name="connsiteX8-1603" fmla="*/ 0 w 3203570"/>
              <a:gd name="connsiteY8-1604" fmla="*/ 3236864 h 3242474"/>
              <a:gd name="connsiteX9-1605" fmla="*/ 516103 w 3203570"/>
              <a:gd name="connsiteY9-1606" fmla="*/ 2249538 h 3242474"/>
              <a:gd name="connsiteX10-1607" fmla="*/ 1559529 w 3203570"/>
              <a:gd name="connsiteY10-1608" fmla="*/ 1991485 h 3242474"/>
              <a:gd name="connsiteX11-1609" fmla="*/ 1234160 w 3203570"/>
              <a:gd name="connsiteY11-1610" fmla="*/ 959279 h 3242474"/>
              <a:gd name="connsiteX12-1611" fmla="*/ 1049035 w 3203570"/>
              <a:gd name="connsiteY12-1612" fmla="*/ 16828 h 3242474"/>
              <a:gd name="connsiteX0-1613" fmla="*/ 1049035 w 3203570"/>
              <a:gd name="connsiteY0-1614" fmla="*/ 16828 h 3242474"/>
              <a:gd name="connsiteX1-1615" fmla="*/ 1447333 w 3203570"/>
              <a:gd name="connsiteY1-1616" fmla="*/ 0 h 3242474"/>
              <a:gd name="connsiteX2-1617" fmla="*/ 1666116 w 3203570"/>
              <a:gd name="connsiteY2-1618" fmla="*/ 734886 h 3242474"/>
              <a:gd name="connsiteX3-1619" fmla="*/ 2401001 w 3203570"/>
              <a:gd name="connsiteY3-1620" fmla="*/ 560982 h 3242474"/>
              <a:gd name="connsiteX4-1621" fmla="*/ 3203206 w 3203570"/>
              <a:gd name="connsiteY4-1622" fmla="*/ 1834409 h 3242474"/>
              <a:gd name="connsiteX5-1623" fmla="*/ 2300025 w 3203570"/>
              <a:gd name="connsiteY5-1624" fmla="*/ 3046130 h 3242474"/>
              <a:gd name="connsiteX6-1625" fmla="*/ 605860 w 3203570"/>
              <a:gd name="connsiteY6-1626" fmla="*/ 2664663 h 3242474"/>
              <a:gd name="connsiteX7-1627" fmla="*/ 381468 w 3203570"/>
              <a:gd name="connsiteY7-1628" fmla="*/ 3242474 h 3242474"/>
              <a:gd name="connsiteX8-1629" fmla="*/ 0 w 3203570"/>
              <a:gd name="connsiteY8-1630" fmla="*/ 3236864 h 3242474"/>
              <a:gd name="connsiteX9-1631" fmla="*/ 516103 w 3203570"/>
              <a:gd name="connsiteY9-1632" fmla="*/ 2249538 h 3242474"/>
              <a:gd name="connsiteX10-1633" fmla="*/ 1559529 w 3203570"/>
              <a:gd name="connsiteY10-1634" fmla="*/ 1991485 h 3242474"/>
              <a:gd name="connsiteX11-1635" fmla="*/ 1234160 w 3203570"/>
              <a:gd name="connsiteY11-1636" fmla="*/ 959279 h 3242474"/>
              <a:gd name="connsiteX12-1637" fmla="*/ 1049035 w 3203570"/>
              <a:gd name="connsiteY12-1638" fmla="*/ 16828 h 3242474"/>
              <a:gd name="connsiteX0-1639" fmla="*/ 1049035 w 3203570"/>
              <a:gd name="connsiteY0-1640" fmla="*/ 16828 h 3242474"/>
              <a:gd name="connsiteX1-1641" fmla="*/ 1447333 w 3203570"/>
              <a:gd name="connsiteY1-1642" fmla="*/ 0 h 3242474"/>
              <a:gd name="connsiteX2-1643" fmla="*/ 1666116 w 3203570"/>
              <a:gd name="connsiteY2-1644" fmla="*/ 734886 h 3242474"/>
              <a:gd name="connsiteX3-1645" fmla="*/ 2401001 w 3203570"/>
              <a:gd name="connsiteY3-1646" fmla="*/ 560982 h 3242474"/>
              <a:gd name="connsiteX4-1647" fmla="*/ 3203206 w 3203570"/>
              <a:gd name="connsiteY4-1648" fmla="*/ 1834409 h 3242474"/>
              <a:gd name="connsiteX5-1649" fmla="*/ 2300025 w 3203570"/>
              <a:gd name="connsiteY5-1650" fmla="*/ 3046130 h 3242474"/>
              <a:gd name="connsiteX6-1651" fmla="*/ 605860 w 3203570"/>
              <a:gd name="connsiteY6-1652" fmla="*/ 2664663 h 3242474"/>
              <a:gd name="connsiteX7-1653" fmla="*/ 381468 w 3203570"/>
              <a:gd name="connsiteY7-1654" fmla="*/ 3242474 h 3242474"/>
              <a:gd name="connsiteX8-1655" fmla="*/ 0 w 3203570"/>
              <a:gd name="connsiteY8-1656" fmla="*/ 3236864 h 3242474"/>
              <a:gd name="connsiteX9-1657" fmla="*/ 516103 w 3203570"/>
              <a:gd name="connsiteY9-1658" fmla="*/ 2249538 h 3242474"/>
              <a:gd name="connsiteX10-1659" fmla="*/ 1559529 w 3203570"/>
              <a:gd name="connsiteY10-1660" fmla="*/ 1991485 h 3242474"/>
              <a:gd name="connsiteX11-1661" fmla="*/ 1234160 w 3203570"/>
              <a:gd name="connsiteY11-1662" fmla="*/ 959279 h 3242474"/>
              <a:gd name="connsiteX12-1663" fmla="*/ 1049035 w 3203570"/>
              <a:gd name="connsiteY12-1664" fmla="*/ 16828 h 32424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7" name="Freeform 50"/>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8" name="Teardrop 9"/>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1" fmla="*/ 143301 w 1910686"/>
              <a:gd name="connsiteY0-2" fmla="*/ 27296 h 3261815"/>
              <a:gd name="connsiteX1-3" fmla="*/ 0 w 1910686"/>
              <a:gd name="connsiteY1-4" fmla="*/ 1699146 h 3261815"/>
              <a:gd name="connsiteX2-5" fmla="*/ 436728 w 1910686"/>
              <a:gd name="connsiteY2-6" fmla="*/ 3261815 h 3261815"/>
              <a:gd name="connsiteX3-7" fmla="*/ 928047 w 1910686"/>
              <a:gd name="connsiteY3-8" fmla="*/ 1937982 h 3261815"/>
              <a:gd name="connsiteX4-9" fmla="*/ 1364776 w 1910686"/>
              <a:gd name="connsiteY4-10" fmla="*/ 3261815 h 3261815"/>
              <a:gd name="connsiteX5-11" fmla="*/ 1910686 w 1910686"/>
              <a:gd name="connsiteY5-12" fmla="*/ 1719618 h 3261815"/>
              <a:gd name="connsiteX6-13" fmla="*/ 1603612 w 1910686"/>
              <a:gd name="connsiteY6-14" fmla="*/ 0 h 3261815"/>
              <a:gd name="connsiteX7-15" fmla="*/ 1521725 w 1910686"/>
              <a:gd name="connsiteY7-16" fmla="*/ 13648 h 3261815"/>
              <a:gd name="connsiteX8-17" fmla="*/ 907576 w 1910686"/>
              <a:gd name="connsiteY8-18" fmla="*/ 156949 h 3261815"/>
              <a:gd name="connsiteX9-19" fmla="*/ 143301 w 1910686"/>
              <a:gd name="connsiteY9-20" fmla="*/ 27296 h 3261815"/>
              <a:gd name="connsiteX0-21" fmla="*/ 143301 w 1910686"/>
              <a:gd name="connsiteY0-22" fmla="*/ 27296 h 3261815"/>
              <a:gd name="connsiteX1-23" fmla="*/ 0 w 1910686"/>
              <a:gd name="connsiteY1-24" fmla="*/ 1699146 h 3261815"/>
              <a:gd name="connsiteX2-25" fmla="*/ 436728 w 1910686"/>
              <a:gd name="connsiteY2-26" fmla="*/ 3261815 h 3261815"/>
              <a:gd name="connsiteX3-27" fmla="*/ 928047 w 1910686"/>
              <a:gd name="connsiteY3-28" fmla="*/ 1937982 h 3261815"/>
              <a:gd name="connsiteX4-29" fmla="*/ 1364776 w 1910686"/>
              <a:gd name="connsiteY4-30" fmla="*/ 3261815 h 3261815"/>
              <a:gd name="connsiteX5-31" fmla="*/ 1910686 w 1910686"/>
              <a:gd name="connsiteY5-32" fmla="*/ 1719618 h 3261815"/>
              <a:gd name="connsiteX6-33" fmla="*/ 1603612 w 1910686"/>
              <a:gd name="connsiteY6-34" fmla="*/ 0 h 3261815"/>
              <a:gd name="connsiteX7-35" fmla="*/ 1521725 w 1910686"/>
              <a:gd name="connsiteY7-36" fmla="*/ 13648 h 3261815"/>
              <a:gd name="connsiteX8-37" fmla="*/ 907576 w 1910686"/>
              <a:gd name="connsiteY8-38" fmla="*/ 156949 h 3261815"/>
              <a:gd name="connsiteX9-39" fmla="*/ 143301 w 1910686"/>
              <a:gd name="connsiteY9-40" fmla="*/ 27296 h 3261815"/>
              <a:gd name="connsiteX0-41" fmla="*/ 326627 w 2094012"/>
              <a:gd name="connsiteY0-42" fmla="*/ 27296 h 3261815"/>
              <a:gd name="connsiteX1-43" fmla="*/ 183326 w 2094012"/>
              <a:gd name="connsiteY1-44" fmla="*/ 1699146 h 3261815"/>
              <a:gd name="connsiteX2-45" fmla="*/ 620054 w 2094012"/>
              <a:gd name="connsiteY2-46" fmla="*/ 3261815 h 3261815"/>
              <a:gd name="connsiteX3-47" fmla="*/ 1111373 w 2094012"/>
              <a:gd name="connsiteY3-48" fmla="*/ 1937982 h 3261815"/>
              <a:gd name="connsiteX4-49" fmla="*/ 1548102 w 2094012"/>
              <a:gd name="connsiteY4-50" fmla="*/ 3261815 h 3261815"/>
              <a:gd name="connsiteX5-51" fmla="*/ 2094012 w 2094012"/>
              <a:gd name="connsiteY5-52" fmla="*/ 1719618 h 3261815"/>
              <a:gd name="connsiteX6-53" fmla="*/ 1786938 w 2094012"/>
              <a:gd name="connsiteY6-54" fmla="*/ 0 h 3261815"/>
              <a:gd name="connsiteX7-55" fmla="*/ 1705051 w 2094012"/>
              <a:gd name="connsiteY7-56" fmla="*/ 13648 h 3261815"/>
              <a:gd name="connsiteX8-57" fmla="*/ 1090902 w 2094012"/>
              <a:gd name="connsiteY8-58" fmla="*/ 156949 h 3261815"/>
              <a:gd name="connsiteX9-59" fmla="*/ 326627 w 2094012"/>
              <a:gd name="connsiteY9-60" fmla="*/ 27296 h 3261815"/>
              <a:gd name="connsiteX0-61" fmla="*/ 402442 w 2169827"/>
              <a:gd name="connsiteY0-62" fmla="*/ 27296 h 3261815"/>
              <a:gd name="connsiteX1-63" fmla="*/ 259141 w 2169827"/>
              <a:gd name="connsiteY1-64" fmla="*/ 1699146 h 3261815"/>
              <a:gd name="connsiteX2-65" fmla="*/ 695869 w 2169827"/>
              <a:gd name="connsiteY2-66" fmla="*/ 3261815 h 3261815"/>
              <a:gd name="connsiteX3-67" fmla="*/ 1187188 w 2169827"/>
              <a:gd name="connsiteY3-68" fmla="*/ 1937982 h 3261815"/>
              <a:gd name="connsiteX4-69" fmla="*/ 1623917 w 2169827"/>
              <a:gd name="connsiteY4-70" fmla="*/ 3261815 h 3261815"/>
              <a:gd name="connsiteX5-71" fmla="*/ 2169827 w 2169827"/>
              <a:gd name="connsiteY5-72" fmla="*/ 1719618 h 3261815"/>
              <a:gd name="connsiteX6-73" fmla="*/ 1862753 w 2169827"/>
              <a:gd name="connsiteY6-74" fmla="*/ 0 h 3261815"/>
              <a:gd name="connsiteX7-75" fmla="*/ 1780866 w 2169827"/>
              <a:gd name="connsiteY7-76" fmla="*/ 13648 h 3261815"/>
              <a:gd name="connsiteX8-77" fmla="*/ 1166717 w 2169827"/>
              <a:gd name="connsiteY8-78" fmla="*/ 156949 h 3261815"/>
              <a:gd name="connsiteX9-79" fmla="*/ 402442 w 2169827"/>
              <a:gd name="connsiteY9-80" fmla="*/ 27296 h 3261815"/>
              <a:gd name="connsiteX0-81" fmla="*/ 402442 w 2169827"/>
              <a:gd name="connsiteY0-82" fmla="*/ 27296 h 3261815"/>
              <a:gd name="connsiteX1-83" fmla="*/ 259141 w 2169827"/>
              <a:gd name="connsiteY1-84" fmla="*/ 1699146 h 3261815"/>
              <a:gd name="connsiteX2-85" fmla="*/ 695869 w 2169827"/>
              <a:gd name="connsiteY2-86" fmla="*/ 3261815 h 3261815"/>
              <a:gd name="connsiteX3-87" fmla="*/ 1187188 w 2169827"/>
              <a:gd name="connsiteY3-88" fmla="*/ 1937982 h 3261815"/>
              <a:gd name="connsiteX4-89" fmla="*/ 1623917 w 2169827"/>
              <a:gd name="connsiteY4-90" fmla="*/ 3261815 h 3261815"/>
              <a:gd name="connsiteX5-91" fmla="*/ 2169827 w 2169827"/>
              <a:gd name="connsiteY5-92" fmla="*/ 1719618 h 3261815"/>
              <a:gd name="connsiteX6-93" fmla="*/ 1862753 w 2169827"/>
              <a:gd name="connsiteY6-94" fmla="*/ 0 h 3261815"/>
              <a:gd name="connsiteX7-95" fmla="*/ 1780866 w 2169827"/>
              <a:gd name="connsiteY7-96" fmla="*/ 13648 h 3261815"/>
              <a:gd name="connsiteX8-97" fmla="*/ 1166717 w 2169827"/>
              <a:gd name="connsiteY8-98" fmla="*/ 156949 h 3261815"/>
              <a:gd name="connsiteX9-99" fmla="*/ 402442 w 2169827"/>
              <a:gd name="connsiteY9-100" fmla="*/ 27296 h 3261815"/>
              <a:gd name="connsiteX0-101" fmla="*/ 377501 w 2144886"/>
              <a:gd name="connsiteY0-102" fmla="*/ 27296 h 3261815"/>
              <a:gd name="connsiteX1-103" fmla="*/ 295615 w 2144886"/>
              <a:gd name="connsiteY1-104" fmla="*/ 1774209 h 3261815"/>
              <a:gd name="connsiteX2-105" fmla="*/ 670928 w 2144886"/>
              <a:gd name="connsiteY2-106" fmla="*/ 3261815 h 3261815"/>
              <a:gd name="connsiteX3-107" fmla="*/ 1162247 w 2144886"/>
              <a:gd name="connsiteY3-108" fmla="*/ 1937982 h 3261815"/>
              <a:gd name="connsiteX4-109" fmla="*/ 1598976 w 2144886"/>
              <a:gd name="connsiteY4-110" fmla="*/ 3261815 h 3261815"/>
              <a:gd name="connsiteX5-111" fmla="*/ 2144886 w 2144886"/>
              <a:gd name="connsiteY5-112" fmla="*/ 1719618 h 3261815"/>
              <a:gd name="connsiteX6-113" fmla="*/ 1837812 w 2144886"/>
              <a:gd name="connsiteY6-114" fmla="*/ 0 h 3261815"/>
              <a:gd name="connsiteX7-115" fmla="*/ 1755925 w 2144886"/>
              <a:gd name="connsiteY7-116" fmla="*/ 13648 h 3261815"/>
              <a:gd name="connsiteX8-117" fmla="*/ 1141776 w 2144886"/>
              <a:gd name="connsiteY8-118" fmla="*/ 156949 h 3261815"/>
              <a:gd name="connsiteX9-119" fmla="*/ 377501 w 2144886"/>
              <a:gd name="connsiteY9-120" fmla="*/ 27296 h 3261815"/>
              <a:gd name="connsiteX0-121" fmla="*/ 408239 w 2175624"/>
              <a:gd name="connsiteY0-122" fmla="*/ 27296 h 3261815"/>
              <a:gd name="connsiteX1-123" fmla="*/ 326353 w 2175624"/>
              <a:gd name="connsiteY1-124" fmla="*/ 1774209 h 3261815"/>
              <a:gd name="connsiteX2-125" fmla="*/ 701666 w 2175624"/>
              <a:gd name="connsiteY2-126" fmla="*/ 3261815 h 3261815"/>
              <a:gd name="connsiteX3-127" fmla="*/ 1192985 w 2175624"/>
              <a:gd name="connsiteY3-128" fmla="*/ 1937982 h 3261815"/>
              <a:gd name="connsiteX4-129" fmla="*/ 1629714 w 2175624"/>
              <a:gd name="connsiteY4-130" fmla="*/ 3261815 h 3261815"/>
              <a:gd name="connsiteX5-131" fmla="*/ 2175624 w 2175624"/>
              <a:gd name="connsiteY5-132" fmla="*/ 1719618 h 3261815"/>
              <a:gd name="connsiteX6-133" fmla="*/ 1868550 w 2175624"/>
              <a:gd name="connsiteY6-134" fmla="*/ 0 h 3261815"/>
              <a:gd name="connsiteX7-135" fmla="*/ 1786663 w 2175624"/>
              <a:gd name="connsiteY7-136" fmla="*/ 13648 h 3261815"/>
              <a:gd name="connsiteX8-137" fmla="*/ 1172514 w 2175624"/>
              <a:gd name="connsiteY8-138" fmla="*/ 156949 h 3261815"/>
              <a:gd name="connsiteX9-139" fmla="*/ 408239 w 2175624"/>
              <a:gd name="connsiteY9-140" fmla="*/ 27296 h 3261815"/>
              <a:gd name="connsiteX0-141" fmla="*/ 408239 w 2175624"/>
              <a:gd name="connsiteY0-142" fmla="*/ 27296 h 3261815"/>
              <a:gd name="connsiteX1-143" fmla="*/ 326353 w 2175624"/>
              <a:gd name="connsiteY1-144" fmla="*/ 1774209 h 3261815"/>
              <a:gd name="connsiteX2-145" fmla="*/ 701666 w 2175624"/>
              <a:gd name="connsiteY2-146" fmla="*/ 3261815 h 3261815"/>
              <a:gd name="connsiteX3-147" fmla="*/ 1192985 w 2175624"/>
              <a:gd name="connsiteY3-148" fmla="*/ 1937982 h 3261815"/>
              <a:gd name="connsiteX4-149" fmla="*/ 1629714 w 2175624"/>
              <a:gd name="connsiteY4-150" fmla="*/ 3261815 h 3261815"/>
              <a:gd name="connsiteX5-151" fmla="*/ 2175624 w 2175624"/>
              <a:gd name="connsiteY5-152" fmla="*/ 1719618 h 3261815"/>
              <a:gd name="connsiteX6-153" fmla="*/ 1868550 w 2175624"/>
              <a:gd name="connsiteY6-154" fmla="*/ 0 h 3261815"/>
              <a:gd name="connsiteX7-155" fmla="*/ 1786663 w 2175624"/>
              <a:gd name="connsiteY7-156" fmla="*/ 13648 h 3261815"/>
              <a:gd name="connsiteX8-157" fmla="*/ 1172514 w 2175624"/>
              <a:gd name="connsiteY8-158" fmla="*/ 156949 h 3261815"/>
              <a:gd name="connsiteX9-159" fmla="*/ 408239 w 2175624"/>
              <a:gd name="connsiteY9-160" fmla="*/ 27296 h 3261815"/>
              <a:gd name="connsiteX0-161" fmla="*/ 408239 w 2175624"/>
              <a:gd name="connsiteY0-162" fmla="*/ 27296 h 3261815"/>
              <a:gd name="connsiteX1-163" fmla="*/ 326353 w 2175624"/>
              <a:gd name="connsiteY1-164" fmla="*/ 1774209 h 3261815"/>
              <a:gd name="connsiteX2-165" fmla="*/ 701666 w 2175624"/>
              <a:gd name="connsiteY2-166" fmla="*/ 3261815 h 3261815"/>
              <a:gd name="connsiteX3-167" fmla="*/ 1192985 w 2175624"/>
              <a:gd name="connsiteY3-168" fmla="*/ 1937982 h 3261815"/>
              <a:gd name="connsiteX4-169" fmla="*/ 1629714 w 2175624"/>
              <a:gd name="connsiteY4-170" fmla="*/ 3261815 h 3261815"/>
              <a:gd name="connsiteX5-171" fmla="*/ 2175624 w 2175624"/>
              <a:gd name="connsiteY5-172" fmla="*/ 1719618 h 3261815"/>
              <a:gd name="connsiteX6-173" fmla="*/ 1868550 w 2175624"/>
              <a:gd name="connsiteY6-174" fmla="*/ 0 h 3261815"/>
              <a:gd name="connsiteX7-175" fmla="*/ 1786663 w 2175624"/>
              <a:gd name="connsiteY7-176" fmla="*/ 13648 h 3261815"/>
              <a:gd name="connsiteX8-177" fmla="*/ 1172514 w 2175624"/>
              <a:gd name="connsiteY8-178" fmla="*/ 156949 h 3261815"/>
              <a:gd name="connsiteX9-179" fmla="*/ 408239 w 2175624"/>
              <a:gd name="connsiteY9-180" fmla="*/ 27296 h 3261815"/>
              <a:gd name="connsiteX0-181" fmla="*/ 408239 w 2175624"/>
              <a:gd name="connsiteY0-182" fmla="*/ 27296 h 3261815"/>
              <a:gd name="connsiteX1-183" fmla="*/ 326353 w 2175624"/>
              <a:gd name="connsiteY1-184" fmla="*/ 1774209 h 3261815"/>
              <a:gd name="connsiteX2-185" fmla="*/ 701666 w 2175624"/>
              <a:gd name="connsiteY2-186" fmla="*/ 3261815 h 3261815"/>
              <a:gd name="connsiteX3-187" fmla="*/ 1192985 w 2175624"/>
              <a:gd name="connsiteY3-188" fmla="*/ 1937982 h 3261815"/>
              <a:gd name="connsiteX4-189" fmla="*/ 1629714 w 2175624"/>
              <a:gd name="connsiteY4-190" fmla="*/ 3261815 h 3261815"/>
              <a:gd name="connsiteX5-191" fmla="*/ 2175624 w 2175624"/>
              <a:gd name="connsiteY5-192" fmla="*/ 1719618 h 3261815"/>
              <a:gd name="connsiteX6-193" fmla="*/ 1868550 w 2175624"/>
              <a:gd name="connsiteY6-194" fmla="*/ 0 h 3261815"/>
              <a:gd name="connsiteX7-195" fmla="*/ 1786663 w 2175624"/>
              <a:gd name="connsiteY7-196" fmla="*/ 13648 h 3261815"/>
              <a:gd name="connsiteX8-197" fmla="*/ 1172514 w 2175624"/>
              <a:gd name="connsiteY8-198" fmla="*/ 156949 h 3261815"/>
              <a:gd name="connsiteX9-199" fmla="*/ 408239 w 2175624"/>
              <a:gd name="connsiteY9-200" fmla="*/ 27296 h 3261815"/>
              <a:gd name="connsiteX0-201" fmla="*/ 411154 w 2178539"/>
              <a:gd name="connsiteY0-202" fmla="*/ 27296 h 3261815"/>
              <a:gd name="connsiteX1-203" fmla="*/ 322444 w 2178539"/>
              <a:gd name="connsiteY1-204" fmla="*/ 1801504 h 3261815"/>
              <a:gd name="connsiteX2-205" fmla="*/ 704581 w 2178539"/>
              <a:gd name="connsiteY2-206" fmla="*/ 3261815 h 3261815"/>
              <a:gd name="connsiteX3-207" fmla="*/ 1195900 w 2178539"/>
              <a:gd name="connsiteY3-208" fmla="*/ 1937982 h 3261815"/>
              <a:gd name="connsiteX4-209" fmla="*/ 1632629 w 2178539"/>
              <a:gd name="connsiteY4-210" fmla="*/ 3261815 h 3261815"/>
              <a:gd name="connsiteX5-211" fmla="*/ 2178539 w 2178539"/>
              <a:gd name="connsiteY5-212" fmla="*/ 1719618 h 3261815"/>
              <a:gd name="connsiteX6-213" fmla="*/ 1871465 w 2178539"/>
              <a:gd name="connsiteY6-214" fmla="*/ 0 h 3261815"/>
              <a:gd name="connsiteX7-215" fmla="*/ 1789578 w 2178539"/>
              <a:gd name="connsiteY7-216" fmla="*/ 13648 h 3261815"/>
              <a:gd name="connsiteX8-217" fmla="*/ 1175429 w 2178539"/>
              <a:gd name="connsiteY8-218" fmla="*/ 156949 h 3261815"/>
              <a:gd name="connsiteX9-219" fmla="*/ 411154 w 2178539"/>
              <a:gd name="connsiteY9-220" fmla="*/ 27296 h 3261815"/>
              <a:gd name="connsiteX0-221" fmla="*/ 411154 w 2178539"/>
              <a:gd name="connsiteY0-222" fmla="*/ 27296 h 3261815"/>
              <a:gd name="connsiteX1-223" fmla="*/ 322444 w 2178539"/>
              <a:gd name="connsiteY1-224" fmla="*/ 1801504 h 3261815"/>
              <a:gd name="connsiteX2-225" fmla="*/ 704581 w 2178539"/>
              <a:gd name="connsiteY2-226" fmla="*/ 3261815 h 3261815"/>
              <a:gd name="connsiteX3-227" fmla="*/ 1195900 w 2178539"/>
              <a:gd name="connsiteY3-228" fmla="*/ 1937982 h 3261815"/>
              <a:gd name="connsiteX4-229" fmla="*/ 1632629 w 2178539"/>
              <a:gd name="connsiteY4-230" fmla="*/ 3261815 h 3261815"/>
              <a:gd name="connsiteX5-231" fmla="*/ 2178539 w 2178539"/>
              <a:gd name="connsiteY5-232" fmla="*/ 1719618 h 3261815"/>
              <a:gd name="connsiteX6-233" fmla="*/ 1871465 w 2178539"/>
              <a:gd name="connsiteY6-234" fmla="*/ 0 h 3261815"/>
              <a:gd name="connsiteX7-235" fmla="*/ 1789578 w 2178539"/>
              <a:gd name="connsiteY7-236" fmla="*/ 13648 h 3261815"/>
              <a:gd name="connsiteX8-237" fmla="*/ 1175429 w 2178539"/>
              <a:gd name="connsiteY8-238" fmla="*/ 156949 h 3261815"/>
              <a:gd name="connsiteX9-239" fmla="*/ 411154 w 2178539"/>
              <a:gd name="connsiteY9-240" fmla="*/ 27296 h 3261815"/>
              <a:gd name="connsiteX0-241" fmla="*/ 411154 w 2178539"/>
              <a:gd name="connsiteY0-242" fmla="*/ 27296 h 3261815"/>
              <a:gd name="connsiteX1-243" fmla="*/ 322444 w 2178539"/>
              <a:gd name="connsiteY1-244" fmla="*/ 1801504 h 3261815"/>
              <a:gd name="connsiteX2-245" fmla="*/ 704581 w 2178539"/>
              <a:gd name="connsiteY2-246" fmla="*/ 3261815 h 3261815"/>
              <a:gd name="connsiteX3-247" fmla="*/ 1195900 w 2178539"/>
              <a:gd name="connsiteY3-248" fmla="*/ 1937982 h 3261815"/>
              <a:gd name="connsiteX4-249" fmla="*/ 1632629 w 2178539"/>
              <a:gd name="connsiteY4-250" fmla="*/ 3261815 h 3261815"/>
              <a:gd name="connsiteX5-251" fmla="*/ 2178539 w 2178539"/>
              <a:gd name="connsiteY5-252" fmla="*/ 1719618 h 3261815"/>
              <a:gd name="connsiteX6-253" fmla="*/ 1871465 w 2178539"/>
              <a:gd name="connsiteY6-254" fmla="*/ 0 h 3261815"/>
              <a:gd name="connsiteX7-255" fmla="*/ 1789578 w 2178539"/>
              <a:gd name="connsiteY7-256" fmla="*/ 13648 h 3261815"/>
              <a:gd name="connsiteX8-257" fmla="*/ 1175429 w 2178539"/>
              <a:gd name="connsiteY8-258" fmla="*/ 156949 h 3261815"/>
              <a:gd name="connsiteX9-259" fmla="*/ 411154 w 2178539"/>
              <a:gd name="connsiteY9-260" fmla="*/ 27296 h 3261815"/>
              <a:gd name="connsiteX0-261" fmla="*/ 411154 w 2178539"/>
              <a:gd name="connsiteY0-262" fmla="*/ 27296 h 3261815"/>
              <a:gd name="connsiteX1-263" fmla="*/ 322444 w 2178539"/>
              <a:gd name="connsiteY1-264" fmla="*/ 1801504 h 3261815"/>
              <a:gd name="connsiteX2-265" fmla="*/ 704581 w 2178539"/>
              <a:gd name="connsiteY2-266" fmla="*/ 3261815 h 3261815"/>
              <a:gd name="connsiteX3-267" fmla="*/ 1195900 w 2178539"/>
              <a:gd name="connsiteY3-268" fmla="*/ 1937982 h 3261815"/>
              <a:gd name="connsiteX4-269" fmla="*/ 1632629 w 2178539"/>
              <a:gd name="connsiteY4-270" fmla="*/ 3261815 h 3261815"/>
              <a:gd name="connsiteX5-271" fmla="*/ 2178539 w 2178539"/>
              <a:gd name="connsiteY5-272" fmla="*/ 1719618 h 3261815"/>
              <a:gd name="connsiteX6-273" fmla="*/ 1871465 w 2178539"/>
              <a:gd name="connsiteY6-274" fmla="*/ 0 h 3261815"/>
              <a:gd name="connsiteX7-275" fmla="*/ 1789578 w 2178539"/>
              <a:gd name="connsiteY7-276" fmla="*/ 13648 h 3261815"/>
              <a:gd name="connsiteX8-277" fmla="*/ 1175429 w 2178539"/>
              <a:gd name="connsiteY8-278" fmla="*/ 156949 h 3261815"/>
              <a:gd name="connsiteX9-279" fmla="*/ 411154 w 2178539"/>
              <a:gd name="connsiteY9-280" fmla="*/ 27296 h 3261815"/>
              <a:gd name="connsiteX0-281" fmla="*/ 411154 w 2178539"/>
              <a:gd name="connsiteY0-282" fmla="*/ 27296 h 3261815"/>
              <a:gd name="connsiteX1-283" fmla="*/ 322444 w 2178539"/>
              <a:gd name="connsiteY1-284" fmla="*/ 1801504 h 3261815"/>
              <a:gd name="connsiteX2-285" fmla="*/ 704581 w 2178539"/>
              <a:gd name="connsiteY2-286" fmla="*/ 3261815 h 3261815"/>
              <a:gd name="connsiteX3-287" fmla="*/ 1195900 w 2178539"/>
              <a:gd name="connsiteY3-288" fmla="*/ 1937982 h 3261815"/>
              <a:gd name="connsiteX4-289" fmla="*/ 1632629 w 2178539"/>
              <a:gd name="connsiteY4-290" fmla="*/ 3261815 h 3261815"/>
              <a:gd name="connsiteX5-291" fmla="*/ 2178539 w 2178539"/>
              <a:gd name="connsiteY5-292" fmla="*/ 1719618 h 3261815"/>
              <a:gd name="connsiteX6-293" fmla="*/ 1871465 w 2178539"/>
              <a:gd name="connsiteY6-294" fmla="*/ 0 h 3261815"/>
              <a:gd name="connsiteX7-295" fmla="*/ 1789578 w 2178539"/>
              <a:gd name="connsiteY7-296" fmla="*/ 13648 h 3261815"/>
              <a:gd name="connsiteX8-297" fmla="*/ 1175429 w 2178539"/>
              <a:gd name="connsiteY8-298" fmla="*/ 156949 h 3261815"/>
              <a:gd name="connsiteX9-299" fmla="*/ 411154 w 2178539"/>
              <a:gd name="connsiteY9-300" fmla="*/ 27296 h 3261815"/>
              <a:gd name="connsiteX0-301" fmla="*/ 411154 w 2178539"/>
              <a:gd name="connsiteY0-302" fmla="*/ 27296 h 3261815"/>
              <a:gd name="connsiteX1-303" fmla="*/ 322444 w 2178539"/>
              <a:gd name="connsiteY1-304" fmla="*/ 1801504 h 3261815"/>
              <a:gd name="connsiteX2-305" fmla="*/ 704581 w 2178539"/>
              <a:gd name="connsiteY2-306" fmla="*/ 3261815 h 3261815"/>
              <a:gd name="connsiteX3-307" fmla="*/ 1195900 w 2178539"/>
              <a:gd name="connsiteY3-308" fmla="*/ 1937982 h 3261815"/>
              <a:gd name="connsiteX4-309" fmla="*/ 1632629 w 2178539"/>
              <a:gd name="connsiteY4-310" fmla="*/ 3261815 h 3261815"/>
              <a:gd name="connsiteX5-311" fmla="*/ 2178539 w 2178539"/>
              <a:gd name="connsiteY5-312" fmla="*/ 1719618 h 3261815"/>
              <a:gd name="connsiteX6-313" fmla="*/ 1871465 w 2178539"/>
              <a:gd name="connsiteY6-314" fmla="*/ 0 h 3261815"/>
              <a:gd name="connsiteX7-315" fmla="*/ 1789578 w 2178539"/>
              <a:gd name="connsiteY7-316" fmla="*/ 13648 h 3261815"/>
              <a:gd name="connsiteX8-317" fmla="*/ 1175429 w 2178539"/>
              <a:gd name="connsiteY8-318" fmla="*/ 156949 h 3261815"/>
              <a:gd name="connsiteX9-319" fmla="*/ 411154 w 2178539"/>
              <a:gd name="connsiteY9-320" fmla="*/ 27296 h 3261815"/>
              <a:gd name="connsiteX0-321" fmla="*/ 411154 w 2178539"/>
              <a:gd name="connsiteY0-322" fmla="*/ 27296 h 3261815"/>
              <a:gd name="connsiteX1-323" fmla="*/ 322444 w 2178539"/>
              <a:gd name="connsiteY1-324" fmla="*/ 1801504 h 3261815"/>
              <a:gd name="connsiteX2-325" fmla="*/ 704581 w 2178539"/>
              <a:gd name="connsiteY2-326" fmla="*/ 3261815 h 3261815"/>
              <a:gd name="connsiteX3-327" fmla="*/ 1216372 w 2178539"/>
              <a:gd name="connsiteY3-328" fmla="*/ 1951629 h 3261815"/>
              <a:gd name="connsiteX4-329" fmla="*/ 1632629 w 2178539"/>
              <a:gd name="connsiteY4-330" fmla="*/ 3261815 h 3261815"/>
              <a:gd name="connsiteX5-331" fmla="*/ 2178539 w 2178539"/>
              <a:gd name="connsiteY5-332" fmla="*/ 1719618 h 3261815"/>
              <a:gd name="connsiteX6-333" fmla="*/ 1871465 w 2178539"/>
              <a:gd name="connsiteY6-334" fmla="*/ 0 h 3261815"/>
              <a:gd name="connsiteX7-335" fmla="*/ 1789578 w 2178539"/>
              <a:gd name="connsiteY7-336" fmla="*/ 13648 h 3261815"/>
              <a:gd name="connsiteX8-337" fmla="*/ 1175429 w 2178539"/>
              <a:gd name="connsiteY8-338" fmla="*/ 156949 h 3261815"/>
              <a:gd name="connsiteX9-339" fmla="*/ 411154 w 2178539"/>
              <a:gd name="connsiteY9-340" fmla="*/ 27296 h 3261815"/>
              <a:gd name="connsiteX0-341" fmla="*/ 411154 w 2178539"/>
              <a:gd name="connsiteY0-342" fmla="*/ 27296 h 3261815"/>
              <a:gd name="connsiteX1-343" fmla="*/ 322444 w 2178539"/>
              <a:gd name="connsiteY1-344" fmla="*/ 1801504 h 3261815"/>
              <a:gd name="connsiteX2-345" fmla="*/ 704581 w 2178539"/>
              <a:gd name="connsiteY2-346" fmla="*/ 3261815 h 3261815"/>
              <a:gd name="connsiteX3-347" fmla="*/ 1216372 w 2178539"/>
              <a:gd name="connsiteY3-348" fmla="*/ 1951629 h 3261815"/>
              <a:gd name="connsiteX4-349" fmla="*/ 1632629 w 2178539"/>
              <a:gd name="connsiteY4-350" fmla="*/ 3261815 h 3261815"/>
              <a:gd name="connsiteX5-351" fmla="*/ 2178539 w 2178539"/>
              <a:gd name="connsiteY5-352" fmla="*/ 1719618 h 3261815"/>
              <a:gd name="connsiteX6-353" fmla="*/ 1871465 w 2178539"/>
              <a:gd name="connsiteY6-354" fmla="*/ 0 h 3261815"/>
              <a:gd name="connsiteX7-355" fmla="*/ 1789578 w 2178539"/>
              <a:gd name="connsiteY7-356" fmla="*/ 13648 h 3261815"/>
              <a:gd name="connsiteX8-357" fmla="*/ 1175429 w 2178539"/>
              <a:gd name="connsiteY8-358" fmla="*/ 156949 h 3261815"/>
              <a:gd name="connsiteX9-359" fmla="*/ 411154 w 2178539"/>
              <a:gd name="connsiteY9-360" fmla="*/ 27296 h 3261815"/>
              <a:gd name="connsiteX0-361" fmla="*/ 411154 w 2178539"/>
              <a:gd name="connsiteY0-362" fmla="*/ 27296 h 3261815"/>
              <a:gd name="connsiteX1-363" fmla="*/ 322444 w 2178539"/>
              <a:gd name="connsiteY1-364" fmla="*/ 1801504 h 3261815"/>
              <a:gd name="connsiteX2-365" fmla="*/ 704581 w 2178539"/>
              <a:gd name="connsiteY2-366" fmla="*/ 3261815 h 3261815"/>
              <a:gd name="connsiteX3-367" fmla="*/ 1216372 w 2178539"/>
              <a:gd name="connsiteY3-368" fmla="*/ 1951629 h 3261815"/>
              <a:gd name="connsiteX4-369" fmla="*/ 1632629 w 2178539"/>
              <a:gd name="connsiteY4-370" fmla="*/ 3261815 h 3261815"/>
              <a:gd name="connsiteX5-371" fmla="*/ 2178539 w 2178539"/>
              <a:gd name="connsiteY5-372" fmla="*/ 1719618 h 3261815"/>
              <a:gd name="connsiteX6-373" fmla="*/ 1871465 w 2178539"/>
              <a:gd name="connsiteY6-374" fmla="*/ 0 h 3261815"/>
              <a:gd name="connsiteX7-375" fmla="*/ 1789578 w 2178539"/>
              <a:gd name="connsiteY7-376" fmla="*/ 13648 h 3261815"/>
              <a:gd name="connsiteX8-377" fmla="*/ 1175429 w 2178539"/>
              <a:gd name="connsiteY8-378" fmla="*/ 156949 h 3261815"/>
              <a:gd name="connsiteX9-379" fmla="*/ 411154 w 2178539"/>
              <a:gd name="connsiteY9-380" fmla="*/ 27296 h 3261815"/>
              <a:gd name="connsiteX0-381" fmla="*/ 411154 w 2178539"/>
              <a:gd name="connsiteY0-382" fmla="*/ 27296 h 3261815"/>
              <a:gd name="connsiteX1-383" fmla="*/ 322444 w 2178539"/>
              <a:gd name="connsiteY1-384" fmla="*/ 1801504 h 3261815"/>
              <a:gd name="connsiteX2-385" fmla="*/ 704581 w 2178539"/>
              <a:gd name="connsiteY2-386" fmla="*/ 3261815 h 3261815"/>
              <a:gd name="connsiteX3-387" fmla="*/ 1216372 w 2178539"/>
              <a:gd name="connsiteY3-388" fmla="*/ 1951629 h 3261815"/>
              <a:gd name="connsiteX4-389" fmla="*/ 1632629 w 2178539"/>
              <a:gd name="connsiteY4-390" fmla="*/ 3261815 h 3261815"/>
              <a:gd name="connsiteX5-391" fmla="*/ 2178539 w 2178539"/>
              <a:gd name="connsiteY5-392" fmla="*/ 1719618 h 3261815"/>
              <a:gd name="connsiteX6-393" fmla="*/ 1871465 w 2178539"/>
              <a:gd name="connsiteY6-394" fmla="*/ 0 h 3261815"/>
              <a:gd name="connsiteX7-395" fmla="*/ 1789578 w 2178539"/>
              <a:gd name="connsiteY7-396" fmla="*/ 13648 h 3261815"/>
              <a:gd name="connsiteX8-397" fmla="*/ 1175429 w 2178539"/>
              <a:gd name="connsiteY8-398" fmla="*/ 156949 h 3261815"/>
              <a:gd name="connsiteX9-399" fmla="*/ 411154 w 2178539"/>
              <a:gd name="connsiteY9-400" fmla="*/ 27296 h 3261815"/>
              <a:gd name="connsiteX0-401" fmla="*/ 411154 w 2178539"/>
              <a:gd name="connsiteY0-402" fmla="*/ 27296 h 3261815"/>
              <a:gd name="connsiteX1-403" fmla="*/ 322444 w 2178539"/>
              <a:gd name="connsiteY1-404" fmla="*/ 1801504 h 3261815"/>
              <a:gd name="connsiteX2-405" fmla="*/ 704581 w 2178539"/>
              <a:gd name="connsiteY2-406" fmla="*/ 3261815 h 3261815"/>
              <a:gd name="connsiteX3-407" fmla="*/ 1216372 w 2178539"/>
              <a:gd name="connsiteY3-408" fmla="*/ 1951629 h 3261815"/>
              <a:gd name="connsiteX4-409" fmla="*/ 1632629 w 2178539"/>
              <a:gd name="connsiteY4-410" fmla="*/ 3261815 h 3261815"/>
              <a:gd name="connsiteX5-411" fmla="*/ 2178539 w 2178539"/>
              <a:gd name="connsiteY5-412" fmla="*/ 1719618 h 3261815"/>
              <a:gd name="connsiteX6-413" fmla="*/ 1871465 w 2178539"/>
              <a:gd name="connsiteY6-414" fmla="*/ 0 h 3261815"/>
              <a:gd name="connsiteX7-415" fmla="*/ 1789578 w 2178539"/>
              <a:gd name="connsiteY7-416" fmla="*/ 13648 h 3261815"/>
              <a:gd name="connsiteX8-417" fmla="*/ 1175429 w 2178539"/>
              <a:gd name="connsiteY8-418" fmla="*/ 156949 h 3261815"/>
              <a:gd name="connsiteX9-419" fmla="*/ 411154 w 2178539"/>
              <a:gd name="connsiteY9-420" fmla="*/ 27296 h 3261815"/>
              <a:gd name="connsiteX0-421" fmla="*/ 411154 w 2178539"/>
              <a:gd name="connsiteY0-422" fmla="*/ 27296 h 3261815"/>
              <a:gd name="connsiteX1-423" fmla="*/ 322444 w 2178539"/>
              <a:gd name="connsiteY1-424" fmla="*/ 1801504 h 3261815"/>
              <a:gd name="connsiteX2-425" fmla="*/ 704581 w 2178539"/>
              <a:gd name="connsiteY2-426" fmla="*/ 3261815 h 3261815"/>
              <a:gd name="connsiteX3-427" fmla="*/ 1216372 w 2178539"/>
              <a:gd name="connsiteY3-428" fmla="*/ 1951629 h 3261815"/>
              <a:gd name="connsiteX4-429" fmla="*/ 1632629 w 2178539"/>
              <a:gd name="connsiteY4-430" fmla="*/ 3261815 h 3261815"/>
              <a:gd name="connsiteX5-431" fmla="*/ 2178539 w 2178539"/>
              <a:gd name="connsiteY5-432" fmla="*/ 1719618 h 3261815"/>
              <a:gd name="connsiteX6-433" fmla="*/ 1871465 w 2178539"/>
              <a:gd name="connsiteY6-434" fmla="*/ 0 h 3261815"/>
              <a:gd name="connsiteX7-435" fmla="*/ 1789578 w 2178539"/>
              <a:gd name="connsiteY7-436" fmla="*/ 13648 h 3261815"/>
              <a:gd name="connsiteX8-437" fmla="*/ 1175429 w 2178539"/>
              <a:gd name="connsiteY8-438" fmla="*/ 156949 h 3261815"/>
              <a:gd name="connsiteX9-439" fmla="*/ 411154 w 2178539"/>
              <a:gd name="connsiteY9-440" fmla="*/ 27296 h 3261815"/>
              <a:gd name="connsiteX0-441" fmla="*/ 411154 w 2178539"/>
              <a:gd name="connsiteY0-442" fmla="*/ 27296 h 3261815"/>
              <a:gd name="connsiteX1-443" fmla="*/ 322444 w 2178539"/>
              <a:gd name="connsiteY1-444" fmla="*/ 1801504 h 3261815"/>
              <a:gd name="connsiteX2-445" fmla="*/ 704581 w 2178539"/>
              <a:gd name="connsiteY2-446" fmla="*/ 3261815 h 3261815"/>
              <a:gd name="connsiteX3-447" fmla="*/ 1216372 w 2178539"/>
              <a:gd name="connsiteY3-448" fmla="*/ 1951629 h 3261815"/>
              <a:gd name="connsiteX4-449" fmla="*/ 1680396 w 2178539"/>
              <a:gd name="connsiteY4-450" fmla="*/ 3261815 h 3261815"/>
              <a:gd name="connsiteX5-451" fmla="*/ 2178539 w 2178539"/>
              <a:gd name="connsiteY5-452" fmla="*/ 1719618 h 3261815"/>
              <a:gd name="connsiteX6-453" fmla="*/ 1871465 w 2178539"/>
              <a:gd name="connsiteY6-454" fmla="*/ 0 h 3261815"/>
              <a:gd name="connsiteX7-455" fmla="*/ 1789578 w 2178539"/>
              <a:gd name="connsiteY7-456" fmla="*/ 13648 h 3261815"/>
              <a:gd name="connsiteX8-457" fmla="*/ 1175429 w 2178539"/>
              <a:gd name="connsiteY8-458" fmla="*/ 156949 h 3261815"/>
              <a:gd name="connsiteX9-459" fmla="*/ 411154 w 2178539"/>
              <a:gd name="connsiteY9-460" fmla="*/ 27296 h 3261815"/>
              <a:gd name="connsiteX0-461" fmla="*/ 411154 w 2178539"/>
              <a:gd name="connsiteY0-462" fmla="*/ 27296 h 3261815"/>
              <a:gd name="connsiteX1-463" fmla="*/ 322444 w 2178539"/>
              <a:gd name="connsiteY1-464" fmla="*/ 1801504 h 3261815"/>
              <a:gd name="connsiteX2-465" fmla="*/ 704581 w 2178539"/>
              <a:gd name="connsiteY2-466" fmla="*/ 3261815 h 3261815"/>
              <a:gd name="connsiteX3-467" fmla="*/ 1216372 w 2178539"/>
              <a:gd name="connsiteY3-468" fmla="*/ 1951629 h 3261815"/>
              <a:gd name="connsiteX4-469" fmla="*/ 1707692 w 2178539"/>
              <a:gd name="connsiteY4-470" fmla="*/ 3254991 h 3261815"/>
              <a:gd name="connsiteX5-471" fmla="*/ 2178539 w 2178539"/>
              <a:gd name="connsiteY5-472" fmla="*/ 1719618 h 3261815"/>
              <a:gd name="connsiteX6-473" fmla="*/ 1871465 w 2178539"/>
              <a:gd name="connsiteY6-474" fmla="*/ 0 h 3261815"/>
              <a:gd name="connsiteX7-475" fmla="*/ 1789578 w 2178539"/>
              <a:gd name="connsiteY7-476" fmla="*/ 13648 h 3261815"/>
              <a:gd name="connsiteX8-477" fmla="*/ 1175429 w 2178539"/>
              <a:gd name="connsiteY8-478" fmla="*/ 156949 h 3261815"/>
              <a:gd name="connsiteX9-479" fmla="*/ 411154 w 2178539"/>
              <a:gd name="connsiteY9-480" fmla="*/ 27296 h 3261815"/>
              <a:gd name="connsiteX0-481" fmla="*/ 411154 w 2178539"/>
              <a:gd name="connsiteY0-482" fmla="*/ 27296 h 3261815"/>
              <a:gd name="connsiteX1-483" fmla="*/ 322444 w 2178539"/>
              <a:gd name="connsiteY1-484" fmla="*/ 1801504 h 3261815"/>
              <a:gd name="connsiteX2-485" fmla="*/ 704581 w 2178539"/>
              <a:gd name="connsiteY2-486" fmla="*/ 3261815 h 3261815"/>
              <a:gd name="connsiteX3-487" fmla="*/ 1216372 w 2178539"/>
              <a:gd name="connsiteY3-488" fmla="*/ 1951629 h 3261815"/>
              <a:gd name="connsiteX4-489" fmla="*/ 1707692 w 2178539"/>
              <a:gd name="connsiteY4-490" fmla="*/ 3254991 h 3261815"/>
              <a:gd name="connsiteX5-491" fmla="*/ 2178539 w 2178539"/>
              <a:gd name="connsiteY5-492" fmla="*/ 1719618 h 3261815"/>
              <a:gd name="connsiteX6-493" fmla="*/ 1871465 w 2178539"/>
              <a:gd name="connsiteY6-494" fmla="*/ 0 h 3261815"/>
              <a:gd name="connsiteX7-495" fmla="*/ 1789578 w 2178539"/>
              <a:gd name="connsiteY7-496" fmla="*/ 13648 h 3261815"/>
              <a:gd name="connsiteX8-497" fmla="*/ 1175429 w 2178539"/>
              <a:gd name="connsiteY8-498" fmla="*/ 156949 h 3261815"/>
              <a:gd name="connsiteX9-499" fmla="*/ 411154 w 2178539"/>
              <a:gd name="connsiteY9-500" fmla="*/ 27296 h 3261815"/>
              <a:gd name="connsiteX0-501" fmla="*/ 411154 w 2178539"/>
              <a:gd name="connsiteY0-502" fmla="*/ 27296 h 3261815"/>
              <a:gd name="connsiteX1-503" fmla="*/ 322444 w 2178539"/>
              <a:gd name="connsiteY1-504" fmla="*/ 1801504 h 3261815"/>
              <a:gd name="connsiteX2-505" fmla="*/ 704581 w 2178539"/>
              <a:gd name="connsiteY2-506" fmla="*/ 3261815 h 3261815"/>
              <a:gd name="connsiteX3-507" fmla="*/ 1216372 w 2178539"/>
              <a:gd name="connsiteY3-508" fmla="*/ 1951629 h 3261815"/>
              <a:gd name="connsiteX4-509" fmla="*/ 1707692 w 2178539"/>
              <a:gd name="connsiteY4-510" fmla="*/ 3254991 h 3261815"/>
              <a:gd name="connsiteX5-511" fmla="*/ 2178539 w 2178539"/>
              <a:gd name="connsiteY5-512" fmla="*/ 1719618 h 3261815"/>
              <a:gd name="connsiteX6-513" fmla="*/ 1871465 w 2178539"/>
              <a:gd name="connsiteY6-514" fmla="*/ 0 h 3261815"/>
              <a:gd name="connsiteX7-515" fmla="*/ 1789578 w 2178539"/>
              <a:gd name="connsiteY7-516" fmla="*/ 13648 h 3261815"/>
              <a:gd name="connsiteX8-517" fmla="*/ 1175429 w 2178539"/>
              <a:gd name="connsiteY8-518" fmla="*/ 156949 h 3261815"/>
              <a:gd name="connsiteX9-519" fmla="*/ 411154 w 2178539"/>
              <a:gd name="connsiteY9-520" fmla="*/ 27296 h 3261815"/>
              <a:gd name="connsiteX0-521" fmla="*/ 411154 w 2178539"/>
              <a:gd name="connsiteY0-522" fmla="*/ 27296 h 3261815"/>
              <a:gd name="connsiteX1-523" fmla="*/ 322444 w 2178539"/>
              <a:gd name="connsiteY1-524" fmla="*/ 1801504 h 3261815"/>
              <a:gd name="connsiteX2-525" fmla="*/ 704581 w 2178539"/>
              <a:gd name="connsiteY2-526" fmla="*/ 3261815 h 3261815"/>
              <a:gd name="connsiteX3-527" fmla="*/ 1216372 w 2178539"/>
              <a:gd name="connsiteY3-528" fmla="*/ 1951629 h 3261815"/>
              <a:gd name="connsiteX4-529" fmla="*/ 1707692 w 2178539"/>
              <a:gd name="connsiteY4-530" fmla="*/ 3254991 h 3261815"/>
              <a:gd name="connsiteX5-531" fmla="*/ 2178539 w 2178539"/>
              <a:gd name="connsiteY5-532" fmla="*/ 1719618 h 3261815"/>
              <a:gd name="connsiteX6-533" fmla="*/ 1871465 w 2178539"/>
              <a:gd name="connsiteY6-534" fmla="*/ 0 h 3261815"/>
              <a:gd name="connsiteX7-535" fmla="*/ 1789578 w 2178539"/>
              <a:gd name="connsiteY7-536" fmla="*/ 13648 h 3261815"/>
              <a:gd name="connsiteX8-537" fmla="*/ 1175429 w 2178539"/>
              <a:gd name="connsiteY8-538" fmla="*/ 156949 h 3261815"/>
              <a:gd name="connsiteX9-539" fmla="*/ 411154 w 2178539"/>
              <a:gd name="connsiteY9-540" fmla="*/ 27296 h 3261815"/>
              <a:gd name="connsiteX0-541" fmla="*/ 411154 w 2178539"/>
              <a:gd name="connsiteY0-542" fmla="*/ 27296 h 3261815"/>
              <a:gd name="connsiteX1-543" fmla="*/ 322444 w 2178539"/>
              <a:gd name="connsiteY1-544" fmla="*/ 1801504 h 3261815"/>
              <a:gd name="connsiteX2-545" fmla="*/ 704581 w 2178539"/>
              <a:gd name="connsiteY2-546" fmla="*/ 3261815 h 3261815"/>
              <a:gd name="connsiteX3-547" fmla="*/ 1216372 w 2178539"/>
              <a:gd name="connsiteY3-548" fmla="*/ 1951629 h 3261815"/>
              <a:gd name="connsiteX4-549" fmla="*/ 1707692 w 2178539"/>
              <a:gd name="connsiteY4-550" fmla="*/ 3254991 h 3261815"/>
              <a:gd name="connsiteX5-551" fmla="*/ 2178539 w 2178539"/>
              <a:gd name="connsiteY5-552" fmla="*/ 1719618 h 3261815"/>
              <a:gd name="connsiteX6-553" fmla="*/ 1871465 w 2178539"/>
              <a:gd name="connsiteY6-554" fmla="*/ 0 h 3261815"/>
              <a:gd name="connsiteX7-555" fmla="*/ 1789578 w 2178539"/>
              <a:gd name="connsiteY7-556" fmla="*/ 13648 h 3261815"/>
              <a:gd name="connsiteX8-557" fmla="*/ 1175429 w 2178539"/>
              <a:gd name="connsiteY8-558" fmla="*/ 156949 h 3261815"/>
              <a:gd name="connsiteX9-559" fmla="*/ 411154 w 2178539"/>
              <a:gd name="connsiteY9-560" fmla="*/ 27296 h 3261815"/>
              <a:gd name="connsiteX0-561" fmla="*/ 411154 w 2178539"/>
              <a:gd name="connsiteY0-562" fmla="*/ 27296 h 3261815"/>
              <a:gd name="connsiteX1-563" fmla="*/ 322444 w 2178539"/>
              <a:gd name="connsiteY1-564" fmla="*/ 1801504 h 3261815"/>
              <a:gd name="connsiteX2-565" fmla="*/ 704581 w 2178539"/>
              <a:gd name="connsiteY2-566" fmla="*/ 3261815 h 3261815"/>
              <a:gd name="connsiteX3-567" fmla="*/ 1216372 w 2178539"/>
              <a:gd name="connsiteY3-568" fmla="*/ 1951629 h 3261815"/>
              <a:gd name="connsiteX4-569" fmla="*/ 1707692 w 2178539"/>
              <a:gd name="connsiteY4-570" fmla="*/ 3254991 h 3261815"/>
              <a:gd name="connsiteX5-571" fmla="*/ 2178539 w 2178539"/>
              <a:gd name="connsiteY5-572" fmla="*/ 1719618 h 3261815"/>
              <a:gd name="connsiteX6-573" fmla="*/ 1871465 w 2178539"/>
              <a:gd name="connsiteY6-574" fmla="*/ 0 h 3261815"/>
              <a:gd name="connsiteX7-575" fmla="*/ 1789578 w 2178539"/>
              <a:gd name="connsiteY7-576" fmla="*/ 13648 h 3261815"/>
              <a:gd name="connsiteX8-577" fmla="*/ 1175429 w 2178539"/>
              <a:gd name="connsiteY8-578" fmla="*/ 156949 h 3261815"/>
              <a:gd name="connsiteX9-579" fmla="*/ 411154 w 2178539"/>
              <a:gd name="connsiteY9-580" fmla="*/ 27296 h 3261815"/>
              <a:gd name="connsiteX0-581" fmla="*/ 411154 w 2144420"/>
              <a:gd name="connsiteY0-582" fmla="*/ 27296 h 3261815"/>
              <a:gd name="connsiteX1-583" fmla="*/ 322444 w 2144420"/>
              <a:gd name="connsiteY1-584" fmla="*/ 1801504 h 3261815"/>
              <a:gd name="connsiteX2-585" fmla="*/ 704581 w 2144420"/>
              <a:gd name="connsiteY2-586" fmla="*/ 3261815 h 3261815"/>
              <a:gd name="connsiteX3-587" fmla="*/ 1216372 w 2144420"/>
              <a:gd name="connsiteY3-588" fmla="*/ 1951629 h 3261815"/>
              <a:gd name="connsiteX4-589" fmla="*/ 1707692 w 2144420"/>
              <a:gd name="connsiteY4-590" fmla="*/ 3254991 h 3261815"/>
              <a:gd name="connsiteX5-591" fmla="*/ 2144420 w 2144420"/>
              <a:gd name="connsiteY5-592" fmla="*/ 1753737 h 3261815"/>
              <a:gd name="connsiteX6-593" fmla="*/ 1871465 w 2144420"/>
              <a:gd name="connsiteY6-594" fmla="*/ 0 h 3261815"/>
              <a:gd name="connsiteX7-595" fmla="*/ 1789578 w 2144420"/>
              <a:gd name="connsiteY7-596" fmla="*/ 13648 h 3261815"/>
              <a:gd name="connsiteX8-597" fmla="*/ 1175429 w 2144420"/>
              <a:gd name="connsiteY8-598" fmla="*/ 156949 h 3261815"/>
              <a:gd name="connsiteX9-599" fmla="*/ 411154 w 2144420"/>
              <a:gd name="connsiteY9-600" fmla="*/ 27296 h 3261815"/>
              <a:gd name="connsiteX0-601" fmla="*/ 411154 w 2144420"/>
              <a:gd name="connsiteY0-602" fmla="*/ 27296 h 3261815"/>
              <a:gd name="connsiteX1-603" fmla="*/ 322444 w 2144420"/>
              <a:gd name="connsiteY1-604" fmla="*/ 1801504 h 3261815"/>
              <a:gd name="connsiteX2-605" fmla="*/ 704581 w 2144420"/>
              <a:gd name="connsiteY2-606" fmla="*/ 3261815 h 3261815"/>
              <a:gd name="connsiteX3-607" fmla="*/ 1216372 w 2144420"/>
              <a:gd name="connsiteY3-608" fmla="*/ 1951629 h 3261815"/>
              <a:gd name="connsiteX4-609" fmla="*/ 1707692 w 2144420"/>
              <a:gd name="connsiteY4-610" fmla="*/ 3254991 h 3261815"/>
              <a:gd name="connsiteX5-611" fmla="*/ 2144420 w 2144420"/>
              <a:gd name="connsiteY5-612" fmla="*/ 1753737 h 3261815"/>
              <a:gd name="connsiteX6-613" fmla="*/ 1871465 w 2144420"/>
              <a:gd name="connsiteY6-614" fmla="*/ 0 h 3261815"/>
              <a:gd name="connsiteX7-615" fmla="*/ 1789578 w 2144420"/>
              <a:gd name="connsiteY7-616" fmla="*/ 13648 h 3261815"/>
              <a:gd name="connsiteX8-617" fmla="*/ 1175429 w 2144420"/>
              <a:gd name="connsiteY8-618" fmla="*/ 156949 h 3261815"/>
              <a:gd name="connsiteX9-619" fmla="*/ 411154 w 2144420"/>
              <a:gd name="connsiteY9-620" fmla="*/ 27296 h 3261815"/>
              <a:gd name="connsiteX0-621" fmla="*/ 411154 w 2144420"/>
              <a:gd name="connsiteY0-622" fmla="*/ 27296 h 3261815"/>
              <a:gd name="connsiteX1-623" fmla="*/ 322444 w 2144420"/>
              <a:gd name="connsiteY1-624" fmla="*/ 1801504 h 3261815"/>
              <a:gd name="connsiteX2-625" fmla="*/ 704581 w 2144420"/>
              <a:gd name="connsiteY2-626" fmla="*/ 3261815 h 3261815"/>
              <a:gd name="connsiteX3-627" fmla="*/ 1216372 w 2144420"/>
              <a:gd name="connsiteY3-628" fmla="*/ 1951629 h 3261815"/>
              <a:gd name="connsiteX4-629" fmla="*/ 1707692 w 2144420"/>
              <a:gd name="connsiteY4-630" fmla="*/ 3254991 h 3261815"/>
              <a:gd name="connsiteX5-631" fmla="*/ 2144420 w 2144420"/>
              <a:gd name="connsiteY5-632" fmla="*/ 1753737 h 3261815"/>
              <a:gd name="connsiteX6-633" fmla="*/ 1871465 w 2144420"/>
              <a:gd name="connsiteY6-634" fmla="*/ 0 h 3261815"/>
              <a:gd name="connsiteX7-635" fmla="*/ 1789578 w 2144420"/>
              <a:gd name="connsiteY7-636" fmla="*/ 13648 h 3261815"/>
              <a:gd name="connsiteX8-637" fmla="*/ 1175429 w 2144420"/>
              <a:gd name="connsiteY8-638" fmla="*/ 156949 h 3261815"/>
              <a:gd name="connsiteX9-639" fmla="*/ 411154 w 2144420"/>
              <a:gd name="connsiteY9-640" fmla="*/ 27296 h 3261815"/>
              <a:gd name="connsiteX0-641" fmla="*/ 411154 w 2205171"/>
              <a:gd name="connsiteY0-642" fmla="*/ 27296 h 3261815"/>
              <a:gd name="connsiteX1-643" fmla="*/ 322444 w 2205171"/>
              <a:gd name="connsiteY1-644" fmla="*/ 1801504 h 3261815"/>
              <a:gd name="connsiteX2-645" fmla="*/ 704581 w 2205171"/>
              <a:gd name="connsiteY2-646" fmla="*/ 3261815 h 3261815"/>
              <a:gd name="connsiteX3-647" fmla="*/ 1216372 w 2205171"/>
              <a:gd name="connsiteY3-648" fmla="*/ 1951629 h 3261815"/>
              <a:gd name="connsiteX4-649" fmla="*/ 1707692 w 2205171"/>
              <a:gd name="connsiteY4-650" fmla="*/ 3254991 h 3261815"/>
              <a:gd name="connsiteX5-651" fmla="*/ 2144420 w 2205171"/>
              <a:gd name="connsiteY5-652" fmla="*/ 1753737 h 3261815"/>
              <a:gd name="connsiteX6-653" fmla="*/ 1871465 w 2205171"/>
              <a:gd name="connsiteY6-654" fmla="*/ 0 h 3261815"/>
              <a:gd name="connsiteX7-655" fmla="*/ 1789578 w 2205171"/>
              <a:gd name="connsiteY7-656" fmla="*/ 13648 h 3261815"/>
              <a:gd name="connsiteX8-657" fmla="*/ 1175429 w 2205171"/>
              <a:gd name="connsiteY8-658" fmla="*/ 156949 h 3261815"/>
              <a:gd name="connsiteX9-659" fmla="*/ 411154 w 2205171"/>
              <a:gd name="connsiteY9-660" fmla="*/ 27296 h 3261815"/>
              <a:gd name="connsiteX0-661" fmla="*/ 411154 w 2145061"/>
              <a:gd name="connsiteY0-662" fmla="*/ 23869 h 3258388"/>
              <a:gd name="connsiteX1-663" fmla="*/ 322444 w 2145061"/>
              <a:gd name="connsiteY1-664" fmla="*/ 1798077 h 3258388"/>
              <a:gd name="connsiteX2-665" fmla="*/ 704581 w 2145061"/>
              <a:gd name="connsiteY2-666" fmla="*/ 3258388 h 3258388"/>
              <a:gd name="connsiteX3-667" fmla="*/ 1216372 w 2145061"/>
              <a:gd name="connsiteY3-668" fmla="*/ 1948202 h 3258388"/>
              <a:gd name="connsiteX4-669" fmla="*/ 1707692 w 2145061"/>
              <a:gd name="connsiteY4-670" fmla="*/ 3251564 h 3258388"/>
              <a:gd name="connsiteX5-671" fmla="*/ 2144420 w 2145061"/>
              <a:gd name="connsiteY5-672" fmla="*/ 1750310 h 3258388"/>
              <a:gd name="connsiteX6-673" fmla="*/ 1789578 w 2145061"/>
              <a:gd name="connsiteY6-674" fmla="*/ 10221 h 3258388"/>
              <a:gd name="connsiteX7-675" fmla="*/ 1175429 w 2145061"/>
              <a:gd name="connsiteY7-676" fmla="*/ 153522 h 3258388"/>
              <a:gd name="connsiteX8-677" fmla="*/ 411154 w 2145061"/>
              <a:gd name="connsiteY8-678" fmla="*/ 23869 h 3258388"/>
              <a:gd name="connsiteX0-679" fmla="*/ 411154 w 2146076"/>
              <a:gd name="connsiteY0-680" fmla="*/ 23869 h 3258388"/>
              <a:gd name="connsiteX1-681" fmla="*/ 322444 w 2146076"/>
              <a:gd name="connsiteY1-682" fmla="*/ 1798077 h 3258388"/>
              <a:gd name="connsiteX2-683" fmla="*/ 704581 w 2146076"/>
              <a:gd name="connsiteY2-684" fmla="*/ 3258388 h 3258388"/>
              <a:gd name="connsiteX3-685" fmla="*/ 1216372 w 2146076"/>
              <a:gd name="connsiteY3-686" fmla="*/ 1948202 h 3258388"/>
              <a:gd name="connsiteX4-687" fmla="*/ 1707692 w 2146076"/>
              <a:gd name="connsiteY4-688" fmla="*/ 3251564 h 3258388"/>
              <a:gd name="connsiteX5-689" fmla="*/ 2144420 w 2146076"/>
              <a:gd name="connsiteY5-690" fmla="*/ 1750310 h 3258388"/>
              <a:gd name="connsiteX6-691" fmla="*/ 1926056 w 2146076"/>
              <a:gd name="connsiteY6-692" fmla="*/ 17045 h 3258388"/>
              <a:gd name="connsiteX7-693" fmla="*/ 1175429 w 2146076"/>
              <a:gd name="connsiteY7-694" fmla="*/ 153522 h 3258388"/>
              <a:gd name="connsiteX8-695" fmla="*/ 411154 w 2146076"/>
              <a:gd name="connsiteY8-696" fmla="*/ 23869 h 3258388"/>
              <a:gd name="connsiteX0-697" fmla="*/ 411154 w 2374416"/>
              <a:gd name="connsiteY0-698" fmla="*/ 23869 h 3258388"/>
              <a:gd name="connsiteX1-699" fmla="*/ 322444 w 2374416"/>
              <a:gd name="connsiteY1-700" fmla="*/ 1798077 h 3258388"/>
              <a:gd name="connsiteX2-701" fmla="*/ 704581 w 2374416"/>
              <a:gd name="connsiteY2-702" fmla="*/ 3258388 h 3258388"/>
              <a:gd name="connsiteX3-703" fmla="*/ 1216372 w 2374416"/>
              <a:gd name="connsiteY3-704" fmla="*/ 1948202 h 3258388"/>
              <a:gd name="connsiteX4-705" fmla="*/ 1707692 w 2374416"/>
              <a:gd name="connsiteY4-706" fmla="*/ 3251564 h 3258388"/>
              <a:gd name="connsiteX5-707" fmla="*/ 2144420 w 2374416"/>
              <a:gd name="connsiteY5-708" fmla="*/ 1750310 h 3258388"/>
              <a:gd name="connsiteX6-709" fmla="*/ 1926056 w 2374416"/>
              <a:gd name="connsiteY6-710" fmla="*/ 17045 h 3258388"/>
              <a:gd name="connsiteX7-711" fmla="*/ 1175429 w 2374416"/>
              <a:gd name="connsiteY7-712" fmla="*/ 153522 h 3258388"/>
              <a:gd name="connsiteX8-713" fmla="*/ 411154 w 2374416"/>
              <a:gd name="connsiteY8-714" fmla="*/ 23869 h 3258388"/>
              <a:gd name="connsiteX0-715" fmla="*/ 411154 w 2441693"/>
              <a:gd name="connsiteY0-716" fmla="*/ 23869 h 3258388"/>
              <a:gd name="connsiteX1-717" fmla="*/ 322444 w 2441693"/>
              <a:gd name="connsiteY1-718" fmla="*/ 1798077 h 3258388"/>
              <a:gd name="connsiteX2-719" fmla="*/ 704581 w 2441693"/>
              <a:gd name="connsiteY2-720" fmla="*/ 3258388 h 3258388"/>
              <a:gd name="connsiteX3-721" fmla="*/ 1216372 w 2441693"/>
              <a:gd name="connsiteY3-722" fmla="*/ 1948202 h 3258388"/>
              <a:gd name="connsiteX4-723" fmla="*/ 1707692 w 2441693"/>
              <a:gd name="connsiteY4-724" fmla="*/ 3251564 h 3258388"/>
              <a:gd name="connsiteX5-725" fmla="*/ 2144420 w 2441693"/>
              <a:gd name="connsiteY5-726" fmla="*/ 1750310 h 3258388"/>
              <a:gd name="connsiteX6-727" fmla="*/ 1926056 w 2441693"/>
              <a:gd name="connsiteY6-728" fmla="*/ 17045 h 3258388"/>
              <a:gd name="connsiteX7-729" fmla="*/ 1175429 w 2441693"/>
              <a:gd name="connsiteY7-730" fmla="*/ 153522 h 3258388"/>
              <a:gd name="connsiteX8-731" fmla="*/ 411154 w 2441693"/>
              <a:gd name="connsiteY8-732" fmla="*/ 23869 h 3258388"/>
              <a:gd name="connsiteX0-733" fmla="*/ 411154 w 2377348"/>
              <a:gd name="connsiteY0-734" fmla="*/ 23869 h 3258388"/>
              <a:gd name="connsiteX1-735" fmla="*/ 322444 w 2377348"/>
              <a:gd name="connsiteY1-736" fmla="*/ 1798077 h 3258388"/>
              <a:gd name="connsiteX2-737" fmla="*/ 704581 w 2377348"/>
              <a:gd name="connsiteY2-738" fmla="*/ 3258388 h 3258388"/>
              <a:gd name="connsiteX3-739" fmla="*/ 1216372 w 2377348"/>
              <a:gd name="connsiteY3-740" fmla="*/ 1948202 h 3258388"/>
              <a:gd name="connsiteX4-741" fmla="*/ 1707692 w 2377348"/>
              <a:gd name="connsiteY4-742" fmla="*/ 3251564 h 3258388"/>
              <a:gd name="connsiteX5-743" fmla="*/ 2144420 w 2377348"/>
              <a:gd name="connsiteY5-744" fmla="*/ 1750310 h 3258388"/>
              <a:gd name="connsiteX6-745" fmla="*/ 1926056 w 2377348"/>
              <a:gd name="connsiteY6-746" fmla="*/ 17045 h 3258388"/>
              <a:gd name="connsiteX7-747" fmla="*/ 1175429 w 2377348"/>
              <a:gd name="connsiteY7-748" fmla="*/ 153522 h 3258388"/>
              <a:gd name="connsiteX8-749" fmla="*/ 411154 w 2377348"/>
              <a:gd name="connsiteY8-750" fmla="*/ 23869 h 3258388"/>
              <a:gd name="connsiteX0-751" fmla="*/ 411154 w 2424220"/>
              <a:gd name="connsiteY0-752" fmla="*/ 23869 h 3258388"/>
              <a:gd name="connsiteX1-753" fmla="*/ 322444 w 2424220"/>
              <a:gd name="connsiteY1-754" fmla="*/ 1798077 h 3258388"/>
              <a:gd name="connsiteX2-755" fmla="*/ 704581 w 2424220"/>
              <a:gd name="connsiteY2-756" fmla="*/ 3258388 h 3258388"/>
              <a:gd name="connsiteX3-757" fmla="*/ 1216372 w 2424220"/>
              <a:gd name="connsiteY3-758" fmla="*/ 1948202 h 3258388"/>
              <a:gd name="connsiteX4-759" fmla="*/ 1707692 w 2424220"/>
              <a:gd name="connsiteY4-760" fmla="*/ 3251564 h 3258388"/>
              <a:gd name="connsiteX5-761" fmla="*/ 2144420 w 2424220"/>
              <a:gd name="connsiteY5-762" fmla="*/ 1750310 h 3258388"/>
              <a:gd name="connsiteX6-763" fmla="*/ 1926056 w 2424220"/>
              <a:gd name="connsiteY6-764" fmla="*/ 17045 h 3258388"/>
              <a:gd name="connsiteX7-765" fmla="*/ 1175429 w 2424220"/>
              <a:gd name="connsiteY7-766" fmla="*/ 153522 h 3258388"/>
              <a:gd name="connsiteX8-767" fmla="*/ 411154 w 2424220"/>
              <a:gd name="connsiteY8-768" fmla="*/ 23869 h 3258388"/>
              <a:gd name="connsiteX0-769" fmla="*/ 411154 w 2449010"/>
              <a:gd name="connsiteY0-770" fmla="*/ 23869 h 3258388"/>
              <a:gd name="connsiteX1-771" fmla="*/ 322444 w 2449010"/>
              <a:gd name="connsiteY1-772" fmla="*/ 1798077 h 3258388"/>
              <a:gd name="connsiteX2-773" fmla="*/ 704581 w 2449010"/>
              <a:gd name="connsiteY2-774" fmla="*/ 3258388 h 3258388"/>
              <a:gd name="connsiteX3-775" fmla="*/ 1216372 w 2449010"/>
              <a:gd name="connsiteY3-776" fmla="*/ 1948202 h 3258388"/>
              <a:gd name="connsiteX4-777" fmla="*/ 1707692 w 2449010"/>
              <a:gd name="connsiteY4-778" fmla="*/ 3251564 h 3258388"/>
              <a:gd name="connsiteX5-779" fmla="*/ 2144420 w 2449010"/>
              <a:gd name="connsiteY5-780" fmla="*/ 1750310 h 3258388"/>
              <a:gd name="connsiteX6-781" fmla="*/ 1926056 w 2449010"/>
              <a:gd name="connsiteY6-782" fmla="*/ 17045 h 3258388"/>
              <a:gd name="connsiteX7-783" fmla="*/ 1175429 w 2449010"/>
              <a:gd name="connsiteY7-784" fmla="*/ 153522 h 3258388"/>
              <a:gd name="connsiteX8-785" fmla="*/ 411154 w 2449010"/>
              <a:gd name="connsiteY8-786" fmla="*/ 23869 h 3258388"/>
              <a:gd name="connsiteX0-787" fmla="*/ 411154 w 2433593"/>
              <a:gd name="connsiteY0-788" fmla="*/ 23869 h 3258388"/>
              <a:gd name="connsiteX1-789" fmla="*/ 322444 w 2433593"/>
              <a:gd name="connsiteY1-790" fmla="*/ 1798077 h 3258388"/>
              <a:gd name="connsiteX2-791" fmla="*/ 704581 w 2433593"/>
              <a:gd name="connsiteY2-792" fmla="*/ 3258388 h 3258388"/>
              <a:gd name="connsiteX3-793" fmla="*/ 1216372 w 2433593"/>
              <a:gd name="connsiteY3-794" fmla="*/ 1948202 h 3258388"/>
              <a:gd name="connsiteX4-795" fmla="*/ 1707692 w 2433593"/>
              <a:gd name="connsiteY4-796" fmla="*/ 3251564 h 3258388"/>
              <a:gd name="connsiteX5-797" fmla="*/ 2144420 w 2433593"/>
              <a:gd name="connsiteY5-798" fmla="*/ 1750310 h 3258388"/>
              <a:gd name="connsiteX6-799" fmla="*/ 1926056 w 2433593"/>
              <a:gd name="connsiteY6-800" fmla="*/ 17045 h 3258388"/>
              <a:gd name="connsiteX7-801" fmla="*/ 1175429 w 2433593"/>
              <a:gd name="connsiteY7-802" fmla="*/ 153522 h 3258388"/>
              <a:gd name="connsiteX8-803" fmla="*/ 411154 w 2433593"/>
              <a:gd name="connsiteY8-804" fmla="*/ 23869 h 3258388"/>
              <a:gd name="connsiteX0-805" fmla="*/ 411154 w 2433593"/>
              <a:gd name="connsiteY0-806" fmla="*/ 23869 h 3258388"/>
              <a:gd name="connsiteX1-807" fmla="*/ 322444 w 2433593"/>
              <a:gd name="connsiteY1-808" fmla="*/ 1798077 h 3258388"/>
              <a:gd name="connsiteX2-809" fmla="*/ 704581 w 2433593"/>
              <a:gd name="connsiteY2-810" fmla="*/ 3258388 h 3258388"/>
              <a:gd name="connsiteX3-811" fmla="*/ 1216372 w 2433593"/>
              <a:gd name="connsiteY3-812" fmla="*/ 1948202 h 3258388"/>
              <a:gd name="connsiteX4-813" fmla="*/ 1707692 w 2433593"/>
              <a:gd name="connsiteY4-814" fmla="*/ 3251564 h 3258388"/>
              <a:gd name="connsiteX5-815" fmla="*/ 2144420 w 2433593"/>
              <a:gd name="connsiteY5-816" fmla="*/ 1750310 h 3258388"/>
              <a:gd name="connsiteX6-817" fmla="*/ 1926056 w 2433593"/>
              <a:gd name="connsiteY6-818" fmla="*/ 17045 h 3258388"/>
              <a:gd name="connsiteX7-819" fmla="*/ 1175429 w 2433593"/>
              <a:gd name="connsiteY7-820" fmla="*/ 153522 h 3258388"/>
              <a:gd name="connsiteX8-821" fmla="*/ 411154 w 2433593"/>
              <a:gd name="connsiteY8-822" fmla="*/ 23869 h 3258388"/>
              <a:gd name="connsiteX0-823" fmla="*/ 411154 w 2433593"/>
              <a:gd name="connsiteY0-824" fmla="*/ 23869 h 3258388"/>
              <a:gd name="connsiteX1-825" fmla="*/ 322444 w 2433593"/>
              <a:gd name="connsiteY1-826" fmla="*/ 1798077 h 3258388"/>
              <a:gd name="connsiteX2-827" fmla="*/ 704581 w 2433593"/>
              <a:gd name="connsiteY2-828" fmla="*/ 3258388 h 3258388"/>
              <a:gd name="connsiteX3-829" fmla="*/ 1216372 w 2433593"/>
              <a:gd name="connsiteY3-830" fmla="*/ 1948202 h 3258388"/>
              <a:gd name="connsiteX4-831" fmla="*/ 1707692 w 2433593"/>
              <a:gd name="connsiteY4-832" fmla="*/ 3251564 h 3258388"/>
              <a:gd name="connsiteX5-833" fmla="*/ 2144420 w 2433593"/>
              <a:gd name="connsiteY5-834" fmla="*/ 1750310 h 3258388"/>
              <a:gd name="connsiteX6-835" fmla="*/ 1926056 w 2433593"/>
              <a:gd name="connsiteY6-836" fmla="*/ 17045 h 3258388"/>
              <a:gd name="connsiteX7-837" fmla="*/ 1175429 w 2433593"/>
              <a:gd name="connsiteY7-838" fmla="*/ 153522 h 3258388"/>
              <a:gd name="connsiteX8-839" fmla="*/ 411154 w 2433593"/>
              <a:gd name="connsiteY8-840" fmla="*/ 23869 h 3258388"/>
              <a:gd name="connsiteX0-841" fmla="*/ 411154 w 2433593"/>
              <a:gd name="connsiteY0-842" fmla="*/ 23869 h 3258388"/>
              <a:gd name="connsiteX1-843" fmla="*/ 322444 w 2433593"/>
              <a:gd name="connsiteY1-844" fmla="*/ 1798077 h 3258388"/>
              <a:gd name="connsiteX2-845" fmla="*/ 704581 w 2433593"/>
              <a:gd name="connsiteY2-846" fmla="*/ 3258388 h 3258388"/>
              <a:gd name="connsiteX3-847" fmla="*/ 1216372 w 2433593"/>
              <a:gd name="connsiteY3-848" fmla="*/ 1948202 h 3258388"/>
              <a:gd name="connsiteX4-849" fmla="*/ 1707692 w 2433593"/>
              <a:gd name="connsiteY4-850" fmla="*/ 3251564 h 3258388"/>
              <a:gd name="connsiteX5-851" fmla="*/ 2144420 w 2433593"/>
              <a:gd name="connsiteY5-852" fmla="*/ 1750310 h 3258388"/>
              <a:gd name="connsiteX6-853" fmla="*/ 1926056 w 2433593"/>
              <a:gd name="connsiteY6-854" fmla="*/ 17045 h 3258388"/>
              <a:gd name="connsiteX7-855" fmla="*/ 1175429 w 2433593"/>
              <a:gd name="connsiteY7-856" fmla="*/ 153522 h 3258388"/>
              <a:gd name="connsiteX8-857" fmla="*/ 411154 w 2433593"/>
              <a:gd name="connsiteY8-858" fmla="*/ 23869 h 32583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1" fmla="*/ 430619 w 798902"/>
              <a:gd name="connsiteY0-2" fmla="*/ 1331843 h 2449001"/>
              <a:gd name="connsiteX1-3" fmla="*/ 541938 w 798902"/>
              <a:gd name="connsiteY1-4" fmla="*/ 1379551 h 2449001"/>
              <a:gd name="connsiteX2-5" fmla="*/ 780476 w 798902"/>
              <a:gd name="connsiteY2-6" fmla="*/ 1375575 h 2449001"/>
              <a:gd name="connsiteX3-7" fmla="*/ 625426 w 798902"/>
              <a:gd name="connsiteY3-8" fmla="*/ 1741335 h 2449001"/>
              <a:gd name="connsiteX4-9" fmla="*/ 609523 w 798902"/>
              <a:gd name="connsiteY4-10" fmla="*/ 2441050 h 2449001"/>
              <a:gd name="connsiteX5-11" fmla="*/ 319301 w 798902"/>
              <a:gd name="connsiteY5-12" fmla="*/ 2445025 h 2449001"/>
              <a:gd name="connsiteX6-13" fmla="*/ 211958 w 798902"/>
              <a:gd name="connsiteY6-14" fmla="*/ 1673750 h 2449001"/>
              <a:gd name="connsiteX7-15" fmla="*/ 207983 w 798902"/>
              <a:gd name="connsiteY7-16" fmla="*/ 2441050 h 2449001"/>
              <a:gd name="connsiteX8-17" fmla="*/ 136421 w 798902"/>
              <a:gd name="connsiteY8-18" fmla="*/ 2449001 h 2449001"/>
              <a:gd name="connsiteX9-19" fmla="*/ 5224 w 798902"/>
              <a:gd name="connsiteY9-20" fmla="*/ 1701579 h 2449001"/>
              <a:gd name="connsiteX10-21" fmla="*/ 37029 w 798902"/>
              <a:gd name="connsiteY10-22" fmla="*/ 1582309 h 2449001"/>
              <a:gd name="connsiteX11-23" fmla="*/ 76786 w 798902"/>
              <a:gd name="connsiteY11-24" fmla="*/ 1566407 h 2449001"/>
              <a:gd name="connsiteX12-25" fmla="*/ 89266 w 798902"/>
              <a:gd name="connsiteY12-26" fmla="*/ 1389262 h 2449001"/>
              <a:gd name="connsiteX13-27" fmla="*/ 339179 w 798902"/>
              <a:gd name="connsiteY13-28" fmla="*/ 1375575 h 2449001"/>
              <a:gd name="connsiteX14-29" fmla="*/ 430619 w 798902"/>
              <a:gd name="connsiteY14-30" fmla="*/ 1331843 h 2449001"/>
              <a:gd name="connsiteX15-31" fmla="*/ 243762 w 798902"/>
              <a:gd name="connsiteY15-32" fmla="*/ 0 h 2449001"/>
              <a:gd name="connsiteX16-33" fmla="*/ 557838 w 798902"/>
              <a:gd name="connsiteY16-34" fmla="*/ 0 h 2449001"/>
              <a:gd name="connsiteX17-35" fmla="*/ 689036 w 798902"/>
              <a:gd name="connsiteY17-36" fmla="*/ 962108 h 2449001"/>
              <a:gd name="connsiteX18-37" fmla="*/ 724816 w 798902"/>
              <a:gd name="connsiteY18-38" fmla="*/ 1307990 h 2449001"/>
              <a:gd name="connsiteX19-39" fmla="*/ 414715 w 798902"/>
              <a:gd name="connsiteY19-40" fmla="*/ 1268233 h 2449001"/>
              <a:gd name="connsiteX20-41" fmla="*/ 104615 w 798902"/>
              <a:gd name="connsiteY20-42" fmla="*/ 1288111 h 2449001"/>
              <a:gd name="connsiteX21-43" fmla="*/ 124493 w 798902"/>
              <a:gd name="connsiteY21-44" fmla="*/ 1017766 h 2449001"/>
              <a:gd name="connsiteX22-45" fmla="*/ 243762 w 798902"/>
              <a:gd name="connsiteY22-46" fmla="*/ 0 h 2449001"/>
              <a:gd name="connsiteX0-47" fmla="*/ 430619 w 784764"/>
              <a:gd name="connsiteY0-48" fmla="*/ 1331843 h 2449001"/>
              <a:gd name="connsiteX1-49" fmla="*/ 541938 w 784764"/>
              <a:gd name="connsiteY1-50" fmla="*/ 1379551 h 2449001"/>
              <a:gd name="connsiteX2-51" fmla="*/ 763368 w 784764"/>
              <a:gd name="connsiteY2-52" fmla="*/ 1406369 h 2449001"/>
              <a:gd name="connsiteX3-53" fmla="*/ 625426 w 784764"/>
              <a:gd name="connsiteY3-54" fmla="*/ 1741335 h 2449001"/>
              <a:gd name="connsiteX4-55" fmla="*/ 609523 w 784764"/>
              <a:gd name="connsiteY4-56" fmla="*/ 2441050 h 2449001"/>
              <a:gd name="connsiteX5-57" fmla="*/ 319301 w 784764"/>
              <a:gd name="connsiteY5-58" fmla="*/ 2445025 h 2449001"/>
              <a:gd name="connsiteX6-59" fmla="*/ 211958 w 784764"/>
              <a:gd name="connsiteY6-60" fmla="*/ 1673750 h 2449001"/>
              <a:gd name="connsiteX7-61" fmla="*/ 207983 w 784764"/>
              <a:gd name="connsiteY7-62" fmla="*/ 2441050 h 2449001"/>
              <a:gd name="connsiteX8-63" fmla="*/ 136421 w 784764"/>
              <a:gd name="connsiteY8-64" fmla="*/ 2449001 h 2449001"/>
              <a:gd name="connsiteX9-65" fmla="*/ 5224 w 784764"/>
              <a:gd name="connsiteY9-66" fmla="*/ 1701579 h 2449001"/>
              <a:gd name="connsiteX10-67" fmla="*/ 37029 w 784764"/>
              <a:gd name="connsiteY10-68" fmla="*/ 1582309 h 2449001"/>
              <a:gd name="connsiteX11-69" fmla="*/ 76786 w 784764"/>
              <a:gd name="connsiteY11-70" fmla="*/ 1566407 h 2449001"/>
              <a:gd name="connsiteX12-71" fmla="*/ 89266 w 784764"/>
              <a:gd name="connsiteY12-72" fmla="*/ 1389262 h 2449001"/>
              <a:gd name="connsiteX13-73" fmla="*/ 339179 w 784764"/>
              <a:gd name="connsiteY13-74" fmla="*/ 1375575 h 2449001"/>
              <a:gd name="connsiteX14-75" fmla="*/ 430619 w 784764"/>
              <a:gd name="connsiteY14-76" fmla="*/ 1331843 h 2449001"/>
              <a:gd name="connsiteX15-77" fmla="*/ 243762 w 784764"/>
              <a:gd name="connsiteY15-78" fmla="*/ 0 h 2449001"/>
              <a:gd name="connsiteX16-79" fmla="*/ 557838 w 784764"/>
              <a:gd name="connsiteY16-80" fmla="*/ 0 h 2449001"/>
              <a:gd name="connsiteX17-81" fmla="*/ 689036 w 784764"/>
              <a:gd name="connsiteY17-82" fmla="*/ 962108 h 2449001"/>
              <a:gd name="connsiteX18-83" fmla="*/ 724816 w 784764"/>
              <a:gd name="connsiteY18-84" fmla="*/ 1307990 h 2449001"/>
              <a:gd name="connsiteX19-85" fmla="*/ 414715 w 784764"/>
              <a:gd name="connsiteY19-86" fmla="*/ 1268233 h 2449001"/>
              <a:gd name="connsiteX20-87" fmla="*/ 104615 w 784764"/>
              <a:gd name="connsiteY20-88" fmla="*/ 1288111 h 2449001"/>
              <a:gd name="connsiteX21-89" fmla="*/ 124493 w 784764"/>
              <a:gd name="connsiteY21-90" fmla="*/ 1017766 h 2449001"/>
              <a:gd name="connsiteX22-91" fmla="*/ 243762 w 784764"/>
              <a:gd name="connsiteY22-92" fmla="*/ 0 h 2449001"/>
              <a:gd name="connsiteX0-93" fmla="*/ 430619 w 784764"/>
              <a:gd name="connsiteY0-94" fmla="*/ 1331843 h 2449001"/>
              <a:gd name="connsiteX1-95" fmla="*/ 541938 w 784764"/>
              <a:gd name="connsiteY1-96" fmla="*/ 1379551 h 2449001"/>
              <a:gd name="connsiteX2-97" fmla="*/ 763368 w 784764"/>
              <a:gd name="connsiteY2-98" fmla="*/ 1406369 h 2449001"/>
              <a:gd name="connsiteX3-99" fmla="*/ 625426 w 784764"/>
              <a:gd name="connsiteY3-100" fmla="*/ 1741335 h 2449001"/>
              <a:gd name="connsiteX4-101" fmla="*/ 609523 w 784764"/>
              <a:gd name="connsiteY4-102" fmla="*/ 2441050 h 2449001"/>
              <a:gd name="connsiteX5-103" fmla="*/ 319301 w 784764"/>
              <a:gd name="connsiteY5-104" fmla="*/ 2445025 h 2449001"/>
              <a:gd name="connsiteX6-105" fmla="*/ 211958 w 784764"/>
              <a:gd name="connsiteY6-106" fmla="*/ 1673750 h 2449001"/>
              <a:gd name="connsiteX7-107" fmla="*/ 207983 w 784764"/>
              <a:gd name="connsiteY7-108" fmla="*/ 2441050 h 2449001"/>
              <a:gd name="connsiteX8-109" fmla="*/ 136421 w 784764"/>
              <a:gd name="connsiteY8-110" fmla="*/ 2449001 h 2449001"/>
              <a:gd name="connsiteX9-111" fmla="*/ 5224 w 784764"/>
              <a:gd name="connsiteY9-112" fmla="*/ 1701579 h 2449001"/>
              <a:gd name="connsiteX10-113" fmla="*/ 37029 w 784764"/>
              <a:gd name="connsiteY10-114" fmla="*/ 1582309 h 2449001"/>
              <a:gd name="connsiteX11-115" fmla="*/ 76786 w 784764"/>
              <a:gd name="connsiteY11-116" fmla="*/ 1566407 h 2449001"/>
              <a:gd name="connsiteX12-117" fmla="*/ 89266 w 784764"/>
              <a:gd name="connsiteY12-118" fmla="*/ 1389262 h 2449001"/>
              <a:gd name="connsiteX13-119" fmla="*/ 339179 w 784764"/>
              <a:gd name="connsiteY13-120" fmla="*/ 1375575 h 2449001"/>
              <a:gd name="connsiteX14-121" fmla="*/ 430619 w 784764"/>
              <a:gd name="connsiteY14-122" fmla="*/ 1331843 h 2449001"/>
              <a:gd name="connsiteX15-123" fmla="*/ 243762 w 784764"/>
              <a:gd name="connsiteY15-124" fmla="*/ 0 h 2449001"/>
              <a:gd name="connsiteX16-125" fmla="*/ 557838 w 784764"/>
              <a:gd name="connsiteY16-126" fmla="*/ 0 h 2449001"/>
              <a:gd name="connsiteX17-127" fmla="*/ 689036 w 784764"/>
              <a:gd name="connsiteY17-128" fmla="*/ 962108 h 2449001"/>
              <a:gd name="connsiteX18-129" fmla="*/ 724816 w 784764"/>
              <a:gd name="connsiteY18-130" fmla="*/ 1307990 h 2449001"/>
              <a:gd name="connsiteX19-131" fmla="*/ 414715 w 784764"/>
              <a:gd name="connsiteY19-132" fmla="*/ 1268233 h 2449001"/>
              <a:gd name="connsiteX20-133" fmla="*/ 104615 w 784764"/>
              <a:gd name="connsiteY20-134" fmla="*/ 1288111 h 2449001"/>
              <a:gd name="connsiteX21-135" fmla="*/ 124493 w 784764"/>
              <a:gd name="connsiteY21-136" fmla="*/ 1017766 h 2449001"/>
              <a:gd name="connsiteX22-137" fmla="*/ 243762 w 784764"/>
              <a:gd name="connsiteY22-138" fmla="*/ 0 h 2449001"/>
              <a:gd name="connsiteX0-139" fmla="*/ 430619 w 784764"/>
              <a:gd name="connsiteY0-140" fmla="*/ 1331843 h 2449001"/>
              <a:gd name="connsiteX1-141" fmla="*/ 541938 w 784764"/>
              <a:gd name="connsiteY1-142" fmla="*/ 1379551 h 2449001"/>
              <a:gd name="connsiteX2-143" fmla="*/ 763368 w 784764"/>
              <a:gd name="connsiteY2-144" fmla="*/ 1406369 h 2449001"/>
              <a:gd name="connsiteX3-145" fmla="*/ 625426 w 784764"/>
              <a:gd name="connsiteY3-146" fmla="*/ 1741335 h 2449001"/>
              <a:gd name="connsiteX4-147" fmla="*/ 609523 w 784764"/>
              <a:gd name="connsiteY4-148" fmla="*/ 2441050 h 2449001"/>
              <a:gd name="connsiteX5-149" fmla="*/ 319301 w 784764"/>
              <a:gd name="connsiteY5-150" fmla="*/ 2445025 h 2449001"/>
              <a:gd name="connsiteX6-151" fmla="*/ 211958 w 784764"/>
              <a:gd name="connsiteY6-152" fmla="*/ 1673750 h 2449001"/>
              <a:gd name="connsiteX7-153" fmla="*/ 207983 w 784764"/>
              <a:gd name="connsiteY7-154" fmla="*/ 2441050 h 2449001"/>
              <a:gd name="connsiteX8-155" fmla="*/ 136421 w 784764"/>
              <a:gd name="connsiteY8-156" fmla="*/ 2449001 h 2449001"/>
              <a:gd name="connsiteX9-157" fmla="*/ 5224 w 784764"/>
              <a:gd name="connsiteY9-158" fmla="*/ 1701579 h 2449001"/>
              <a:gd name="connsiteX10-159" fmla="*/ 37029 w 784764"/>
              <a:gd name="connsiteY10-160" fmla="*/ 1582309 h 2449001"/>
              <a:gd name="connsiteX11-161" fmla="*/ 76786 w 784764"/>
              <a:gd name="connsiteY11-162" fmla="*/ 1566407 h 2449001"/>
              <a:gd name="connsiteX12-163" fmla="*/ 89266 w 784764"/>
              <a:gd name="connsiteY12-164" fmla="*/ 1389262 h 2449001"/>
              <a:gd name="connsiteX13-165" fmla="*/ 339179 w 784764"/>
              <a:gd name="connsiteY13-166" fmla="*/ 1375575 h 2449001"/>
              <a:gd name="connsiteX14-167" fmla="*/ 430619 w 784764"/>
              <a:gd name="connsiteY14-168" fmla="*/ 1331843 h 2449001"/>
              <a:gd name="connsiteX15-169" fmla="*/ 243762 w 784764"/>
              <a:gd name="connsiteY15-170" fmla="*/ 0 h 2449001"/>
              <a:gd name="connsiteX16-171" fmla="*/ 557838 w 784764"/>
              <a:gd name="connsiteY16-172" fmla="*/ 0 h 2449001"/>
              <a:gd name="connsiteX17-173" fmla="*/ 689036 w 784764"/>
              <a:gd name="connsiteY17-174" fmla="*/ 962108 h 2449001"/>
              <a:gd name="connsiteX18-175" fmla="*/ 724816 w 784764"/>
              <a:gd name="connsiteY18-176" fmla="*/ 1307990 h 2449001"/>
              <a:gd name="connsiteX19-177" fmla="*/ 414715 w 784764"/>
              <a:gd name="connsiteY19-178" fmla="*/ 1268233 h 2449001"/>
              <a:gd name="connsiteX20-179" fmla="*/ 104615 w 784764"/>
              <a:gd name="connsiteY20-180" fmla="*/ 1288111 h 2449001"/>
              <a:gd name="connsiteX21-181" fmla="*/ 124493 w 784764"/>
              <a:gd name="connsiteY21-182" fmla="*/ 1017766 h 2449001"/>
              <a:gd name="connsiteX22-183" fmla="*/ 243762 w 784764"/>
              <a:gd name="connsiteY22-184" fmla="*/ 0 h 2449001"/>
              <a:gd name="connsiteX0-185" fmla="*/ 430997 w 785142"/>
              <a:gd name="connsiteY0-186" fmla="*/ 1331843 h 2449001"/>
              <a:gd name="connsiteX1-187" fmla="*/ 542316 w 785142"/>
              <a:gd name="connsiteY1-188" fmla="*/ 1379551 h 2449001"/>
              <a:gd name="connsiteX2-189" fmla="*/ 763746 w 785142"/>
              <a:gd name="connsiteY2-190" fmla="*/ 1406369 h 2449001"/>
              <a:gd name="connsiteX3-191" fmla="*/ 625804 w 785142"/>
              <a:gd name="connsiteY3-192" fmla="*/ 1741335 h 2449001"/>
              <a:gd name="connsiteX4-193" fmla="*/ 609901 w 785142"/>
              <a:gd name="connsiteY4-194" fmla="*/ 2441050 h 2449001"/>
              <a:gd name="connsiteX5-195" fmla="*/ 319679 w 785142"/>
              <a:gd name="connsiteY5-196" fmla="*/ 2445025 h 2449001"/>
              <a:gd name="connsiteX6-197" fmla="*/ 212336 w 785142"/>
              <a:gd name="connsiteY6-198" fmla="*/ 1673750 h 2449001"/>
              <a:gd name="connsiteX7-199" fmla="*/ 208361 w 785142"/>
              <a:gd name="connsiteY7-200" fmla="*/ 2441050 h 2449001"/>
              <a:gd name="connsiteX8-201" fmla="*/ 136799 w 785142"/>
              <a:gd name="connsiteY8-202" fmla="*/ 2449001 h 2449001"/>
              <a:gd name="connsiteX9-203" fmla="*/ 5602 w 785142"/>
              <a:gd name="connsiteY9-204" fmla="*/ 1701579 h 2449001"/>
              <a:gd name="connsiteX10-205" fmla="*/ 37407 w 785142"/>
              <a:gd name="connsiteY10-206" fmla="*/ 1582309 h 2449001"/>
              <a:gd name="connsiteX11-207" fmla="*/ 101115 w 785142"/>
              <a:gd name="connsiteY11-208" fmla="*/ 1597201 h 2449001"/>
              <a:gd name="connsiteX12-209" fmla="*/ 89644 w 785142"/>
              <a:gd name="connsiteY12-210" fmla="*/ 1389262 h 2449001"/>
              <a:gd name="connsiteX13-211" fmla="*/ 339557 w 785142"/>
              <a:gd name="connsiteY13-212" fmla="*/ 1375575 h 2449001"/>
              <a:gd name="connsiteX14-213" fmla="*/ 430997 w 785142"/>
              <a:gd name="connsiteY14-214" fmla="*/ 1331843 h 2449001"/>
              <a:gd name="connsiteX15-215" fmla="*/ 244140 w 785142"/>
              <a:gd name="connsiteY15-216" fmla="*/ 0 h 2449001"/>
              <a:gd name="connsiteX16-217" fmla="*/ 558216 w 785142"/>
              <a:gd name="connsiteY16-218" fmla="*/ 0 h 2449001"/>
              <a:gd name="connsiteX17-219" fmla="*/ 689414 w 785142"/>
              <a:gd name="connsiteY17-220" fmla="*/ 962108 h 2449001"/>
              <a:gd name="connsiteX18-221" fmla="*/ 725194 w 785142"/>
              <a:gd name="connsiteY18-222" fmla="*/ 1307990 h 2449001"/>
              <a:gd name="connsiteX19-223" fmla="*/ 415093 w 785142"/>
              <a:gd name="connsiteY19-224" fmla="*/ 1268233 h 2449001"/>
              <a:gd name="connsiteX20-225" fmla="*/ 104993 w 785142"/>
              <a:gd name="connsiteY20-226" fmla="*/ 1288111 h 2449001"/>
              <a:gd name="connsiteX21-227" fmla="*/ 124871 w 785142"/>
              <a:gd name="connsiteY21-228" fmla="*/ 1017766 h 2449001"/>
              <a:gd name="connsiteX22-229" fmla="*/ 244140 w 785142"/>
              <a:gd name="connsiteY22-230" fmla="*/ 0 h 2449001"/>
              <a:gd name="connsiteX0-231" fmla="*/ 430997 w 785142"/>
              <a:gd name="connsiteY0-232" fmla="*/ 1331843 h 2449001"/>
              <a:gd name="connsiteX1-233" fmla="*/ 542316 w 785142"/>
              <a:gd name="connsiteY1-234" fmla="*/ 1379551 h 2449001"/>
              <a:gd name="connsiteX2-235" fmla="*/ 763746 w 785142"/>
              <a:gd name="connsiteY2-236" fmla="*/ 1406369 h 2449001"/>
              <a:gd name="connsiteX3-237" fmla="*/ 625804 w 785142"/>
              <a:gd name="connsiteY3-238" fmla="*/ 1741335 h 2449001"/>
              <a:gd name="connsiteX4-239" fmla="*/ 609901 w 785142"/>
              <a:gd name="connsiteY4-240" fmla="*/ 2441050 h 2449001"/>
              <a:gd name="connsiteX5-241" fmla="*/ 319679 w 785142"/>
              <a:gd name="connsiteY5-242" fmla="*/ 2445025 h 2449001"/>
              <a:gd name="connsiteX6-243" fmla="*/ 212336 w 785142"/>
              <a:gd name="connsiteY6-244" fmla="*/ 1673750 h 2449001"/>
              <a:gd name="connsiteX7-245" fmla="*/ 208361 w 785142"/>
              <a:gd name="connsiteY7-246" fmla="*/ 2441050 h 2449001"/>
              <a:gd name="connsiteX8-247" fmla="*/ 136799 w 785142"/>
              <a:gd name="connsiteY8-248" fmla="*/ 2449001 h 2449001"/>
              <a:gd name="connsiteX9-249" fmla="*/ 5602 w 785142"/>
              <a:gd name="connsiteY9-250" fmla="*/ 1701579 h 2449001"/>
              <a:gd name="connsiteX10-251" fmla="*/ 37407 w 785142"/>
              <a:gd name="connsiteY10-252" fmla="*/ 1582309 h 2449001"/>
              <a:gd name="connsiteX11-253" fmla="*/ 101115 w 785142"/>
              <a:gd name="connsiteY11-254" fmla="*/ 1597201 h 2449001"/>
              <a:gd name="connsiteX12-255" fmla="*/ 89644 w 785142"/>
              <a:gd name="connsiteY12-256" fmla="*/ 1389262 h 2449001"/>
              <a:gd name="connsiteX13-257" fmla="*/ 339557 w 785142"/>
              <a:gd name="connsiteY13-258" fmla="*/ 1375575 h 2449001"/>
              <a:gd name="connsiteX14-259" fmla="*/ 430997 w 785142"/>
              <a:gd name="connsiteY14-260" fmla="*/ 1331843 h 2449001"/>
              <a:gd name="connsiteX15-261" fmla="*/ 244140 w 785142"/>
              <a:gd name="connsiteY15-262" fmla="*/ 0 h 2449001"/>
              <a:gd name="connsiteX16-263" fmla="*/ 558216 w 785142"/>
              <a:gd name="connsiteY16-264" fmla="*/ 0 h 2449001"/>
              <a:gd name="connsiteX17-265" fmla="*/ 689414 w 785142"/>
              <a:gd name="connsiteY17-266" fmla="*/ 962108 h 2449001"/>
              <a:gd name="connsiteX18-267" fmla="*/ 725194 w 785142"/>
              <a:gd name="connsiteY18-268" fmla="*/ 1307990 h 2449001"/>
              <a:gd name="connsiteX19-269" fmla="*/ 415093 w 785142"/>
              <a:gd name="connsiteY19-270" fmla="*/ 1268233 h 2449001"/>
              <a:gd name="connsiteX20-271" fmla="*/ 104993 w 785142"/>
              <a:gd name="connsiteY20-272" fmla="*/ 1288111 h 2449001"/>
              <a:gd name="connsiteX21-273" fmla="*/ 124871 w 785142"/>
              <a:gd name="connsiteY21-274" fmla="*/ 1017766 h 2449001"/>
              <a:gd name="connsiteX22-275" fmla="*/ 244140 w 785142"/>
              <a:gd name="connsiteY22-276" fmla="*/ 0 h 2449001"/>
              <a:gd name="connsiteX0-277" fmla="*/ 425685 w 779830"/>
              <a:gd name="connsiteY0-278" fmla="*/ 1331843 h 2449001"/>
              <a:gd name="connsiteX1-279" fmla="*/ 537004 w 779830"/>
              <a:gd name="connsiteY1-280" fmla="*/ 1379551 h 2449001"/>
              <a:gd name="connsiteX2-281" fmla="*/ 758434 w 779830"/>
              <a:gd name="connsiteY2-282" fmla="*/ 1406369 h 2449001"/>
              <a:gd name="connsiteX3-283" fmla="*/ 620492 w 779830"/>
              <a:gd name="connsiteY3-284" fmla="*/ 1741335 h 2449001"/>
              <a:gd name="connsiteX4-285" fmla="*/ 604589 w 779830"/>
              <a:gd name="connsiteY4-286" fmla="*/ 2441050 h 2449001"/>
              <a:gd name="connsiteX5-287" fmla="*/ 314367 w 779830"/>
              <a:gd name="connsiteY5-288" fmla="*/ 2445025 h 2449001"/>
              <a:gd name="connsiteX6-289" fmla="*/ 207024 w 779830"/>
              <a:gd name="connsiteY6-290" fmla="*/ 1673750 h 2449001"/>
              <a:gd name="connsiteX7-291" fmla="*/ 203049 w 779830"/>
              <a:gd name="connsiteY7-292" fmla="*/ 2441050 h 2449001"/>
              <a:gd name="connsiteX8-293" fmla="*/ 131487 w 779830"/>
              <a:gd name="connsiteY8-294" fmla="*/ 2449001 h 2449001"/>
              <a:gd name="connsiteX9-295" fmla="*/ 290 w 779830"/>
              <a:gd name="connsiteY9-296" fmla="*/ 1701579 h 2449001"/>
              <a:gd name="connsiteX10-297" fmla="*/ 95803 w 779830"/>
              <a:gd name="connsiteY10-298" fmla="*/ 1597201 h 2449001"/>
              <a:gd name="connsiteX11-299" fmla="*/ 84332 w 779830"/>
              <a:gd name="connsiteY11-300" fmla="*/ 1389262 h 2449001"/>
              <a:gd name="connsiteX12-301" fmla="*/ 334245 w 779830"/>
              <a:gd name="connsiteY12-302" fmla="*/ 1375575 h 2449001"/>
              <a:gd name="connsiteX13-303" fmla="*/ 425685 w 779830"/>
              <a:gd name="connsiteY13-304" fmla="*/ 1331843 h 2449001"/>
              <a:gd name="connsiteX14-305" fmla="*/ 238828 w 779830"/>
              <a:gd name="connsiteY14-306" fmla="*/ 0 h 2449001"/>
              <a:gd name="connsiteX15-307" fmla="*/ 552904 w 779830"/>
              <a:gd name="connsiteY15-308" fmla="*/ 0 h 2449001"/>
              <a:gd name="connsiteX16-309" fmla="*/ 684102 w 779830"/>
              <a:gd name="connsiteY16-310" fmla="*/ 962108 h 2449001"/>
              <a:gd name="connsiteX17-311" fmla="*/ 719882 w 779830"/>
              <a:gd name="connsiteY17-312" fmla="*/ 1307990 h 2449001"/>
              <a:gd name="connsiteX18-313" fmla="*/ 409781 w 779830"/>
              <a:gd name="connsiteY18-314" fmla="*/ 1268233 h 2449001"/>
              <a:gd name="connsiteX19-315" fmla="*/ 99681 w 779830"/>
              <a:gd name="connsiteY19-316" fmla="*/ 1288111 h 2449001"/>
              <a:gd name="connsiteX20-317" fmla="*/ 119559 w 779830"/>
              <a:gd name="connsiteY20-318" fmla="*/ 1017766 h 2449001"/>
              <a:gd name="connsiteX21-319" fmla="*/ 238828 w 779830"/>
              <a:gd name="connsiteY21-320" fmla="*/ 0 h 2449001"/>
              <a:gd name="connsiteX0-321" fmla="*/ 425766 w 779911"/>
              <a:gd name="connsiteY0-322" fmla="*/ 1331843 h 2449001"/>
              <a:gd name="connsiteX1-323" fmla="*/ 537085 w 779911"/>
              <a:gd name="connsiteY1-324" fmla="*/ 1379551 h 2449001"/>
              <a:gd name="connsiteX2-325" fmla="*/ 758515 w 779911"/>
              <a:gd name="connsiteY2-326" fmla="*/ 1406369 h 2449001"/>
              <a:gd name="connsiteX3-327" fmla="*/ 620573 w 779911"/>
              <a:gd name="connsiteY3-328" fmla="*/ 1741335 h 2449001"/>
              <a:gd name="connsiteX4-329" fmla="*/ 604670 w 779911"/>
              <a:gd name="connsiteY4-330" fmla="*/ 2441050 h 2449001"/>
              <a:gd name="connsiteX5-331" fmla="*/ 314448 w 779911"/>
              <a:gd name="connsiteY5-332" fmla="*/ 2445025 h 2449001"/>
              <a:gd name="connsiteX6-333" fmla="*/ 207105 w 779911"/>
              <a:gd name="connsiteY6-334" fmla="*/ 1673750 h 2449001"/>
              <a:gd name="connsiteX7-335" fmla="*/ 203130 w 779911"/>
              <a:gd name="connsiteY7-336" fmla="*/ 2441050 h 2449001"/>
              <a:gd name="connsiteX8-337" fmla="*/ 131568 w 779911"/>
              <a:gd name="connsiteY8-338" fmla="*/ 2449001 h 2449001"/>
              <a:gd name="connsiteX9-339" fmla="*/ 371 w 779911"/>
              <a:gd name="connsiteY9-340" fmla="*/ 1701579 h 2449001"/>
              <a:gd name="connsiteX10-341" fmla="*/ 95884 w 779911"/>
              <a:gd name="connsiteY10-342" fmla="*/ 1597201 h 2449001"/>
              <a:gd name="connsiteX11-343" fmla="*/ 84413 w 779911"/>
              <a:gd name="connsiteY11-344" fmla="*/ 1389262 h 2449001"/>
              <a:gd name="connsiteX12-345" fmla="*/ 334326 w 779911"/>
              <a:gd name="connsiteY12-346" fmla="*/ 1375575 h 2449001"/>
              <a:gd name="connsiteX13-347" fmla="*/ 425766 w 779911"/>
              <a:gd name="connsiteY13-348" fmla="*/ 1331843 h 2449001"/>
              <a:gd name="connsiteX14-349" fmla="*/ 238909 w 779911"/>
              <a:gd name="connsiteY14-350" fmla="*/ 0 h 2449001"/>
              <a:gd name="connsiteX15-351" fmla="*/ 552985 w 779911"/>
              <a:gd name="connsiteY15-352" fmla="*/ 0 h 2449001"/>
              <a:gd name="connsiteX16-353" fmla="*/ 684183 w 779911"/>
              <a:gd name="connsiteY16-354" fmla="*/ 962108 h 2449001"/>
              <a:gd name="connsiteX17-355" fmla="*/ 719963 w 779911"/>
              <a:gd name="connsiteY17-356" fmla="*/ 1307990 h 2449001"/>
              <a:gd name="connsiteX18-357" fmla="*/ 409862 w 779911"/>
              <a:gd name="connsiteY18-358" fmla="*/ 1268233 h 2449001"/>
              <a:gd name="connsiteX19-359" fmla="*/ 99762 w 779911"/>
              <a:gd name="connsiteY19-360" fmla="*/ 1288111 h 2449001"/>
              <a:gd name="connsiteX20-361" fmla="*/ 119640 w 779911"/>
              <a:gd name="connsiteY20-362" fmla="*/ 1017766 h 2449001"/>
              <a:gd name="connsiteX21-363" fmla="*/ 238909 w 779911"/>
              <a:gd name="connsiteY21-364" fmla="*/ 0 h 2449001"/>
              <a:gd name="connsiteX0-365" fmla="*/ 425696 w 779841"/>
              <a:gd name="connsiteY0-366" fmla="*/ 1331843 h 2449001"/>
              <a:gd name="connsiteX1-367" fmla="*/ 537015 w 779841"/>
              <a:gd name="connsiteY1-368" fmla="*/ 1379551 h 2449001"/>
              <a:gd name="connsiteX2-369" fmla="*/ 758445 w 779841"/>
              <a:gd name="connsiteY2-370" fmla="*/ 1406369 h 2449001"/>
              <a:gd name="connsiteX3-371" fmla="*/ 620503 w 779841"/>
              <a:gd name="connsiteY3-372" fmla="*/ 1741335 h 2449001"/>
              <a:gd name="connsiteX4-373" fmla="*/ 604600 w 779841"/>
              <a:gd name="connsiteY4-374" fmla="*/ 2441050 h 2449001"/>
              <a:gd name="connsiteX5-375" fmla="*/ 314378 w 779841"/>
              <a:gd name="connsiteY5-376" fmla="*/ 2445025 h 2449001"/>
              <a:gd name="connsiteX6-377" fmla="*/ 207035 w 779841"/>
              <a:gd name="connsiteY6-378" fmla="*/ 1673750 h 2449001"/>
              <a:gd name="connsiteX7-379" fmla="*/ 203060 w 779841"/>
              <a:gd name="connsiteY7-380" fmla="*/ 2441050 h 2449001"/>
              <a:gd name="connsiteX8-381" fmla="*/ 131498 w 779841"/>
              <a:gd name="connsiteY8-382" fmla="*/ 2449001 h 2449001"/>
              <a:gd name="connsiteX9-383" fmla="*/ 301 w 779841"/>
              <a:gd name="connsiteY9-384" fmla="*/ 1701579 h 2449001"/>
              <a:gd name="connsiteX10-385" fmla="*/ 95814 w 779841"/>
              <a:gd name="connsiteY10-386" fmla="*/ 1597201 h 2449001"/>
              <a:gd name="connsiteX11-387" fmla="*/ 84343 w 779841"/>
              <a:gd name="connsiteY11-388" fmla="*/ 1389262 h 2449001"/>
              <a:gd name="connsiteX12-389" fmla="*/ 334256 w 779841"/>
              <a:gd name="connsiteY12-390" fmla="*/ 1375575 h 2449001"/>
              <a:gd name="connsiteX13-391" fmla="*/ 425696 w 779841"/>
              <a:gd name="connsiteY13-392" fmla="*/ 1331843 h 2449001"/>
              <a:gd name="connsiteX14-393" fmla="*/ 238839 w 779841"/>
              <a:gd name="connsiteY14-394" fmla="*/ 0 h 2449001"/>
              <a:gd name="connsiteX15-395" fmla="*/ 552915 w 779841"/>
              <a:gd name="connsiteY15-396" fmla="*/ 0 h 2449001"/>
              <a:gd name="connsiteX16-397" fmla="*/ 684113 w 779841"/>
              <a:gd name="connsiteY16-398" fmla="*/ 962108 h 2449001"/>
              <a:gd name="connsiteX17-399" fmla="*/ 719893 w 779841"/>
              <a:gd name="connsiteY17-400" fmla="*/ 1307990 h 2449001"/>
              <a:gd name="connsiteX18-401" fmla="*/ 409792 w 779841"/>
              <a:gd name="connsiteY18-402" fmla="*/ 1268233 h 2449001"/>
              <a:gd name="connsiteX19-403" fmla="*/ 99692 w 779841"/>
              <a:gd name="connsiteY19-404" fmla="*/ 1288111 h 2449001"/>
              <a:gd name="connsiteX20-405" fmla="*/ 119570 w 779841"/>
              <a:gd name="connsiteY20-406" fmla="*/ 1017766 h 2449001"/>
              <a:gd name="connsiteX21-407" fmla="*/ 238839 w 779841"/>
              <a:gd name="connsiteY21-408" fmla="*/ 0 h 2449001"/>
              <a:gd name="connsiteX0-409" fmla="*/ 425696 w 794874"/>
              <a:gd name="connsiteY0-410" fmla="*/ 1331843 h 2449001"/>
              <a:gd name="connsiteX1-411" fmla="*/ 537015 w 794874"/>
              <a:gd name="connsiteY1-412" fmla="*/ 1379551 h 2449001"/>
              <a:gd name="connsiteX2-413" fmla="*/ 758445 w 794874"/>
              <a:gd name="connsiteY2-414" fmla="*/ 1406369 h 2449001"/>
              <a:gd name="connsiteX3-415" fmla="*/ 620503 w 794874"/>
              <a:gd name="connsiteY3-416" fmla="*/ 1741335 h 2449001"/>
              <a:gd name="connsiteX4-417" fmla="*/ 604600 w 794874"/>
              <a:gd name="connsiteY4-418" fmla="*/ 2441050 h 2449001"/>
              <a:gd name="connsiteX5-419" fmla="*/ 314378 w 794874"/>
              <a:gd name="connsiteY5-420" fmla="*/ 2445025 h 2449001"/>
              <a:gd name="connsiteX6-421" fmla="*/ 207035 w 794874"/>
              <a:gd name="connsiteY6-422" fmla="*/ 1673750 h 2449001"/>
              <a:gd name="connsiteX7-423" fmla="*/ 203060 w 794874"/>
              <a:gd name="connsiteY7-424" fmla="*/ 2441050 h 2449001"/>
              <a:gd name="connsiteX8-425" fmla="*/ 131498 w 794874"/>
              <a:gd name="connsiteY8-426" fmla="*/ 2449001 h 2449001"/>
              <a:gd name="connsiteX9-427" fmla="*/ 301 w 794874"/>
              <a:gd name="connsiteY9-428" fmla="*/ 1701579 h 2449001"/>
              <a:gd name="connsiteX10-429" fmla="*/ 95814 w 794874"/>
              <a:gd name="connsiteY10-430" fmla="*/ 1597201 h 2449001"/>
              <a:gd name="connsiteX11-431" fmla="*/ 84343 w 794874"/>
              <a:gd name="connsiteY11-432" fmla="*/ 1389262 h 2449001"/>
              <a:gd name="connsiteX12-433" fmla="*/ 334256 w 794874"/>
              <a:gd name="connsiteY12-434" fmla="*/ 1375575 h 2449001"/>
              <a:gd name="connsiteX13-435" fmla="*/ 425696 w 794874"/>
              <a:gd name="connsiteY13-436" fmla="*/ 1331843 h 2449001"/>
              <a:gd name="connsiteX14-437" fmla="*/ 238839 w 794874"/>
              <a:gd name="connsiteY14-438" fmla="*/ 0 h 2449001"/>
              <a:gd name="connsiteX15-439" fmla="*/ 552915 w 794874"/>
              <a:gd name="connsiteY15-440" fmla="*/ 0 h 2449001"/>
              <a:gd name="connsiteX16-441" fmla="*/ 684113 w 794874"/>
              <a:gd name="connsiteY16-442" fmla="*/ 962108 h 2449001"/>
              <a:gd name="connsiteX17-443" fmla="*/ 719893 w 794874"/>
              <a:gd name="connsiteY17-444" fmla="*/ 1307990 h 2449001"/>
              <a:gd name="connsiteX18-445" fmla="*/ 409792 w 794874"/>
              <a:gd name="connsiteY18-446" fmla="*/ 1268233 h 2449001"/>
              <a:gd name="connsiteX19-447" fmla="*/ 99692 w 794874"/>
              <a:gd name="connsiteY19-448" fmla="*/ 1288111 h 2449001"/>
              <a:gd name="connsiteX20-449" fmla="*/ 119570 w 794874"/>
              <a:gd name="connsiteY20-450" fmla="*/ 1017766 h 2449001"/>
              <a:gd name="connsiteX21-451" fmla="*/ 238839 w 794874"/>
              <a:gd name="connsiteY21-452" fmla="*/ 0 h 2449001"/>
              <a:gd name="connsiteX0-453" fmla="*/ 425696 w 794874"/>
              <a:gd name="connsiteY0-454" fmla="*/ 1331843 h 2449001"/>
              <a:gd name="connsiteX1-455" fmla="*/ 537015 w 794874"/>
              <a:gd name="connsiteY1-456" fmla="*/ 1379551 h 2449001"/>
              <a:gd name="connsiteX2-457" fmla="*/ 758445 w 794874"/>
              <a:gd name="connsiteY2-458" fmla="*/ 1406369 h 2449001"/>
              <a:gd name="connsiteX3-459" fmla="*/ 620503 w 794874"/>
              <a:gd name="connsiteY3-460" fmla="*/ 1741335 h 2449001"/>
              <a:gd name="connsiteX4-461" fmla="*/ 604600 w 794874"/>
              <a:gd name="connsiteY4-462" fmla="*/ 2441050 h 2449001"/>
              <a:gd name="connsiteX5-463" fmla="*/ 314378 w 794874"/>
              <a:gd name="connsiteY5-464" fmla="*/ 2445025 h 2449001"/>
              <a:gd name="connsiteX6-465" fmla="*/ 207035 w 794874"/>
              <a:gd name="connsiteY6-466" fmla="*/ 1673750 h 2449001"/>
              <a:gd name="connsiteX7-467" fmla="*/ 203060 w 794874"/>
              <a:gd name="connsiteY7-468" fmla="*/ 2441050 h 2449001"/>
              <a:gd name="connsiteX8-469" fmla="*/ 131498 w 794874"/>
              <a:gd name="connsiteY8-470" fmla="*/ 2449001 h 2449001"/>
              <a:gd name="connsiteX9-471" fmla="*/ 301 w 794874"/>
              <a:gd name="connsiteY9-472" fmla="*/ 1701579 h 2449001"/>
              <a:gd name="connsiteX10-473" fmla="*/ 95814 w 794874"/>
              <a:gd name="connsiteY10-474" fmla="*/ 1597201 h 2449001"/>
              <a:gd name="connsiteX11-475" fmla="*/ 84343 w 794874"/>
              <a:gd name="connsiteY11-476" fmla="*/ 1389262 h 2449001"/>
              <a:gd name="connsiteX12-477" fmla="*/ 334256 w 794874"/>
              <a:gd name="connsiteY12-478" fmla="*/ 1375575 h 2449001"/>
              <a:gd name="connsiteX13-479" fmla="*/ 425696 w 794874"/>
              <a:gd name="connsiteY13-480" fmla="*/ 1331843 h 2449001"/>
              <a:gd name="connsiteX14-481" fmla="*/ 238839 w 794874"/>
              <a:gd name="connsiteY14-482" fmla="*/ 0 h 2449001"/>
              <a:gd name="connsiteX15-483" fmla="*/ 552915 w 794874"/>
              <a:gd name="connsiteY15-484" fmla="*/ 0 h 2449001"/>
              <a:gd name="connsiteX16-485" fmla="*/ 684113 w 794874"/>
              <a:gd name="connsiteY16-486" fmla="*/ 962108 h 2449001"/>
              <a:gd name="connsiteX17-487" fmla="*/ 719893 w 794874"/>
              <a:gd name="connsiteY17-488" fmla="*/ 1307990 h 2449001"/>
              <a:gd name="connsiteX18-489" fmla="*/ 409792 w 794874"/>
              <a:gd name="connsiteY18-490" fmla="*/ 1268233 h 2449001"/>
              <a:gd name="connsiteX19-491" fmla="*/ 99692 w 794874"/>
              <a:gd name="connsiteY19-492" fmla="*/ 1288111 h 2449001"/>
              <a:gd name="connsiteX20-493" fmla="*/ 133257 w 794874"/>
              <a:gd name="connsiteY20-494" fmla="*/ 945913 h 2449001"/>
              <a:gd name="connsiteX21-495" fmla="*/ 238839 w 794874"/>
              <a:gd name="connsiteY21-496" fmla="*/ 0 h 2449001"/>
              <a:gd name="connsiteX0-497" fmla="*/ 425696 w 794874"/>
              <a:gd name="connsiteY0-498" fmla="*/ 1331843 h 2449001"/>
              <a:gd name="connsiteX1-499" fmla="*/ 537015 w 794874"/>
              <a:gd name="connsiteY1-500" fmla="*/ 1379551 h 2449001"/>
              <a:gd name="connsiteX2-501" fmla="*/ 758445 w 794874"/>
              <a:gd name="connsiteY2-502" fmla="*/ 1406369 h 2449001"/>
              <a:gd name="connsiteX3-503" fmla="*/ 620503 w 794874"/>
              <a:gd name="connsiteY3-504" fmla="*/ 1741335 h 2449001"/>
              <a:gd name="connsiteX4-505" fmla="*/ 604600 w 794874"/>
              <a:gd name="connsiteY4-506" fmla="*/ 2441050 h 2449001"/>
              <a:gd name="connsiteX5-507" fmla="*/ 314378 w 794874"/>
              <a:gd name="connsiteY5-508" fmla="*/ 2445025 h 2449001"/>
              <a:gd name="connsiteX6-509" fmla="*/ 207035 w 794874"/>
              <a:gd name="connsiteY6-510" fmla="*/ 1673750 h 2449001"/>
              <a:gd name="connsiteX7-511" fmla="*/ 203060 w 794874"/>
              <a:gd name="connsiteY7-512" fmla="*/ 2441050 h 2449001"/>
              <a:gd name="connsiteX8-513" fmla="*/ 131498 w 794874"/>
              <a:gd name="connsiteY8-514" fmla="*/ 2449001 h 2449001"/>
              <a:gd name="connsiteX9-515" fmla="*/ 301 w 794874"/>
              <a:gd name="connsiteY9-516" fmla="*/ 1701579 h 2449001"/>
              <a:gd name="connsiteX10-517" fmla="*/ 95814 w 794874"/>
              <a:gd name="connsiteY10-518" fmla="*/ 1597201 h 2449001"/>
              <a:gd name="connsiteX11-519" fmla="*/ 84343 w 794874"/>
              <a:gd name="connsiteY11-520" fmla="*/ 1389262 h 2449001"/>
              <a:gd name="connsiteX12-521" fmla="*/ 334256 w 794874"/>
              <a:gd name="connsiteY12-522" fmla="*/ 1375575 h 2449001"/>
              <a:gd name="connsiteX13-523" fmla="*/ 425696 w 794874"/>
              <a:gd name="connsiteY13-524" fmla="*/ 1331843 h 2449001"/>
              <a:gd name="connsiteX14-525" fmla="*/ 238839 w 794874"/>
              <a:gd name="connsiteY14-526" fmla="*/ 0 h 2449001"/>
              <a:gd name="connsiteX15-527" fmla="*/ 552915 w 794874"/>
              <a:gd name="connsiteY15-528" fmla="*/ 0 h 2449001"/>
              <a:gd name="connsiteX16-529" fmla="*/ 684113 w 794874"/>
              <a:gd name="connsiteY16-530" fmla="*/ 962108 h 2449001"/>
              <a:gd name="connsiteX17-531" fmla="*/ 719893 w 794874"/>
              <a:gd name="connsiteY17-532" fmla="*/ 1307990 h 2449001"/>
              <a:gd name="connsiteX18-533" fmla="*/ 409792 w 794874"/>
              <a:gd name="connsiteY18-534" fmla="*/ 1268233 h 2449001"/>
              <a:gd name="connsiteX19-535" fmla="*/ 99692 w 794874"/>
              <a:gd name="connsiteY19-536" fmla="*/ 1288111 h 2449001"/>
              <a:gd name="connsiteX20-537" fmla="*/ 133257 w 794874"/>
              <a:gd name="connsiteY20-538" fmla="*/ 945913 h 2449001"/>
              <a:gd name="connsiteX21-539" fmla="*/ 238839 w 794874"/>
              <a:gd name="connsiteY21-540" fmla="*/ 0 h 2449001"/>
              <a:gd name="connsiteX0-541" fmla="*/ 425696 w 794874"/>
              <a:gd name="connsiteY0-542" fmla="*/ 1331843 h 2449001"/>
              <a:gd name="connsiteX1-543" fmla="*/ 537015 w 794874"/>
              <a:gd name="connsiteY1-544" fmla="*/ 1379551 h 2449001"/>
              <a:gd name="connsiteX2-545" fmla="*/ 758445 w 794874"/>
              <a:gd name="connsiteY2-546" fmla="*/ 1406369 h 2449001"/>
              <a:gd name="connsiteX3-547" fmla="*/ 620503 w 794874"/>
              <a:gd name="connsiteY3-548" fmla="*/ 1741335 h 2449001"/>
              <a:gd name="connsiteX4-549" fmla="*/ 604600 w 794874"/>
              <a:gd name="connsiteY4-550" fmla="*/ 2441050 h 2449001"/>
              <a:gd name="connsiteX5-551" fmla="*/ 314378 w 794874"/>
              <a:gd name="connsiteY5-552" fmla="*/ 2445025 h 2449001"/>
              <a:gd name="connsiteX6-553" fmla="*/ 207035 w 794874"/>
              <a:gd name="connsiteY6-554" fmla="*/ 1673750 h 2449001"/>
              <a:gd name="connsiteX7-555" fmla="*/ 203060 w 794874"/>
              <a:gd name="connsiteY7-556" fmla="*/ 2441050 h 2449001"/>
              <a:gd name="connsiteX8-557" fmla="*/ 131498 w 794874"/>
              <a:gd name="connsiteY8-558" fmla="*/ 2449001 h 2449001"/>
              <a:gd name="connsiteX9-559" fmla="*/ 301 w 794874"/>
              <a:gd name="connsiteY9-560" fmla="*/ 1701579 h 2449001"/>
              <a:gd name="connsiteX10-561" fmla="*/ 95814 w 794874"/>
              <a:gd name="connsiteY10-562" fmla="*/ 1597201 h 2449001"/>
              <a:gd name="connsiteX11-563" fmla="*/ 84343 w 794874"/>
              <a:gd name="connsiteY11-564" fmla="*/ 1389262 h 2449001"/>
              <a:gd name="connsiteX12-565" fmla="*/ 334256 w 794874"/>
              <a:gd name="connsiteY12-566" fmla="*/ 1375575 h 2449001"/>
              <a:gd name="connsiteX13-567" fmla="*/ 425696 w 794874"/>
              <a:gd name="connsiteY13-568" fmla="*/ 1331843 h 2449001"/>
              <a:gd name="connsiteX14-569" fmla="*/ 218310 w 794874"/>
              <a:gd name="connsiteY14-570" fmla="*/ 0 h 2449001"/>
              <a:gd name="connsiteX15-571" fmla="*/ 552915 w 794874"/>
              <a:gd name="connsiteY15-572" fmla="*/ 0 h 2449001"/>
              <a:gd name="connsiteX16-573" fmla="*/ 684113 w 794874"/>
              <a:gd name="connsiteY16-574" fmla="*/ 962108 h 2449001"/>
              <a:gd name="connsiteX17-575" fmla="*/ 719893 w 794874"/>
              <a:gd name="connsiteY17-576" fmla="*/ 1307990 h 2449001"/>
              <a:gd name="connsiteX18-577" fmla="*/ 409792 w 794874"/>
              <a:gd name="connsiteY18-578" fmla="*/ 1268233 h 2449001"/>
              <a:gd name="connsiteX19-579" fmla="*/ 99692 w 794874"/>
              <a:gd name="connsiteY19-580" fmla="*/ 1288111 h 2449001"/>
              <a:gd name="connsiteX20-581" fmla="*/ 133257 w 794874"/>
              <a:gd name="connsiteY20-582" fmla="*/ 945913 h 2449001"/>
              <a:gd name="connsiteX21-583" fmla="*/ 218310 w 794874"/>
              <a:gd name="connsiteY21-584" fmla="*/ 0 h 2449001"/>
              <a:gd name="connsiteX0-585" fmla="*/ 425696 w 794874"/>
              <a:gd name="connsiteY0-586" fmla="*/ 1331843 h 2449001"/>
              <a:gd name="connsiteX1-587" fmla="*/ 537015 w 794874"/>
              <a:gd name="connsiteY1-588" fmla="*/ 1379551 h 2449001"/>
              <a:gd name="connsiteX2-589" fmla="*/ 758445 w 794874"/>
              <a:gd name="connsiteY2-590" fmla="*/ 1406369 h 2449001"/>
              <a:gd name="connsiteX3-591" fmla="*/ 620503 w 794874"/>
              <a:gd name="connsiteY3-592" fmla="*/ 1741335 h 2449001"/>
              <a:gd name="connsiteX4-593" fmla="*/ 604600 w 794874"/>
              <a:gd name="connsiteY4-594" fmla="*/ 2441050 h 2449001"/>
              <a:gd name="connsiteX5-595" fmla="*/ 314378 w 794874"/>
              <a:gd name="connsiteY5-596" fmla="*/ 2445025 h 2449001"/>
              <a:gd name="connsiteX6-597" fmla="*/ 207035 w 794874"/>
              <a:gd name="connsiteY6-598" fmla="*/ 1673750 h 2449001"/>
              <a:gd name="connsiteX7-599" fmla="*/ 203060 w 794874"/>
              <a:gd name="connsiteY7-600" fmla="*/ 2441050 h 2449001"/>
              <a:gd name="connsiteX8-601" fmla="*/ 131498 w 794874"/>
              <a:gd name="connsiteY8-602" fmla="*/ 2449001 h 2449001"/>
              <a:gd name="connsiteX9-603" fmla="*/ 301 w 794874"/>
              <a:gd name="connsiteY9-604" fmla="*/ 1701579 h 2449001"/>
              <a:gd name="connsiteX10-605" fmla="*/ 95814 w 794874"/>
              <a:gd name="connsiteY10-606" fmla="*/ 1597201 h 2449001"/>
              <a:gd name="connsiteX11-607" fmla="*/ 84343 w 794874"/>
              <a:gd name="connsiteY11-608" fmla="*/ 1389262 h 2449001"/>
              <a:gd name="connsiteX12-609" fmla="*/ 334256 w 794874"/>
              <a:gd name="connsiteY12-610" fmla="*/ 1375575 h 2449001"/>
              <a:gd name="connsiteX13-611" fmla="*/ 425696 w 794874"/>
              <a:gd name="connsiteY13-612" fmla="*/ 1331843 h 2449001"/>
              <a:gd name="connsiteX14-613" fmla="*/ 218310 w 794874"/>
              <a:gd name="connsiteY14-614" fmla="*/ 0 h 2449001"/>
              <a:gd name="connsiteX15-615" fmla="*/ 570023 w 794874"/>
              <a:gd name="connsiteY15-616" fmla="*/ 3422 h 2449001"/>
              <a:gd name="connsiteX16-617" fmla="*/ 684113 w 794874"/>
              <a:gd name="connsiteY16-618" fmla="*/ 962108 h 2449001"/>
              <a:gd name="connsiteX17-619" fmla="*/ 719893 w 794874"/>
              <a:gd name="connsiteY17-620" fmla="*/ 1307990 h 2449001"/>
              <a:gd name="connsiteX18-621" fmla="*/ 409792 w 794874"/>
              <a:gd name="connsiteY18-622" fmla="*/ 1268233 h 2449001"/>
              <a:gd name="connsiteX19-623" fmla="*/ 99692 w 794874"/>
              <a:gd name="connsiteY19-624" fmla="*/ 1288111 h 2449001"/>
              <a:gd name="connsiteX20-625" fmla="*/ 133257 w 794874"/>
              <a:gd name="connsiteY20-626" fmla="*/ 945913 h 2449001"/>
              <a:gd name="connsiteX21-627" fmla="*/ 218310 w 794874"/>
              <a:gd name="connsiteY21-628" fmla="*/ 0 h 2449001"/>
              <a:gd name="connsiteX0-629" fmla="*/ 425696 w 794874"/>
              <a:gd name="connsiteY0-630" fmla="*/ 1331843 h 2449001"/>
              <a:gd name="connsiteX1-631" fmla="*/ 537015 w 794874"/>
              <a:gd name="connsiteY1-632" fmla="*/ 1379551 h 2449001"/>
              <a:gd name="connsiteX2-633" fmla="*/ 758445 w 794874"/>
              <a:gd name="connsiteY2-634" fmla="*/ 1406369 h 2449001"/>
              <a:gd name="connsiteX3-635" fmla="*/ 620503 w 794874"/>
              <a:gd name="connsiteY3-636" fmla="*/ 1741335 h 2449001"/>
              <a:gd name="connsiteX4-637" fmla="*/ 604600 w 794874"/>
              <a:gd name="connsiteY4-638" fmla="*/ 2441050 h 2449001"/>
              <a:gd name="connsiteX5-639" fmla="*/ 314378 w 794874"/>
              <a:gd name="connsiteY5-640" fmla="*/ 2445025 h 2449001"/>
              <a:gd name="connsiteX6-641" fmla="*/ 207035 w 794874"/>
              <a:gd name="connsiteY6-642" fmla="*/ 1673750 h 2449001"/>
              <a:gd name="connsiteX7-643" fmla="*/ 203060 w 794874"/>
              <a:gd name="connsiteY7-644" fmla="*/ 2441050 h 2449001"/>
              <a:gd name="connsiteX8-645" fmla="*/ 131498 w 794874"/>
              <a:gd name="connsiteY8-646" fmla="*/ 2449001 h 2449001"/>
              <a:gd name="connsiteX9-647" fmla="*/ 301 w 794874"/>
              <a:gd name="connsiteY9-648" fmla="*/ 1701579 h 2449001"/>
              <a:gd name="connsiteX10-649" fmla="*/ 95814 w 794874"/>
              <a:gd name="connsiteY10-650" fmla="*/ 1597201 h 2449001"/>
              <a:gd name="connsiteX11-651" fmla="*/ 84343 w 794874"/>
              <a:gd name="connsiteY11-652" fmla="*/ 1389262 h 2449001"/>
              <a:gd name="connsiteX12-653" fmla="*/ 334256 w 794874"/>
              <a:gd name="connsiteY12-654" fmla="*/ 1375575 h 2449001"/>
              <a:gd name="connsiteX13-655" fmla="*/ 425696 w 794874"/>
              <a:gd name="connsiteY13-656" fmla="*/ 1331843 h 2449001"/>
              <a:gd name="connsiteX14-657" fmla="*/ 218310 w 794874"/>
              <a:gd name="connsiteY14-658" fmla="*/ 0 h 2449001"/>
              <a:gd name="connsiteX15-659" fmla="*/ 570023 w 794874"/>
              <a:gd name="connsiteY15-660" fmla="*/ 3422 h 2449001"/>
              <a:gd name="connsiteX16-661" fmla="*/ 684113 w 794874"/>
              <a:gd name="connsiteY16-662" fmla="*/ 962108 h 2449001"/>
              <a:gd name="connsiteX17-663" fmla="*/ 719893 w 794874"/>
              <a:gd name="connsiteY17-664" fmla="*/ 1307990 h 2449001"/>
              <a:gd name="connsiteX18-665" fmla="*/ 409792 w 794874"/>
              <a:gd name="connsiteY18-666" fmla="*/ 1268233 h 2449001"/>
              <a:gd name="connsiteX19-667" fmla="*/ 99692 w 794874"/>
              <a:gd name="connsiteY19-668" fmla="*/ 1288111 h 2449001"/>
              <a:gd name="connsiteX20-669" fmla="*/ 133257 w 794874"/>
              <a:gd name="connsiteY20-670" fmla="*/ 945913 h 2449001"/>
              <a:gd name="connsiteX21-671" fmla="*/ 218310 w 794874"/>
              <a:gd name="connsiteY21-672" fmla="*/ 0 h 2449001"/>
              <a:gd name="connsiteX0-673" fmla="*/ 425696 w 794874"/>
              <a:gd name="connsiteY0-674" fmla="*/ 1331843 h 2449001"/>
              <a:gd name="connsiteX1-675" fmla="*/ 537015 w 794874"/>
              <a:gd name="connsiteY1-676" fmla="*/ 1379551 h 2449001"/>
              <a:gd name="connsiteX2-677" fmla="*/ 758445 w 794874"/>
              <a:gd name="connsiteY2-678" fmla="*/ 1406369 h 2449001"/>
              <a:gd name="connsiteX3-679" fmla="*/ 620503 w 794874"/>
              <a:gd name="connsiteY3-680" fmla="*/ 1741335 h 2449001"/>
              <a:gd name="connsiteX4-681" fmla="*/ 604600 w 794874"/>
              <a:gd name="connsiteY4-682" fmla="*/ 2441050 h 2449001"/>
              <a:gd name="connsiteX5-683" fmla="*/ 314378 w 794874"/>
              <a:gd name="connsiteY5-684" fmla="*/ 2445025 h 2449001"/>
              <a:gd name="connsiteX6-685" fmla="*/ 207035 w 794874"/>
              <a:gd name="connsiteY6-686" fmla="*/ 1673750 h 2449001"/>
              <a:gd name="connsiteX7-687" fmla="*/ 203060 w 794874"/>
              <a:gd name="connsiteY7-688" fmla="*/ 2441050 h 2449001"/>
              <a:gd name="connsiteX8-689" fmla="*/ 131498 w 794874"/>
              <a:gd name="connsiteY8-690" fmla="*/ 2449001 h 2449001"/>
              <a:gd name="connsiteX9-691" fmla="*/ 301 w 794874"/>
              <a:gd name="connsiteY9-692" fmla="*/ 1701579 h 2449001"/>
              <a:gd name="connsiteX10-693" fmla="*/ 95814 w 794874"/>
              <a:gd name="connsiteY10-694" fmla="*/ 1597201 h 2449001"/>
              <a:gd name="connsiteX11-695" fmla="*/ 84343 w 794874"/>
              <a:gd name="connsiteY11-696" fmla="*/ 1389262 h 2449001"/>
              <a:gd name="connsiteX12-697" fmla="*/ 334256 w 794874"/>
              <a:gd name="connsiteY12-698" fmla="*/ 1375575 h 2449001"/>
              <a:gd name="connsiteX13-699" fmla="*/ 425696 w 794874"/>
              <a:gd name="connsiteY13-700" fmla="*/ 1331843 h 2449001"/>
              <a:gd name="connsiteX14-701" fmla="*/ 218310 w 794874"/>
              <a:gd name="connsiteY14-702" fmla="*/ 0 h 2449001"/>
              <a:gd name="connsiteX15-703" fmla="*/ 570023 w 794874"/>
              <a:gd name="connsiteY15-704" fmla="*/ 3422 h 2449001"/>
              <a:gd name="connsiteX16-705" fmla="*/ 684113 w 794874"/>
              <a:gd name="connsiteY16-706" fmla="*/ 962108 h 2449001"/>
              <a:gd name="connsiteX17-707" fmla="*/ 719893 w 794874"/>
              <a:gd name="connsiteY17-708" fmla="*/ 1307990 h 2449001"/>
              <a:gd name="connsiteX18-709" fmla="*/ 409792 w 794874"/>
              <a:gd name="connsiteY18-710" fmla="*/ 1268233 h 2449001"/>
              <a:gd name="connsiteX19-711" fmla="*/ 99692 w 794874"/>
              <a:gd name="connsiteY19-712" fmla="*/ 1288111 h 2449001"/>
              <a:gd name="connsiteX20-713" fmla="*/ 133257 w 794874"/>
              <a:gd name="connsiteY20-714" fmla="*/ 945913 h 2449001"/>
              <a:gd name="connsiteX21-715" fmla="*/ 218310 w 794874"/>
              <a:gd name="connsiteY21-716" fmla="*/ 0 h 2449001"/>
              <a:gd name="connsiteX0-717" fmla="*/ 425696 w 791314"/>
              <a:gd name="connsiteY0-718" fmla="*/ 1331843 h 2449001"/>
              <a:gd name="connsiteX1-719" fmla="*/ 537015 w 791314"/>
              <a:gd name="connsiteY1-720" fmla="*/ 1379551 h 2449001"/>
              <a:gd name="connsiteX2-721" fmla="*/ 758445 w 791314"/>
              <a:gd name="connsiteY2-722" fmla="*/ 1406369 h 2449001"/>
              <a:gd name="connsiteX3-723" fmla="*/ 620503 w 791314"/>
              <a:gd name="connsiteY3-724" fmla="*/ 1741335 h 2449001"/>
              <a:gd name="connsiteX4-725" fmla="*/ 604600 w 791314"/>
              <a:gd name="connsiteY4-726" fmla="*/ 2441050 h 2449001"/>
              <a:gd name="connsiteX5-727" fmla="*/ 314378 w 791314"/>
              <a:gd name="connsiteY5-728" fmla="*/ 2445025 h 2449001"/>
              <a:gd name="connsiteX6-729" fmla="*/ 207035 w 791314"/>
              <a:gd name="connsiteY6-730" fmla="*/ 1673750 h 2449001"/>
              <a:gd name="connsiteX7-731" fmla="*/ 203060 w 791314"/>
              <a:gd name="connsiteY7-732" fmla="*/ 2441050 h 2449001"/>
              <a:gd name="connsiteX8-733" fmla="*/ 131498 w 791314"/>
              <a:gd name="connsiteY8-734" fmla="*/ 2449001 h 2449001"/>
              <a:gd name="connsiteX9-735" fmla="*/ 301 w 791314"/>
              <a:gd name="connsiteY9-736" fmla="*/ 1701579 h 2449001"/>
              <a:gd name="connsiteX10-737" fmla="*/ 95814 w 791314"/>
              <a:gd name="connsiteY10-738" fmla="*/ 1597201 h 2449001"/>
              <a:gd name="connsiteX11-739" fmla="*/ 84343 w 791314"/>
              <a:gd name="connsiteY11-740" fmla="*/ 1389262 h 2449001"/>
              <a:gd name="connsiteX12-741" fmla="*/ 334256 w 791314"/>
              <a:gd name="connsiteY12-742" fmla="*/ 1375575 h 2449001"/>
              <a:gd name="connsiteX13-743" fmla="*/ 425696 w 791314"/>
              <a:gd name="connsiteY13-744" fmla="*/ 1331843 h 2449001"/>
              <a:gd name="connsiteX14-745" fmla="*/ 218310 w 791314"/>
              <a:gd name="connsiteY14-746" fmla="*/ 0 h 2449001"/>
              <a:gd name="connsiteX15-747" fmla="*/ 570023 w 791314"/>
              <a:gd name="connsiteY15-748" fmla="*/ 3422 h 2449001"/>
              <a:gd name="connsiteX16-749" fmla="*/ 677271 w 791314"/>
              <a:gd name="connsiteY16-750" fmla="*/ 938156 h 2449001"/>
              <a:gd name="connsiteX17-751" fmla="*/ 719893 w 791314"/>
              <a:gd name="connsiteY17-752" fmla="*/ 1307990 h 2449001"/>
              <a:gd name="connsiteX18-753" fmla="*/ 409792 w 791314"/>
              <a:gd name="connsiteY18-754" fmla="*/ 1268233 h 2449001"/>
              <a:gd name="connsiteX19-755" fmla="*/ 99692 w 791314"/>
              <a:gd name="connsiteY19-756" fmla="*/ 1288111 h 2449001"/>
              <a:gd name="connsiteX20-757" fmla="*/ 133257 w 791314"/>
              <a:gd name="connsiteY20-758" fmla="*/ 945913 h 2449001"/>
              <a:gd name="connsiteX21-759" fmla="*/ 218310 w 791314"/>
              <a:gd name="connsiteY21-760" fmla="*/ 0 h 2449001"/>
              <a:gd name="connsiteX0-761" fmla="*/ 425696 w 791740"/>
              <a:gd name="connsiteY0-762" fmla="*/ 1331843 h 2449001"/>
              <a:gd name="connsiteX1-763" fmla="*/ 537015 w 791740"/>
              <a:gd name="connsiteY1-764" fmla="*/ 1379551 h 2449001"/>
              <a:gd name="connsiteX2-765" fmla="*/ 775553 w 791740"/>
              <a:gd name="connsiteY2-766" fmla="*/ 1406369 h 2449001"/>
              <a:gd name="connsiteX3-767" fmla="*/ 620503 w 791740"/>
              <a:gd name="connsiteY3-768" fmla="*/ 1741335 h 2449001"/>
              <a:gd name="connsiteX4-769" fmla="*/ 604600 w 791740"/>
              <a:gd name="connsiteY4-770" fmla="*/ 2441050 h 2449001"/>
              <a:gd name="connsiteX5-771" fmla="*/ 314378 w 791740"/>
              <a:gd name="connsiteY5-772" fmla="*/ 2445025 h 2449001"/>
              <a:gd name="connsiteX6-773" fmla="*/ 207035 w 791740"/>
              <a:gd name="connsiteY6-774" fmla="*/ 1673750 h 2449001"/>
              <a:gd name="connsiteX7-775" fmla="*/ 203060 w 791740"/>
              <a:gd name="connsiteY7-776" fmla="*/ 2441050 h 2449001"/>
              <a:gd name="connsiteX8-777" fmla="*/ 131498 w 791740"/>
              <a:gd name="connsiteY8-778" fmla="*/ 2449001 h 2449001"/>
              <a:gd name="connsiteX9-779" fmla="*/ 301 w 791740"/>
              <a:gd name="connsiteY9-780" fmla="*/ 1701579 h 2449001"/>
              <a:gd name="connsiteX10-781" fmla="*/ 95814 w 791740"/>
              <a:gd name="connsiteY10-782" fmla="*/ 1597201 h 2449001"/>
              <a:gd name="connsiteX11-783" fmla="*/ 84343 w 791740"/>
              <a:gd name="connsiteY11-784" fmla="*/ 1389262 h 2449001"/>
              <a:gd name="connsiteX12-785" fmla="*/ 334256 w 791740"/>
              <a:gd name="connsiteY12-786" fmla="*/ 1375575 h 2449001"/>
              <a:gd name="connsiteX13-787" fmla="*/ 425696 w 791740"/>
              <a:gd name="connsiteY13-788" fmla="*/ 1331843 h 2449001"/>
              <a:gd name="connsiteX14-789" fmla="*/ 218310 w 791740"/>
              <a:gd name="connsiteY14-790" fmla="*/ 0 h 2449001"/>
              <a:gd name="connsiteX15-791" fmla="*/ 570023 w 791740"/>
              <a:gd name="connsiteY15-792" fmla="*/ 3422 h 2449001"/>
              <a:gd name="connsiteX16-793" fmla="*/ 677271 w 791740"/>
              <a:gd name="connsiteY16-794" fmla="*/ 938156 h 2449001"/>
              <a:gd name="connsiteX17-795" fmla="*/ 719893 w 791740"/>
              <a:gd name="connsiteY17-796" fmla="*/ 1307990 h 2449001"/>
              <a:gd name="connsiteX18-797" fmla="*/ 409792 w 791740"/>
              <a:gd name="connsiteY18-798" fmla="*/ 1268233 h 2449001"/>
              <a:gd name="connsiteX19-799" fmla="*/ 99692 w 791740"/>
              <a:gd name="connsiteY19-800" fmla="*/ 1288111 h 2449001"/>
              <a:gd name="connsiteX20-801" fmla="*/ 133257 w 791740"/>
              <a:gd name="connsiteY20-802" fmla="*/ 945913 h 2449001"/>
              <a:gd name="connsiteX21-803" fmla="*/ 218310 w 791740"/>
              <a:gd name="connsiteY21-804" fmla="*/ 0 h 2449001"/>
              <a:gd name="connsiteX0-805" fmla="*/ 425696 w 798638"/>
              <a:gd name="connsiteY0-806" fmla="*/ 1331843 h 2449001"/>
              <a:gd name="connsiteX1-807" fmla="*/ 537015 w 798638"/>
              <a:gd name="connsiteY1-808" fmla="*/ 1379551 h 2449001"/>
              <a:gd name="connsiteX2-809" fmla="*/ 775553 w 798638"/>
              <a:gd name="connsiteY2-810" fmla="*/ 1406369 h 2449001"/>
              <a:gd name="connsiteX3-811" fmla="*/ 620503 w 798638"/>
              <a:gd name="connsiteY3-812" fmla="*/ 1741335 h 2449001"/>
              <a:gd name="connsiteX4-813" fmla="*/ 604600 w 798638"/>
              <a:gd name="connsiteY4-814" fmla="*/ 2441050 h 2449001"/>
              <a:gd name="connsiteX5-815" fmla="*/ 314378 w 798638"/>
              <a:gd name="connsiteY5-816" fmla="*/ 2445025 h 2449001"/>
              <a:gd name="connsiteX6-817" fmla="*/ 207035 w 798638"/>
              <a:gd name="connsiteY6-818" fmla="*/ 1673750 h 2449001"/>
              <a:gd name="connsiteX7-819" fmla="*/ 203060 w 798638"/>
              <a:gd name="connsiteY7-820" fmla="*/ 2441050 h 2449001"/>
              <a:gd name="connsiteX8-821" fmla="*/ 131498 w 798638"/>
              <a:gd name="connsiteY8-822" fmla="*/ 2449001 h 2449001"/>
              <a:gd name="connsiteX9-823" fmla="*/ 301 w 798638"/>
              <a:gd name="connsiteY9-824" fmla="*/ 1701579 h 2449001"/>
              <a:gd name="connsiteX10-825" fmla="*/ 95814 w 798638"/>
              <a:gd name="connsiteY10-826" fmla="*/ 1597201 h 2449001"/>
              <a:gd name="connsiteX11-827" fmla="*/ 84343 w 798638"/>
              <a:gd name="connsiteY11-828" fmla="*/ 1389262 h 2449001"/>
              <a:gd name="connsiteX12-829" fmla="*/ 334256 w 798638"/>
              <a:gd name="connsiteY12-830" fmla="*/ 1375575 h 2449001"/>
              <a:gd name="connsiteX13-831" fmla="*/ 425696 w 798638"/>
              <a:gd name="connsiteY13-832" fmla="*/ 1331843 h 2449001"/>
              <a:gd name="connsiteX14-833" fmla="*/ 218310 w 798638"/>
              <a:gd name="connsiteY14-834" fmla="*/ 0 h 2449001"/>
              <a:gd name="connsiteX15-835" fmla="*/ 570023 w 798638"/>
              <a:gd name="connsiteY15-836" fmla="*/ 3422 h 2449001"/>
              <a:gd name="connsiteX16-837" fmla="*/ 677271 w 798638"/>
              <a:gd name="connsiteY16-838" fmla="*/ 938156 h 2449001"/>
              <a:gd name="connsiteX17-839" fmla="*/ 719893 w 798638"/>
              <a:gd name="connsiteY17-840" fmla="*/ 1307990 h 2449001"/>
              <a:gd name="connsiteX18-841" fmla="*/ 409792 w 798638"/>
              <a:gd name="connsiteY18-842" fmla="*/ 1268233 h 2449001"/>
              <a:gd name="connsiteX19-843" fmla="*/ 99692 w 798638"/>
              <a:gd name="connsiteY19-844" fmla="*/ 1288111 h 2449001"/>
              <a:gd name="connsiteX20-845" fmla="*/ 133257 w 798638"/>
              <a:gd name="connsiteY20-846" fmla="*/ 945913 h 2449001"/>
              <a:gd name="connsiteX21-847" fmla="*/ 218310 w 798638"/>
              <a:gd name="connsiteY21-848" fmla="*/ 0 h 2449001"/>
              <a:gd name="connsiteX0-849" fmla="*/ 425696 w 798137"/>
              <a:gd name="connsiteY0-850" fmla="*/ 1331843 h 2449001"/>
              <a:gd name="connsiteX1-851" fmla="*/ 537015 w 798137"/>
              <a:gd name="connsiteY1-852" fmla="*/ 1379551 h 2449001"/>
              <a:gd name="connsiteX2-853" fmla="*/ 775553 w 798137"/>
              <a:gd name="connsiteY2-854" fmla="*/ 1406369 h 2449001"/>
              <a:gd name="connsiteX3-855" fmla="*/ 613659 w 798137"/>
              <a:gd name="connsiteY3-856" fmla="*/ 1785816 h 2449001"/>
              <a:gd name="connsiteX4-857" fmla="*/ 604600 w 798137"/>
              <a:gd name="connsiteY4-858" fmla="*/ 2441050 h 2449001"/>
              <a:gd name="connsiteX5-859" fmla="*/ 314378 w 798137"/>
              <a:gd name="connsiteY5-860" fmla="*/ 2445025 h 2449001"/>
              <a:gd name="connsiteX6-861" fmla="*/ 207035 w 798137"/>
              <a:gd name="connsiteY6-862" fmla="*/ 1673750 h 2449001"/>
              <a:gd name="connsiteX7-863" fmla="*/ 203060 w 798137"/>
              <a:gd name="connsiteY7-864" fmla="*/ 2441050 h 2449001"/>
              <a:gd name="connsiteX8-865" fmla="*/ 131498 w 798137"/>
              <a:gd name="connsiteY8-866" fmla="*/ 2449001 h 2449001"/>
              <a:gd name="connsiteX9-867" fmla="*/ 301 w 798137"/>
              <a:gd name="connsiteY9-868" fmla="*/ 1701579 h 2449001"/>
              <a:gd name="connsiteX10-869" fmla="*/ 95814 w 798137"/>
              <a:gd name="connsiteY10-870" fmla="*/ 1597201 h 2449001"/>
              <a:gd name="connsiteX11-871" fmla="*/ 84343 w 798137"/>
              <a:gd name="connsiteY11-872" fmla="*/ 1389262 h 2449001"/>
              <a:gd name="connsiteX12-873" fmla="*/ 334256 w 798137"/>
              <a:gd name="connsiteY12-874" fmla="*/ 1375575 h 2449001"/>
              <a:gd name="connsiteX13-875" fmla="*/ 425696 w 798137"/>
              <a:gd name="connsiteY13-876" fmla="*/ 1331843 h 2449001"/>
              <a:gd name="connsiteX14-877" fmla="*/ 218310 w 798137"/>
              <a:gd name="connsiteY14-878" fmla="*/ 0 h 2449001"/>
              <a:gd name="connsiteX15-879" fmla="*/ 570023 w 798137"/>
              <a:gd name="connsiteY15-880" fmla="*/ 3422 h 2449001"/>
              <a:gd name="connsiteX16-881" fmla="*/ 677271 w 798137"/>
              <a:gd name="connsiteY16-882" fmla="*/ 938156 h 2449001"/>
              <a:gd name="connsiteX17-883" fmla="*/ 719893 w 798137"/>
              <a:gd name="connsiteY17-884" fmla="*/ 1307990 h 2449001"/>
              <a:gd name="connsiteX18-885" fmla="*/ 409792 w 798137"/>
              <a:gd name="connsiteY18-886" fmla="*/ 1268233 h 2449001"/>
              <a:gd name="connsiteX19-887" fmla="*/ 99692 w 798137"/>
              <a:gd name="connsiteY19-888" fmla="*/ 1288111 h 2449001"/>
              <a:gd name="connsiteX20-889" fmla="*/ 133257 w 798137"/>
              <a:gd name="connsiteY20-890" fmla="*/ 945913 h 2449001"/>
              <a:gd name="connsiteX21-891" fmla="*/ 218310 w 798137"/>
              <a:gd name="connsiteY21-892" fmla="*/ 0 h 2449001"/>
              <a:gd name="connsiteX0-893" fmla="*/ 425696 w 797686"/>
              <a:gd name="connsiteY0-894" fmla="*/ 1331843 h 2449001"/>
              <a:gd name="connsiteX1-895" fmla="*/ 537015 w 797686"/>
              <a:gd name="connsiteY1-896" fmla="*/ 1379551 h 2449001"/>
              <a:gd name="connsiteX2-897" fmla="*/ 775553 w 797686"/>
              <a:gd name="connsiteY2-898" fmla="*/ 1406369 h 2449001"/>
              <a:gd name="connsiteX3-899" fmla="*/ 613659 w 797686"/>
              <a:gd name="connsiteY3-900" fmla="*/ 1785816 h 2449001"/>
              <a:gd name="connsiteX4-901" fmla="*/ 604600 w 797686"/>
              <a:gd name="connsiteY4-902" fmla="*/ 2441050 h 2449001"/>
              <a:gd name="connsiteX5-903" fmla="*/ 314378 w 797686"/>
              <a:gd name="connsiteY5-904" fmla="*/ 2445025 h 2449001"/>
              <a:gd name="connsiteX6-905" fmla="*/ 207035 w 797686"/>
              <a:gd name="connsiteY6-906" fmla="*/ 1673750 h 2449001"/>
              <a:gd name="connsiteX7-907" fmla="*/ 203060 w 797686"/>
              <a:gd name="connsiteY7-908" fmla="*/ 2441050 h 2449001"/>
              <a:gd name="connsiteX8-909" fmla="*/ 131498 w 797686"/>
              <a:gd name="connsiteY8-910" fmla="*/ 2449001 h 2449001"/>
              <a:gd name="connsiteX9-911" fmla="*/ 301 w 797686"/>
              <a:gd name="connsiteY9-912" fmla="*/ 1701579 h 2449001"/>
              <a:gd name="connsiteX10-913" fmla="*/ 95814 w 797686"/>
              <a:gd name="connsiteY10-914" fmla="*/ 1597201 h 2449001"/>
              <a:gd name="connsiteX11-915" fmla="*/ 84343 w 797686"/>
              <a:gd name="connsiteY11-916" fmla="*/ 1389262 h 2449001"/>
              <a:gd name="connsiteX12-917" fmla="*/ 334256 w 797686"/>
              <a:gd name="connsiteY12-918" fmla="*/ 1375575 h 2449001"/>
              <a:gd name="connsiteX13-919" fmla="*/ 425696 w 797686"/>
              <a:gd name="connsiteY13-920" fmla="*/ 1331843 h 2449001"/>
              <a:gd name="connsiteX14-921" fmla="*/ 218310 w 797686"/>
              <a:gd name="connsiteY14-922" fmla="*/ 0 h 2449001"/>
              <a:gd name="connsiteX15-923" fmla="*/ 570023 w 797686"/>
              <a:gd name="connsiteY15-924" fmla="*/ 3422 h 2449001"/>
              <a:gd name="connsiteX16-925" fmla="*/ 677271 w 797686"/>
              <a:gd name="connsiteY16-926" fmla="*/ 938156 h 2449001"/>
              <a:gd name="connsiteX17-927" fmla="*/ 719893 w 797686"/>
              <a:gd name="connsiteY17-928" fmla="*/ 1307990 h 2449001"/>
              <a:gd name="connsiteX18-929" fmla="*/ 409792 w 797686"/>
              <a:gd name="connsiteY18-930" fmla="*/ 1268233 h 2449001"/>
              <a:gd name="connsiteX19-931" fmla="*/ 99692 w 797686"/>
              <a:gd name="connsiteY19-932" fmla="*/ 1288111 h 2449001"/>
              <a:gd name="connsiteX20-933" fmla="*/ 133257 w 797686"/>
              <a:gd name="connsiteY20-934" fmla="*/ 945913 h 2449001"/>
              <a:gd name="connsiteX21-935" fmla="*/ 218310 w 797686"/>
              <a:gd name="connsiteY21-936" fmla="*/ 0 h 2449001"/>
              <a:gd name="connsiteX0-937" fmla="*/ 425696 w 797686"/>
              <a:gd name="connsiteY0-938" fmla="*/ 1331843 h 2449001"/>
              <a:gd name="connsiteX1-939" fmla="*/ 537015 w 797686"/>
              <a:gd name="connsiteY1-940" fmla="*/ 1379551 h 2449001"/>
              <a:gd name="connsiteX2-941" fmla="*/ 775553 w 797686"/>
              <a:gd name="connsiteY2-942" fmla="*/ 1406369 h 2449001"/>
              <a:gd name="connsiteX3-943" fmla="*/ 613659 w 797686"/>
              <a:gd name="connsiteY3-944" fmla="*/ 1785816 h 2449001"/>
              <a:gd name="connsiteX4-945" fmla="*/ 604600 w 797686"/>
              <a:gd name="connsiteY4-946" fmla="*/ 2441050 h 2449001"/>
              <a:gd name="connsiteX5-947" fmla="*/ 314378 w 797686"/>
              <a:gd name="connsiteY5-948" fmla="*/ 2445025 h 2449001"/>
              <a:gd name="connsiteX6-949" fmla="*/ 213878 w 797686"/>
              <a:gd name="connsiteY6-950" fmla="*/ 1707967 h 2449001"/>
              <a:gd name="connsiteX7-951" fmla="*/ 203060 w 797686"/>
              <a:gd name="connsiteY7-952" fmla="*/ 2441050 h 2449001"/>
              <a:gd name="connsiteX8-953" fmla="*/ 131498 w 797686"/>
              <a:gd name="connsiteY8-954" fmla="*/ 2449001 h 2449001"/>
              <a:gd name="connsiteX9-955" fmla="*/ 301 w 797686"/>
              <a:gd name="connsiteY9-956" fmla="*/ 1701579 h 2449001"/>
              <a:gd name="connsiteX10-957" fmla="*/ 95814 w 797686"/>
              <a:gd name="connsiteY10-958" fmla="*/ 1597201 h 2449001"/>
              <a:gd name="connsiteX11-959" fmla="*/ 84343 w 797686"/>
              <a:gd name="connsiteY11-960" fmla="*/ 1389262 h 2449001"/>
              <a:gd name="connsiteX12-961" fmla="*/ 334256 w 797686"/>
              <a:gd name="connsiteY12-962" fmla="*/ 1375575 h 2449001"/>
              <a:gd name="connsiteX13-963" fmla="*/ 425696 w 797686"/>
              <a:gd name="connsiteY13-964" fmla="*/ 1331843 h 2449001"/>
              <a:gd name="connsiteX14-965" fmla="*/ 218310 w 797686"/>
              <a:gd name="connsiteY14-966" fmla="*/ 0 h 2449001"/>
              <a:gd name="connsiteX15-967" fmla="*/ 570023 w 797686"/>
              <a:gd name="connsiteY15-968" fmla="*/ 3422 h 2449001"/>
              <a:gd name="connsiteX16-969" fmla="*/ 677271 w 797686"/>
              <a:gd name="connsiteY16-970" fmla="*/ 938156 h 2449001"/>
              <a:gd name="connsiteX17-971" fmla="*/ 719893 w 797686"/>
              <a:gd name="connsiteY17-972" fmla="*/ 1307990 h 2449001"/>
              <a:gd name="connsiteX18-973" fmla="*/ 409792 w 797686"/>
              <a:gd name="connsiteY18-974" fmla="*/ 1268233 h 2449001"/>
              <a:gd name="connsiteX19-975" fmla="*/ 99692 w 797686"/>
              <a:gd name="connsiteY19-976" fmla="*/ 1288111 h 2449001"/>
              <a:gd name="connsiteX20-977" fmla="*/ 133257 w 797686"/>
              <a:gd name="connsiteY20-978" fmla="*/ 945913 h 2449001"/>
              <a:gd name="connsiteX21-979" fmla="*/ 218310 w 797686"/>
              <a:gd name="connsiteY21-980" fmla="*/ 0 h 2449001"/>
              <a:gd name="connsiteX0-981" fmla="*/ 425696 w 797686"/>
              <a:gd name="connsiteY0-982" fmla="*/ 1331843 h 2449001"/>
              <a:gd name="connsiteX1-983" fmla="*/ 537015 w 797686"/>
              <a:gd name="connsiteY1-984" fmla="*/ 1379551 h 2449001"/>
              <a:gd name="connsiteX2-985" fmla="*/ 775553 w 797686"/>
              <a:gd name="connsiteY2-986" fmla="*/ 1406369 h 2449001"/>
              <a:gd name="connsiteX3-987" fmla="*/ 613659 w 797686"/>
              <a:gd name="connsiteY3-988" fmla="*/ 1785816 h 2449001"/>
              <a:gd name="connsiteX4-989" fmla="*/ 604600 w 797686"/>
              <a:gd name="connsiteY4-990" fmla="*/ 2441050 h 2449001"/>
              <a:gd name="connsiteX5-991" fmla="*/ 314378 w 797686"/>
              <a:gd name="connsiteY5-992" fmla="*/ 2445025 h 2449001"/>
              <a:gd name="connsiteX6-993" fmla="*/ 213878 w 797686"/>
              <a:gd name="connsiteY6-994" fmla="*/ 1707967 h 2449001"/>
              <a:gd name="connsiteX7-995" fmla="*/ 203060 w 797686"/>
              <a:gd name="connsiteY7-996" fmla="*/ 2441050 h 2449001"/>
              <a:gd name="connsiteX8-997" fmla="*/ 131498 w 797686"/>
              <a:gd name="connsiteY8-998" fmla="*/ 2449001 h 2449001"/>
              <a:gd name="connsiteX9-999" fmla="*/ 301 w 797686"/>
              <a:gd name="connsiteY9-1000" fmla="*/ 1701579 h 2449001"/>
              <a:gd name="connsiteX10-1001" fmla="*/ 95814 w 797686"/>
              <a:gd name="connsiteY10-1002" fmla="*/ 1597201 h 2449001"/>
              <a:gd name="connsiteX11-1003" fmla="*/ 84343 w 797686"/>
              <a:gd name="connsiteY11-1004" fmla="*/ 1389262 h 2449001"/>
              <a:gd name="connsiteX12-1005" fmla="*/ 334256 w 797686"/>
              <a:gd name="connsiteY12-1006" fmla="*/ 1375575 h 2449001"/>
              <a:gd name="connsiteX13-1007" fmla="*/ 425696 w 797686"/>
              <a:gd name="connsiteY13-1008" fmla="*/ 1331843 h 2449001"/>
              <a:gd name="connsiteX14-1009" fmla="*/ 218310 w 797686"/>
              <a:gd name="connsiteY14-1010" fmla="*/ 0 h 2449001"/>
              <a:gd name="connsiteX15-1011" fmla="*/ 570023 w 797686"/>
              <a:gd name="connsiteY15-1012" fmla="*/ 3422 h 2449001"/>
              <a:gd name="connsiteX16-1013" fmla="*/ 677271 w 797686"/>
              <a:gd name="connsiteY16-1014" fmla="*/ 938156 h 2449001"/>
              <a:gd name="connsiteX17-1015" fmla="*/ 719893 w 797686"/>
              <a:gd name="connsiteY17-1016" fmla="*/ 1307990 h 2449001"/>
              <a:gd name="connsiteX18-1017" fmla="*/ 409792 w 797686"/>
              <a:gd name="connsiteY18-1018" fmla="*/ 1268233 h 2449001"/>
              <a:gd name="connsiteX19-1019" fmla="*/ 99692 w 797686"/>
              <a:gd name="connsiteY19-1020" fmla="*/ 1288111 h 2449001"/>
              <a:gd name="connsiteX20-1021" fmla="*/ 133257 w 797686"/>
              <a:gd name="connsiteY20-1022" fmla="*/ 945913 h 2449001"/>
              <a:gd name="connsiteX21-1023" fmla="*/ 218310 w 797686"/>
              <a:gd name="connsiteY21-1024" fmla="*/ 0 h 2449001"/>
              <a:gd name="connsiteX0-1025" fmla="*/ 425696 w 797686"/>
              <a:gd name="connsiteY0-1026" fmla="*/ 1331843 h 2449001"/>
              <a:gd name="connsiteX1-1027" fmla="*/ 537015 w 797686"/>
              <a:gd name="connsiteY1-1028" fmla="*/ 1379551 h 2449001"/>
              <a:gd name="connsiteX2-1029" fmla="*/ 775553 w 797686"/>
              <a:gd name="connsiteY2-1030" fmla="*/ 1406369 h 2449001"/>
              <a:gd name="connsiteX3-1031" fmla="*/ 613659 w 797686"/>
              <a:gd name="connsiteY3-1032" fmla="*/ 1785816 h 2449001"/>
              <a:gd name="connsiteX4-1033" fmla="*/ 604600 w 797686"/>
              <a:gd name="connsiteY4-1034" fmla="*/ 2441050 h 2449001"/>
              <a:gd name="connsiteX5-1035" fmla="*/ 314378 w 797686"/>
              <a:gd name="connsiteY5-1036" fmla="*/ 2445025 h 2449001"/>
              <a:gd name="connsiteX6-1037" fmla="*/ 224143 w 797686"/>
              <a:gd name="connsiteY6-1038" fmla="*/ 1721654 h 2449001"/>
              <a:gd name="connsiteX7-1039" fmla="*/ 203060 w 797686"/>
              <a:gd name="connsiteY7-1040" fmla="*/ 2441050 h 2449001"/>
              <a:gd name="connsiteX8-1041" fmla="*/ 131498 w 797686"/>
              <a:gd name="connsiteY8-1042" fmla="*/ 2449001 h 2449001"/>
              <a:gd name="connsiteX9-1043" fmla="*/ 301 w 797686"/>
              <a:gd name="connsiteY9-1044" fmla="*/ 1701579 h 2449001"/>
              <a:gd name="connsiteX10-1045" fmla="*/ 95814 w 797686"/>
              <a:gd name="connsiteY10-1046" fmla="*/ 1597201 h 2449001"/>
              <a:gd name="connsiteX11-1047" fmla="*/ 84343 w 797686"/>
              <a:gd name="connsiteY11-1048" fmla="*/ 1389262 h 2449001"/>
              <a:gd name="connsiteX12-1049" fmla="*/ 334256 w 797686"/>
              <a:gd name="connsiteY12-1050" fmla="*/ 1375575 h 2449001"/>
              <a:gd name="connsiteX13-1051" fmla="*/ 425696 w 797686"/>
              <a:gd name="connsiteY13-1052" fmla="*/ 1331843 h 2449001"/>
              <a:gd name="connsiteX14-1053" fmla="*/ 218310 w 797686"/>
              <a:gd name="connsiteY14-1054" fmla="*/ 0 h 2449001"/>
              <a:gd name="connsiteX15-1055" fmla="*/ 570023 w 797686"/>
              <a:gd name="connsiteY15-1056" fmla="*/ 3422 h 2449001"/>
              <a:gd name="connsiteX16-1057" fmla="*/ 677271 w 797686"/>
              <a:gd name="connsiteY16-1058" fmla="*/ 938156 h 2449001"/>
              <a:gd name="connsiteX17-1059" fmla="*/ 719893 w 797686"/>
              <a:gd name="connsiteY17-1060" fmla="*/ 1307990 h 2449001"/>
              <a:gd name="connsiteX18-1061" fmla="*/ 409792 w 797686"/>
              <a:gd name="connsiteY18-1062" fmla="*/ 1268233 h 2449001"/>
              <a:gd name="connsiteX19-1063" fmla="*/ 99692 w 797686"/>
              <a:gd name="connsiteY19-1064" fmla="*/ 1288111 h 2449001"/>
              <a:gd name="connsiteX20-1065" fmla="*/ 133257 w 797686"/>
              <a:gd name="connsiteY20-1066" fmla="*/ 945913 h 2449001"/>
              <a:gd name="connsiteX21-1067" fmla="*/ 218310 w 797686"/>
              <a:gd name="connsiteY21-1068" fmla="*/ 0 h 2449001"/>
              <a:gd name="connsiteX0-1069" fmla="*/ 425647 w 797637"/>
              <a:gd name="connsiteY0-1070" fmla="*/ 1331843 h 2449001"/>
              <a:gd name="connsiteX1-1071" fmla="*/ 536966 w 797637"/>
              <a:gd name="connsiteY1-1072" fmla="*/ 1379551 h 2449001"/>
              <a:gd name="connsiteX2-1073" fmla="*/ 775504 w 797637"/>
              <a:gd name="connsiteY2-1074" fmla="*/ 1406369 h 2449001"/>
              <a:gd name="connsiteX3-1075" fmla="*/ 613610 w 797637"/>
              <a:gd name="connsiteY3-1076" fmla="*/ 1785816 h 2449001"/>
              <a:gd name="connsiteX4-1077" fmla="*/ 604551 w 797637"/>
              <a:gd name="connsiteY4-1078" fmla="*/ 2441050 h 2449001"/>
              <a:gd name="connsiteX5-1079" fmla="*/ 314329 w 797637"/>
              <a:gd name="connsiteY5-1080" fmla="*/ 2445025 h 2449001"/>
              <a:gd name="connsiteX6-1081" fmla="*/ 224094 w 797637"/>
              <a:gd name="connsiteY6-1082" fmla="*/ 1721654 h 2449001"/>
              <a:gd name="connsiteX7-1083" fmla="*/ 203011 w 797637"/>
              <a:gd name="connsiteY7-1084" fmla="*/ 2441050 h 2449001"/>
              <a:gd name="connsiteX8-1085" fmla="*/ 131449 w 797637"/>
              <a:gd name="connsiteY8-1086" fmla="*/ 2449001 h 2449001"/>
              <a:gd name="connsiteX9-1087" fmla="*/ 252 w 797637"/>
              <a:gd name="connsiteY9-1088" fmla="*/ 1701579 h 2449001"/>
              <a:gd name="connsiteX10-1089" fmla="*/ 112873 w 797637"/>
              <a:gd name="connsiteY10-1090" fmla="*/ 1641682 h 2449001"/>
              <a:gd name="connsiteX11-1091" fmla="*/ 84294 w 797637"/>
              <a:gd name="connsiteY11-1092" fmla="*/ 1389262 h 2449001"/>
              <a:gd name="connsiteX12-1093" fmla="*/ 334207 w 797637"/>
              <a:gd name="connsiteY12-1094" fmla="*/ 1375575 h 2449001"/>
              <a:gd name="connsiteX13-1095" fmla="*/ 425647 w 797637"/>
              <a:gd name="connsiteY13-1096" fmla="*/ 1331843 h 2449001"/>
              <a:gd name="connsiteX14-1097" fmla="*/ 218261 w 797637"/>
              <a:gd name="connsiteY14-1098" fmla="*/ 0 h 2449001"/>
              <a:gd name="connsiteX15-1099" fmla="*/ 569974 w 797637"/>
              <a:gd name="connsiteY15-1100" fmla="*/ 3422 h 2449001"/>
              <a:gd name="connsiteX16-1101" fmla="*/ 677222 w 797637"/>
              <a:gd name="connsiteY16-1102" fmla="*/ 938156 h 2449001"/>
              <a:gd name="connsiteX17-1103" fmla="*/ 719844 w 797637"/>
              <a:gd name="connsiteY17-1104" fmla="*/ 1307990 h 2449001"/>
              <a:gd name="connsiteX18-1105" fmla="*/ 409743 w 797637"/>
              <a:gd name="connsiteY18-1106" fmla="*/ 1268233 h 2449001"/>
              <a:gd name="connsiteX19-1107" fmla="*/ 99643 w 797637"/>
              <a:gd name="connsiteY19-1108" fmla="*/ 1288111 h 2449001"/>
              <a:gd name="connsiteX20-1109" fmla="*/ 133208 w 797637"/>
              <a:gd name="connsiteY20-1110" fmla="*/ 945913 h 2449001"/>
              <a:gd name="connsiteX21-1111" fmla="*/ 218261 w 797637"/>
              <a:gd name="connsiteY21-1112" fmla="*/ 0 h 2449001"/>
              <a:gd name="connsiteX0-1113" fmla="*/ 425647 w 797637"/>
              <a:gd name="connsiteY0-1114" fmla="*/ 1331843 h 2449001"/>
              <a:gd name="connsiteX1-1115" fmla="*/ 536966 w 797637"/>
              <a:gd name="connsiteY1-1116" fmla="*/ 1379551 h 2449001"/>
              <a:gd name="connsiteX2-1117" fmla="*/ 775504 w 797637"/>
              <a:gd name="connsiteY2-1118" fmla="*/ 1406369 h 2449001"/>
              <a:gd name="connsiteX3-1119" fmla="*/ 613610 w 797637"/>
              <a:gd name="connsiteY3-1120" fmla="*/ 1785816 h 2449001"/>
              <a:gd name="connsiteX4-1121" fmla="*/ 604551 w 797637"/>
              <a:gd name="connsiteY4-1122" fmla="*/ 2441050 h 2449001"/>
              <a:gd name="connsiteX5-1123" fmla="*/ 314329 w 797637"/>
              <a:gd name="connsiteY5-1124" fmla="*/ 2445025 h 2449001"/>
              <a:gd name="connsiteX6-1125" fmla="*/ 224094 w 797637"/>
              <a:gd name="connsiteY6-1126" fmla="*/ 1721654 h 2449001"/>
              <a:gd name="connsiteX7-1127" fmla="*/ 203011 w 797637"/>
              <a:gd name="connsiteY7-1128" fmla="*/ 2441050 h 2449001"/>
              <a:gd name="connsiteX8-1129" fmla="*/ 131449 w 797637"/>
              <a:gd name="connsiteY8-1130" fmla="*/ 2449001 h 2449001"/>
              <a:gd name="connsiteX9-1131" fmla="*/ 252 w 797637"/>
              <a:gd name="connsiteY9-1132" fmla="*/ 1701579 h 2449001"/>
              <a:gd name="connsiteX10-1133" fmla="*/ 112873 w 797637"/>
              <a:gd name="connsiteY10-1134" fmla="*/ 1641682 h 2449001"/>
              <a:gd name="connsiteX11-1135" fmla="*/ 84294 w 797637"/>
              <a:gd name="connsiteY11-1136" fmla="*/ 1389262 h 2449001"/>
              <a:gd name="connsiteX12-1137" fmla="*/ 334207 w 797637"/>
              <a:gd name="connsiteY12-1138" fmla="*/ 1375575 h 2449001"/>
              <a:gd name="connsiteX13-1139" fmla="*/ 425647 w 797637"/>
              <a:gd name="connsiteY13-1140" fmla="*/ 1331843 h 2449001"/>
              <a:gd name="connsiteX14-1141" fmla="*/ 218261 w 797637"/>
              <a:gd name="connsiteY14-1142" fmla="*/ 0 h 2449001"/>
              <a:gd name="connsiteX15-1143" fmla="*/ 569974 w 797637"/>
              <a:gd name="connsiteY15-1144" fmla="*/ 3422 h 2449001"/>
              <a:gd name="connsiteX16-1145" fmla="*/ 677222 w 797637"/>
              <a:gd name="connsiteY16-1146" fmla="*/ 938156 h 2449001"/>
              <a:gd name="connsiteX17-1147" fmla="*/ 719844 w 797637"/>
              <a:gd name="connsiteY17-1148" fmla="*/ 1307990 h 2449001"/>
              <a:gd name="connsiteX18-1149" fmla="*/ 409743 w 797637"/>
              <a:gd name="connsiteY18-1150" fmla="*/ 1268233 h 2449001"/>
              <a:gd name="connsiteX19-1151" fmla="*/ 99643 w 797637"/>
              <a:gd name="connsiteY19-1152" fmla="*/ 1288111 h 2449001"/>
              <a:gd name="connsiteX20-1153" fmla="*/ 133208 w 797637"/>
              <a:gd name="connsiteY20-1154" fmla="*/ 945913 h 2449001"/>
              <a:gd name="connsiteX21-1155" fmla="*/ 218261 w 797637"/>
              <a:gd name="connsiteY21-1156" fmla="*/ 0 h 2449001"/>
              <a:gd name="connsiteX0-1157" fmla="*/ 425647 w 797637"/>
              <a:gd name="connsiteY0-1158" fmla="*/ 1331843 h 2449001"/>
              <a:gd name="connsiteX1-1159" fmla="*/ 536966 w 797637"/>
              <a:gd name="connsiteY1-1160" fmla="*/ 1379551 h 2449001"/>
              <a:gd name="connsiteX2-1161" fmla="*/ 775504 w 797637"/>
              <a:gd name="connsiteY2-1162" fmla="*/ 1406369 h 2449001"/>
              <a:gd name="connsiteX3-1163" fmla="*/ 613610 w 797637"/>
              <a:gd name="connsiteY3-1164" fmla="*/ 1785816 h 2449001"/>
              <a:gd name="connsiteX4-1165" fmla="*/ 604551 w 797637"/>
              <a:gd name="connsiteY4-1166" fmla="*/ 2441050 h 2449001"/>
              <a:gd name="connsiteX5-1167" fmla="*/ 314329 w 797637"/>
              <a:gd name="connsiteY5-1168" fmla="*/ 2445025 h 2449001"/>
              <a:gd name="connsiteX6-1169" fmla="*/ 224094 w 797637"/>
              <a:gd name="connsiteY6-1170" fmla="*/ 1721654 h 2449001"/>
              <a:gd name="connsiteX7-1171" fmla="*/ 203011 w 797637"/>
              <a:gd name="connsiteY7-1172" fmla="*/ 2441050 h 2449001"/>
              <a:gd name="connsiteX8-1173" fmla="*/ 131449 w 797637"/>
              <a:gd name="connsiteY8-1174" fmla="*/ 2449001 h 2449001"/>
              <a:gd name="connsiteX9-1175" fmla="*/ 252 w 797637"/>
              <a:gd name="connsiteY9-1176" fmla="*/ 1701579 h 2449001"/>
              <a:gd name="connsiteX10-1177" fmla="*/ 112873 w 797637"/>
              <a:gd name="connsiteY10-1178" fmla="*/ 1641682 h 2449001"/>
              <a:gd name="connsiteX11-1179" fmla="*/ 84294 w 797637"/>
              <a:gd name="connsiteY11-1180" fmla="*/ 1389262 h 2449001"/>
              <a:gd name="connsiteX12-1181" fmla="*/ 334207 w 797637"/>
              <a:gd name="connsiteY12-1182" fmla="*/ 1375575 h 2449001"/>
              <a:gd name="connsiteX13-1183" fmla="*/ 425647 w 797637"/>
              <a:gd name="connsiteY13-1184" fmla="*/ 1331843 h 2449001"/>
              <a:gd name="connsiteX14-1185" fmla="*/ 218261 w 797637"/>
              <a:gd name="connsiteY14-1186" fmla="*/ 0 h 2449001"/>
              <a:gd name="connsiteX15-1187" fmla="*/ 569974 w 797637"/>
              <a:gd name="connsiteY15-1188" fmla="*/ 3422 h 2449001"/>
              <a:gd name="connsiteX16-1189" fmla="*/ 677222 w 797637"/>
              <a:gd name="connsiteY16-1190" fmla="*/ 938156 h 2449001"/>
              <a:gd name="connsiteX17-1191" fmla="*/ 719844 w 797637"/>
              <a:gd name="connsiteY17-1192" fmla="*/ 1307990 h 2449001"/>
              <a:gd name="connsiteX18-1193" fmla="*/ 409743 w 797637"/>
              <a:gd name="connsiteY18-1194" fmla="*/ 1268233 h 2449001"/>
              <a:gd name="connsiteX19-1195" fmla="*/ 99643 w 797637"/>
              <a:gd name="connsiteY19-1196" fmla="*/ 1288111 h 2449001"/>
              <a:gd name="connsiteX20-1197" fmla="*/ 133208 w 797637"/>
              <a:gd name="connsiteY20-1198" fmla="*/ 945913 h 2449001"/>
              <a:gd name="connsiteX21-1199" fmla="*/ 218261 w 797637"/>
              <a:gd name="connsiteY21-1200" fmla="*/ 0 h 2449001"/>
              <a:gd name="connsiteX0-1201" fmla="*/ 405179 w 777169"/>
              <a:gd name="connsiteY0-1202" fmla="*/ 1331843 h 2449001"/>
              <a:gd name="connsiteX1-1203" fmla="*/ 516498 w 777169"/>
              <a:gd name="connsiteY1-1204" fmla="*/ 1379551 h 2449001"/>
              <a:gd name="connsiteX2-1205" fmla="*/ 755036 w 777169"/>
              <a:gd name="connsiteY2-1206" fmla="*/ 1406369 h 2449001"/>
              <a:gd name="connsiteX3-1207" fmla="*/ 593142 w 777169"/>
              <a:gd name="connsiteY3-1208" fmla="*/ 1785816 h 2449001"/>
              <a:gd name="connsiteX4-1209" fmla="*/ 584083 w 777169"/>
              <a:gd name="connsiteY4-1210" fmla="*/ 2441050 h 2449001"/>
              <a:gd name="connsiteX5-1211" fmla="*/ 293861 w 777169"/>
              <a:gd name="connsiteY5-1212" fmla="*/ 2445025 h 2449001"/>
              <a:gd name="connsiteX6-1213" fmla="*/ 203626 w 777169"/>
              <a:gd name="connsiteY6-1214" fmla="*/ 1721654 h 2449001"/>
              <a:gd name="connsiteX7-1215" fmla="*/ 182543 w 777169"/>
              <a:gd name="connsiteY7-1216" fmla="*/ 2441050 h 2449001"/>
              <a:gd name="connsiteX8-1217" fmla="*/ 110981 w 777169"/>
              <a:gd name="connsiteY8-1218" fmla="*/ 2449001 h 2449001"/>
              <a:gd name="connsiteX9-1219" fmla="*/ 313 w 777169"/>
              <a:gd name="connsiteY9-1220" fmla="*/ 1749481 h 2449001"/>
              <a:gd name="connsiteX10-1221" fmla="*/ 92405 w 777169"/>
              <a:gd name="connsiteY10-1222" fmla="*/ 1641682 h 2449001"/>
              <a:gd name="connsiteX11-1223" fmla="*/ 63826 w 777169"/>
              <a:gd name="connsiteY11-1224" fmla="*/ 1389262 h 2449001"/>
              <a:gd name="connsiteX12-1225" fmla="*/ 313739 w 777169"/>
              <a:gd name="connsiteY12-1226" fmla="*/ 1375575 h 2449001"/>
              <a:gd name="connsiteX13-1227" fmla="*/ 405179 w 777169"/>
              <a:gd name="connsiteY13-1228" fmla="*/ 1331843 h 2449001"/>
              <a:gd name="connsiteX14-1229" fmla="*/ 197793 w 777169"/>
              <a:gd name="connsiteY14-1230" fmla="*/ 0 h 2449001"/>
              <a:gd name="connsiteX15-1231" fmla="*/ 549506 w 777169"/>
              <a:gd name="connsiteY15-1232" fmla="*/ 3422 h 2449001"/>
              <a:gd name="connsiteX16-1233" fmla="*/ 656754 w 777169"/>
              <a:gd name="connsiteY16-1234" fmla="*/ 938156 h 2449001"/>
              <a:gd name="connsiteX17-1235" fmla="*/ 699376 w 777169"/>
              <a:gd name="connsiteY17-1236" fmla="*/ 1307990 h 2449001"/>
              <a:gd name="connsiteX18-1237" fmla="*/ 389275 w 777169"/>
              <a:gd name="connsiteY18-1238" fmla="*/ 1268233 h 2449001"/>
              <a:gd name="connsiteX19-1239" fmla="*/ 79175 w 777169"/>
              <a:gd name="connsiteY19-1240" fmla="*/ 1288111 h 2449001"/>
              <a:gd name="connsiteX20-1241" fmla="*/ 112740 w 777169"/>
              <a:gd name="connsiteY20-1242" fmla="*/ 945913 h 2449001"/>
              <a:gd name="connsiteX21-1243" fmla="*/ 197793 w 777169"/>
              <a:gd name="connsiteY21-1244" fmla="*/ 0 h 2449001"/>
              <a:gd name="connsiteX0-1245" fmla="*/ 413332 w 785322"/>
              <a:gd name="connsiteY0-1246" fmla="*/ 1331843 h 2449001"/>
              <a:gd name="connsiteX1-1247" fmla="*/ 524651 w 785322"/>
              <a:gd name="connsiteY1-1248" fmla="*/ 1379551 h 2449001"/>
              <a:gd name="connsiteX2-1249" fmla="*/ 763189 w 785322"/>
              <a:gd name="connsiteY2-1250" fmla="*/ 1406369 h 2449001"/>
              <a:gd name="connsiteX3-1251" fmla="*/ 601295 w 785322"/>
              <a:gd name="connsiteY3-1252" fmla="*/ 1785816 h 2449001"/>
              <a:gd name="connsiteX4-1253" fmla="*/ 592236 w 785322"/>
              <a:gd name="connsiteY4-1254" fmla="*/ 2441050 h 2449001"/>
              <a:gd name="connsiteX5-1255" fmla="*/ 302014 w 785322"/>
              <a:gd name="connsiteY5-1256" fmla="*/ 2445025 h 2449001"/>
              <a:gd name="connsiteX6-1257" fmla="*/ 211779 w 785322"/>
              <a:gd name="connsiteY6-1258" fmla="*/ 1721654 h 2449001"/>
              <a:gd name="connsiteX7-1259" fmla="*/ 190696 w 785322"/>
              <a:gd name="connsiteY7-1260" fmla="*/ 2441050 h 2449001"/>
              <a:gd name="connsiteX8-1261" fmla="*/ 119134 w 785322"/>
              <a:gd name="connsiteY8-1262" fmla="*/ 2449001 h 2449001"/>
              <a:gd name="connsiteX9-1263" fmla="*/ 8466 w 785322"/>
              <a:gd name="connsiteY9-1264" fmla="*/ 1749481 h 2449001"/>
              <a:gd name="connsiteX10-1265" fmla="*/ 100558 w 785322"/>
              <a:gd name="connsiteY10-1266" fmla="*/ 1641682 h 2449001"/>
              <a:gd name="connsiteX11-1267" fmla="*/ 71979 w 785322"/>
              <a:gd name="connsiteY11-1268" fmla="*/ 1389262 h 2449001"/>
              <a:gd name="connsiteX12-1269" fmla="*/ 321892 w 785322"/>
              <a:gd name="connsiteY12-1270" fmla="*/ 1375575 h 2449001"/>
              <a:gd name="connsiteX13-1271" fmla="*/ 413332 w 785322"/>
              <a:gd name="connsiteY13-1272" fmla="*/ 1331843 h 2449001"/>
              <a:gd name="connsiteX14-1273" fmla="*/ 205946 w 785322"/>
              <a:gd name="connsiteY14-1274" fmla="*/ 0 h 2449001"/>
              <a:gd name="connsiteX15-1275" fmla="*/ 557659 w 785322"/>
              <a:gd name="connsiteY15-1276" fmla="*/ 3422 h 2449001"/>
              <a:gd name="connsiteX16-1277" fmla="*/ 664907 w 785322"/>
              <a:gd name="connsiteY16-1278" fmla="*/ 938156 h 2449001"/>
              <a:gd name="connsiteX17-1279" fmla="*/ 707529 w 785322"/>
              <a:gd name="connsiteY17-1280" fmla="*/ 1307990 h 2449001"/>
              <a:gd name="connsiteX18-1281" fmla="*/ 397428 w 785322"/>
              <a:gd name="connsiteY18-1282" fmla="*/ 1268233 h 2449001"/>
              <a:gd name="connsiteX19-1283" fmla="*/ 87328 w 785322"/>
              <a:gd name="connsiteY19-1284" fmla="*/ 1288111 h 2449001"/>
              <a:gd name="connsiteX20-1285" fmla="*/ 120893 w 785322"/>
              <a:gd name="connsiteY20-1286" fmla="*/ 945913 h 2449001"/>
              <a:gd name="connsiteX21-1287" fmla="*/ 205946 w 785322"/>
              <a:gd name="connsiteY21-1288" fmla="*/ 0 h 24490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p:cNvGrpSpPr/>
          <p:nvPr/>
        </p:nvGrpSpPr>
        <p:grpSpPr>
          <a:xfrm>
            <a:off x="5291981" y="2416730"/>
            <a:ext cx="501857" cy="554554"/>
            <a:chOff x="4835382" y="73243"/>
            <a:chExt cx="2920830" cy="3227535"/>
          </a:xfrm>
          <a:solidFill>
            <a:schemeClr val="accent4"/>
          </a:solidFill>
        </p:grpSpPr>
        <p:sp>
          <p:nvSpPr>
            <p:cNvPr id="73" name="Freeform 111"/>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1" fmla="*/ 3030279 w 4784651"/>
                <a:gd name="connsiteY0-2" fmla="*/ 114 h 5890551"/>
                <a:gd name="connsiteX1-3" fmla="*/ 765544 w 4784651"/>
                <a:gd name="connsiteY1-4" fmla="*/ 1935240 h 5890551"/>
                <a:gd name="connsiteX2-5" fmla="*/ 0 w 4784651"/>
                <a:gd name="connsiteY2-6" fmla="*/ 3051658 h 5890551"/>
                <a:gd name="connsiteX3-7" fmla="*/ 510363 w 4784651"/>
                <a:gd name="connsiteY3-8" fmla="*/ 3328105 h 5890551"/>
                <a:gd name="connsiteX4-9" fmla="*/ 297711 w 4784651"/>
                <a:gd name="connsiteY4-10" fmla="*/ 3657714 h 5890551"/>
                <a:gd name="connsiteX5-11" fmla="*/ 489097 w 4784651"/>
                <a:gd name="connsiteY5-12" fmla="*/ 3870365 h 5890551"/>
                <a:gd name="connsiteX6-13" fmla="*/ 372139 w 4784651"/>
                <a:gd name="connsiteY6-14" fmla="*/ 4061751 h 5890551"/>
                <a:gd name="connsiteX7-15" fmla="*/ 563525 w 4784651"/>
                <a:gd name="connsiteY7-16" fmla="*/ 4316933 h 5890551"/>
                <a:gd name="connsiteX8-17" fmla="*/ 499730 w 4784651"/>
                <a:gd name="connsiteY8-18" fmla="*/ 4976151 h 5890551"/>
                <a:gd name="connsiteX9-19" fmla="*/ 1754372 w 4784651"/>
                <a:gd name="connsiteY9-20" fmla="*/ 5199435 h 5890551"/>
                <a:gd name="connsiteX10-21" fmla="*/ 1945758 w 4784651"/>
                <a:gd name="connsiteY10-22" fmla="*/ 5890551 h 5890551"/>
                <a:gd name="connsiteX11-23" fmla="*/ 4784651 w 4784651"/>
                <a:gd name="connsiteY11-24" fmla="*/ 5858654 h 5890551"/>
                <a:gd name="connsiteX12-25" fmla="*/ 4561367 w 4784651"/>
                <a:gd name="connsiteY12-26" fmla="*/ 4189342 h 5890551"/>
                <a:gd name="connsiteX13-27" fmla="*/ 3030279 w 4784651"/>
                <a:gd name="connsiteY13-28" fmla="*/ 114 h 5890551"/>
                <a:gd name="connsiteX0-29" fmla="*/ 3030279 w 4784651"/>
                <a:gd name="connsiteY0-30" fmla="*/ 398 h 5890835"/>
                <a:gd name="connsiteX1-31" fmla="*/ 765544 w 4784651"/>
                <a:gd name="connsiteY1-32" fmla="*/ 1935524 h 5890835"/>
                <a:gd name="connsiteX2-33" fmla="*/ 0 w 4784651"/>
                <a:gd name="connsiteY2-34" fmla="*/ 3051942 h 5890835"/>
                <a:gd name="connsiteX3-35" fmla="*/ 510363 w 4784651"/>
                <a:gd name="connsiteY3-36" fmla="*/ 3328389 h 5890835"/>
                <a:gd name="connsiteX4-37" fmla="*/ 297711 w 4784651"/>
                <a:gd name="connsiteY4-38" fmla="*/ 3657998 h 5890835"/>
                <a:gd name="connsiteX5-39" fmla="*/ 489097 w 4784651"/>
                <a:gd name="connsiteY5-40" fmla="*/ 3870649 h 5890835"/>
                <a:gd name="connsiteX6-41" fmla="*/ 372139 w 4784651"/>
                <a:gd name="connsiteY6-42" fmla="*/ 4062035 h 5890835"/>
                <a:gd name="connsiteX7-43" fmla="*/ 563525 w 4784651"/>
                <a:gd name="connsiteY7-44" fmla="*/ 4317217 h 5890835"/>
                <a:gd name="connsiteX8-45" fmla="*/ 499730 w 4784651"/>
                <a:gd name="connsiteY8-46" fmla="*/ 4976435 h 5890835"/>
                <a:gd name="connsiteX9-47" fmla="*/ 1754372 w 4784651"/>
                <a:gd name="connsiteY9-48" fmla="*/ 5199719 h 5890835"/>
                <a:gd name="connsiteX10-49" fmla="*/ 1945758 w 4784651"/>
                <a:gd name="connsiteY10-50" fmla="*/ 5890835 h 5890835"/>
                <a:gd name="connsiteX11-51" fmla="*/ 4784651 w 4784651"/>
                <a:gd name="connsiteY11-52" fmla="*/ 5858938 h 5890835"/>
                <a:gd name="connsiteX12-53" fmla="*/ 4561367 w 4784651"/>
                <a:gd name="connsiteY12-54" fmla="*/ 4189626 h 5890835"/>
                <a:gd name="connsiteX13-55" fmla="*/ 3030279 w 4784651"/>
                <a:gd name="connsiteY13-56" fmla="*/ 398 h 5890835"/>
                <a:gd name="connsiteX0-57" fmla="*/ 3030279 w 5042277"/>
                <a:gd name="connsiteY0-58" fmla="*/ 663 h 5891100"/>
                <a:gd name="connsiteX1-59" fmla="*/ 765544 w 5042277"/>
                <a:gd name="connsiteY1-60" fmla="*/ 1935789 h 5891100"/>
                <a:gd name="connsiteX2-61" fmla="*/ 0 w 5042277"/>
                <a:gd name="connsiteY2-62" fmla="*/ 3052207 h 5891100"/>
                <a:gd name="connsiteX3-63" fmla="*/ 510363 w 5042277"/>
                <a:gd name="connsiteY3-64" fmla="*/ 3328654 h 5891100"/>
                <a:gd name="connsiteX4-65" fmla="*/ 297711 w 5042277"/>
                <a:gd name="connsiteY4-66" fmla="*/ 3658263 h 5891100"/>
                <a:gd name="connsiteX5-67" fmla="*/ 489097 w 5042277"/>
                <a:gd name="connsiteY5-68" fmla="*/ 3870914 h 5891100"/>
                <a:gd name="connsiteX6-69" fmla="*/ 372139 w 5042277"/>
                <a:gd name="connsiteY6-70" fmla="*/ 4062300 h 5891100"/>
                <a:gd name="connsiteX7-71" fmla="*/ 563525 w 5042277"/>
                <a:gd name="connsiteY7-72" fmla="*/ 4317482 h 5891100"/>
                <a:gd name="connsiteX8-73" fmla="*/ 499730 w 5042277"/>
                <a:gd name="connsiteY8-74" fmla="*/ 4976700 h 5891100"/>
                <a:gd name="connsiteX9-75" fmla="*/ 1754372 w 5042277"/>
                <a:gd name="connsiteY9-76" fmla="*/ 5199984 h 5891100"/>
                <a:gd name="connsiteX10-77" fmla="*/ 1945758 w 5042277"/>
                <a:gd name="connsiteY10-78" fmla="*/ 5891100 h 5891100"/>
                <a:gd name="connsiteX11-79" fmla="*/ 4784651 w 5042277"/>
                <a:gd name="connsiteY11-80" fmla="*/ 5859203 h 5891100"/>
                <a:gd name="connsiteX12-81" fmla="*/ 4561367 w 5042277"/>
                <a:gd name="connsiteY12-82" fmla="*/ 4189891 h 5891100"/>
                <a:gd name="connsiteX13-83" fmla="*/ 3030279 w 5042277"/>
                <a:gd name="connsiteY13-84" fmla="*/ 663 h 5891100"/>
                <a:gd name="connsiteX0-85" fmla="*/ 3030279 w 5316637"/>
                <a:gd name="connsiteY0-86" fmla="*/ 1079 h 5891516"/>
                <a:gd name="connsiteX1-87" fmla="*/ 765544 w 5316637"/>
                <a:gd name="connsiteY1-88" fmla="*/ 1936205 h 5891516"/>
                <a:gd name="connsiteX2-89" fmla="*/ 0 w 5316637"/>
                <a:gd name="connsiteY2-90" fmla="*/ 3052623 h 5891516"/>
                <a:gd name="connsiteX3-91" fmla="*/ 510363 w 5316637"/>
                <a:gd name="connsiteY3-92" fmla="*/ 3329070 h 5891516"/>
                <a:gd name="connsiteX4-93" fmla="*/ 297711 w 5316637"/>
                <a:gd name="connsiteY4-94" fmla="*/ 3658679 h 5891516"/>
                <a:gd name="connsiteX5-95" fmla="*/ 489097 w 5316637"/>
                <a:gd name="connsiteY5-96" fmla="*/ 3871330 h 5891516"/>
                <a:gd name="connsiteX6-97" fmla="*/ 372139 w 5316637"/>
                <a:gd name="connsiteY6-98" fmla="*/ 4062716 h 5891516"/>
                <a:gd name="connsiteX7-99" fmla="*/ 563525 w 5316637"/>
                <a:gd name="connsiteY7-100" fmla="*/ 4317898 h 5891516"/>
                <a:gd name="connsiteX8-101" fmla="*/ 499730 w 5316637"/>
                <a:gd name="connsiteY8-102" fmla="*/ 4977116 h 5891516"/>
                <a:gd name="connsiteX9-103" fmla="*/ 1754372 w 5316637"/>
                <a:gd name="connsiteY9-104" fmla="*/ 5200400 h 5891516"/>
                <a:gd name="connsiteX10-105" fmla="*/ 1945758 w 5316637"/>
                <a:gd name="connsiteY10-106" fmla="*/ 5891516 h 5891516"/>
                <a:gd name="connsiteX11-107" fmla="*/ 4784651 w 5316637"/>
                <a:gd name="connsiteY11-108" fmla="*/ 5859619 h 5891516"/>
                <a:gd name="connsiteX12-109" fmla="*/ 4890977 w 5316637"/>
                <a:gd name="connsiteY12-110" fmla="*/ 3520456 h 5891516"/>
                <a:gd name="connsiteX13-111" fmla="*/ 3030279 w 5316637"/>
                <a:gd name="connsiteY13-112" fmla="*/ 1079 h 5891516"/>
                <a:gd name="connsiteX0-113" fmla="*/ 3030279 w 5338934"/>
                <a:gd name="connsiteY0-114" fmla="*/ 561 h 5890998"/>
                <a:gd name="connsiteX1-115" fmla="*/ 765544 w 5338934"/>
                <a:gd name="connsiteY1-116" fmla="*/ 1935687 h 5890998"/>
                <a:gd name="connsiteX2-117" fmla="*/ 0 w 5338934"/>
                <a:gd name="connsiteY2-118" fmla="*/ 3052105 h 5890998"/>
                <a:gd name="connsiteX3-119" fmla="*/ 510363 w 5338934"/>
                <a:gd name="connsiteY3-120" fmla="*/ 3328552 h 5890998"/>
                <a:gd name="connsiteX4-121" fmla="*/ 297711 w 5338934"/>
                <a:gd name="connsiteY4-122" fmla="*/ 3658161 h 5890998"/>
                <a:gd name="connsiteX5-123" fmla="*/ 489097 w 5338934"/>
                <a:gd name="connsiteY5-124" fmla="*/ 3870812 h 5890998"/>
                <a:gd name="connsiteX6-125" fmla="*/ 372139 w 5338934"/>
                <a:gd name="connsiteY6-126" fmla="*/ 4062198 h 5890998"/>
                <a:gd name="connsiteX7-127" fmla="*/ 563525 w 5338934"/>
                <a:gd name="connsiteY7-128" fmla="*/ 4317380 h 5890998"/>
                <a:gd name="connsiteX8-129" fmla="*/ 499730 w 5338934"/>
                <a:gd name="connsiteY8-130" fmla="*/ 4976598 h 5890998"/>
                <a:gd name="connsiteX9-131" fmla="*/ 1754372 w 5338934"/>
                <a:gd name="connsiteY9-132" fmla="*/ 5199882 h 5890998"/>
                <a:gd name="connsiteX10-133" fmla="*/ 1945758 w 5338934"/>
                <a:gd name="connsiteY10-134" fmla="*/ 5890998 h 5890998"/>
                <a:gd name="connsiteX11-135" fmla="*/ 4784651 w 5338934"/>
                <a:gd name="connsiteY11-136" fmla="*/ 5859101 h 5890998"/>
                <a:gd name="connsiteX12-137" fmla="*/ 4890977 w 5338934"/>
                <a:gd name="connsiteY12-138" fmla="*/ 3519938 h 5890998"/>
                <a:gd name="connsiteX13-139" fmla="*/ 3030279 w 5338934"/>
                <a:gd name="connsiteY13-140" fmla="*/ 561 h 5890998"/>
                <a:gd name="connsiteX0-141" fmla="*/ 3030279 w 5381346"/>
                <a:gd name="connsiteY0-142" fmla="*/ 115 h 5890552"/>
                <a:gd name="connsiteX1-143" fmla="*/ 765544 w 5381346"/>
                <a:gd name="connsiteY1-144" fmla="*/ 1935241 h 5890552"/>
                <a:gd name="connsiteX2-145" fmla="*/ 0 w 5381346"/>
                <a:gd name="connsiteY2-146" fmla="*/ 3051659 h 5890552"/>
                <a:gd name="connsiteX3-147" fmla="*/ 510363 w 5381346"/>
                <a:gd name="connsiteY3-148" fmla="*/ 3328106 h 5890552"/>
                <a:gd name="connsiteX4-149" fmla="*/ 297711 w 5381346"/>
                <a:gd name="connsiteY4-150" fmla="*/ 3657715 h 5890552"/>
                <a:gd name="connsiteX5-151" fmla="*/ 489097 w 5381346"/>
                <a:gd name="connsiteY5-152" fmla="*/ 3870366 h 5890552"/>
                <a:gd name="connsiteX6-153" fmla="*/ 372139 w 5381346"/>
                <a:gd name="connsiteY6-154" fmla="*/ 4061752 h 5890552"/>
                <a:gd name="connsiteX7-155" fmla="*/ 563525 w 5381346"/>
                <a:gd name="connsiteY7-156" fmla="*/ 4316934 h 5890552"/>
                <a:gd name="connsiteX8-157" fmla="*/ 499730 w 5381346"/>
                <a:gd name="connsiteY8-158" fmla="*/ 4976152 h 5890552"/>
                <a:gd name="connsiteX9-159" fmla="*/ 1754372 w 5381346"/>
                <a:gd name="connsiteY9-160" fmla="*/ 5199436 h 5890552"/>
                <a:gd name="connsiteX10-161" fmla="*/ 1945758 w 5381346"/>
                <a:gd name="connsiteY10-162" fmla="*/ 5890552 h 5890552"/>
                <a:gd name="connsiteX11-163" fmla="*/ 4784651 w 5381346"/>
                <a:gd name="connsiteY11-164" fmla="*/ 5858655 h 5890552"/>
                <a:gd name="connsiteX12-165" fmla="*/ 4890977 w 5381346"/>
                <a:gd name="connsiteY12-166" fmla="*/ 3519492 h 5890552"/>
                <a:gd name="connsiteX13-167" fmla="*/ 3030279 w 5381346"/>
                <a:gd name="connsiteY13-168" fmla="*/ 115 h 5890552"/>
                <a:gd name="connsiteX0-169" fmla="*/ 3030279 w 5381346"/>
                <a:gd name="connsiteY0-170" fmla="*/ 115 h 5890552"/>
                <a:gd name="connsiteX1-171" fmla="*/ 765544 w 5381346"/>
                <a:gd name="connsiteY1-172" fmla="*/ 1935241 h 5890552"/>
                <a:gd name="connsiteX2-173" fmla="*/ 0 w 5381346"/>
                <a:gd name="connsiteY2-174" fmla="*/ 3051659 h 5890552"/>
                <a:gd name="connsiteX3-175" fmla="*/ 510363 w 5381346"/>
                <a:gd name="connsiteY3-176" fmla="*/ 3328106 h 5890552"/>
                <a:gd name="connsiteX4-177" fmla="*/ 297711 w 5381346"/>
                <a:gd name="connsiteY4-178" fmla="*/ 3657715 h 5890552"/>
                <a:gd name="connsiteX5-179" fmla="*/ 489097 w 5381346"/>
                <a:gd name="connsiteY5-180" fmla="*/ 3870366 h 5890552"/>
                <a:gd name="connsiteX6-181" fmla="*/ 372139 w 5381346"/>
                <a:gd name="connsiteY6-182" fmla="*/ 4061752 h 5890552"/>
                <a:gd name="connsiteX7-183" fmla="*/ 563525 w 5381346"/>
                <a:gd name="connsiteY7-184" fmla="*/ 4316934 h 5890552"/>
                <a:gd name="connsiteX8-185" fmla="*/ 499730 w 5381346"/>
                <a:gd name="connsiteY8-186" fmla="*/ 4976152 h 5890552"/>
                <a:gd name="connsiteX9-187" fmla="*/ 1754372 w 5381346"/>
                <a:gd name="connsiteY9-188" fmla="*/ 5199436 h 5890552"/>
                <a:gd name="connsiteX10-189" fmla="*/ 1945758 w 5381346"/>
                <a:gd name="connsiteY10-190" fmla="*/ 5890552 h 5890552"/>
                <a:gd name="connsiteX11-191" fmla="*/ 4784651 w 5381346"/>
                <a:gd name="connsiteY11-192" fmla="*/ 5858655 h 5890552"/>
                <a:gd name="connsiteX12-193" fmla="*/ 4890977 w 5381346"/>
                <a:gd name="connsiteY12-194" fmla="*/ 3519492 h 5890552"/>
                <a:gd name="connsiteX13-195" fmla="*/ 3030279 w 5381346"/>
                <a:gd name="connsiteY13-196" fmla="*/ 115 h 5890552"/>
                <a:gd name="connsiteX0-197" fmla="*/ 3030279 w 5381346"/>
                <a:gd name="connsiteY0-198" fmla="*/ 115 h 5890552"/>
                <a:gd name="connsiteX1-199" fmla="*/ 765544 w 5381346"/>
                <a:gd name="connsiteY1-200" fmla="*/ 1935241 h 5890552"/>
                <a:gd name="connsiteX2-201" fmla="*/ 0 w 5381346"/>
                <a:gd name="connsiteY2-202" fmla="*/ 3051659 h 5890552"/>
                <a:gd name="connsiteX3-203" fmla="*/ 510363 w 5381346"/>
                <a:gd name="connsiteY3-204" fmla="*/ 3328106 h 5890552"/>
                <a:gd name="connsiteX4-205" fmla="*/ 297711 w 5381346"/>
                <a:gd name="connsiteY4-206" fmla="*/ 3657715 h 5890552"/>
                <a:gd name="connsiteX5-207" fmla="*/ 489097 w 5381346"/>
                <a:gd name="connsiteY5-208" fmla="*/ 3870366 h 5890552"/>
                <a:gd name="connsiteX6-209" fmla="*/ 372139 w 5381346"/>
                <a:gd name="connsiteY6-210" fmla="*/ 4061752 h 5890552"/>
                <a:gd name="connsiteX7-211" fmla="*/ 563525 w 5381346"/>
                <a:gd name="connsiteY7-212" fmla="*/ 4316934 h 5890552"/>
                <a:gd name="connsiteX8-213" fmla="*/ 499730 w 5381346"/>
                <a:gd name="connsiteY8-214" fmla="*/ 4976152 h 5890552"/>
                <a:gd name="connsiteX9-215" fmla="*/ 1754372 w 5381346"/>
                <a:gd name="connsiteY9-216" fmla="*/ 5199436 h 5890552"/>
                <a:gd name="connsiteX10-217" fmla="*/ 1945758 w 5381346"/>
                <a:gd name="connsiteY10-218" fmla="*/ 5890552 h 5890552"/>
                <a:gd name="connsiteX11-219" fmla="*/ 4784651 w 5381346"/>
                <a:gd name="connsiteY11-220" fmla="*/ 5858655 h 5890552"/>
                <a:gd name="connsiteX12-221" fmla="*/ 4890977 w 5381346"/>
                <a:gd name="connsiteY12-222" fmla="*/ 3519492 h 5890552"/>
                <a:gd name="connsiteX13-223" fmla="*/ 3030279 w 5381346"/>
                <a:gd name="connsiteY13-224" fmla="*/ 115 h 5890552"/>
                <a:gd name="connsiteX0-225" fmla="*/ 3030279 w 5381346"/>
                <a:gd name="connsiteY0-226" fmla="*/ 115 h 5890552"/>
                <a:gd name="connsiteX1-227" fmla="*/ 765544 w 5381346"/>
                <a:gd name="connsiteY1-228" fmla="*/ 1935241 h 5890552"/>
                <a:gd name="connsiteX2-229" fmla="*/ 0 w 5381346"/>
                <a:gd name="connsiteY2-230" fmla="*/ 3051659 h 5890552"/>
                <a:gd name="connsiteX3-231" fmla="*/ 510363 w 5381346"/>
                <a:gd name="connsiteY3-232" fmla="*/ 3328106 h 5890552"/>
                <a:gd name="connsiteX4-233" fmla="*/ 297711 w 5381346"/>
                <a:gd name="connsiteY4-234" fmla="*/ 3657715 h 5890552"/>
                <a:gd name="connsiteX5-235" fmla="*/ 489097 w 5381346"/>
                <a:gd name="connsiteY5-236" fmla="*/ 3870366 h 5890552"/>
                <a:gd name="connsiteX6-237" fmla="*/ 372139 w 5381346"/>
                <a:gd name="connsiteY6-238" fmla="*/ 4061752 h 5890552"/>
                <a:gd name="connsiteX7-239" fmla="*/ 563525 w 5381346"/>
                <a:gd name="connsiteY7-240" fmla="*/ 4316934 h 5890552"/>
                <a:gd name="connsiteX8-241" fmla="*/ 499730 w 5381346"/>
                <a:gd name="connsiteY8-242" fmla="*/ 4976152 h 5890552"/>
                <a:gd name="connsiteX9-243" fmla="*/ 1754372 w 5381346"/>
                <a:gd name="connsiteY9-244" fmla="*/ 5199436 h 5890552"/>
                <a:gd name="connsiteX10-245" fmla="*/ 1945758 w 5381346"/>
                <a:gd name="connsiteY10-246" fmla="*/ 5890552 h 5890552"/>
                <a:gd name="connsiteX11-247" fmla="*/ 4784651 w 5381346"/>
                <a:gd name="connsiteY11-248" fmla="*/ 5858655 h 5890552"/>
                <a:gd name="connsiteX12-249" fmla="*/ 4890977 w 5381346"/>
                <a:gd name="connsiteY12-250" fmla="*/ 3519492 h 5890552"/>
                <a:gd name="connsiteX13-251" fmla="*/ 3030279 w 5381346"/>
                <a:gd name="connsiteY13-252" fmla="*/ 115 h 5890552"/>
                <a:gd name="connsiteX0-253" fmla="*/ 3030279 w 5381346"/>
                <a:gd name="connsiteY0-254" fmla="*/ 115 h 5890552"/>
                <a:gd name="connsiteX1-255" fmla="*/ 765544 w 5381346"/>
                <a:gd name="connsiteY1-256" fmla="*/ 1935241 h 5890552"/>
                <a:gd name="connsiteX2-257" fmla="*/ 0 w 5381346"/>
                <a:gd name="connsiteY2-258" fmla="*/ 3051659 h 5890552"/>
                <a:gd name="connsiteX3-259" fmla="*/ 510363 w 5381346"/>
                <a:gd name="connsiteY3-260" fmla="*/ 3328106 h 5890552"/>
                <a:gd name="connsiteX4-261" fmla="*/ 297711 w 5381346"/>
                <a:gd name="connsiteY4-262" fmla="*/ 3657715 h 5890552"/>
                <a:gd name="connsiteX5-263" fmla="*/ 489097 w 5381346"/>
                <a:gd name="connsiteY5-264" fmla="*/ 3870366 h 5890552"/>
                <a:gd name="connsiteX6-265" fmla="*/ 372139 w 5381346"/>
                <a:gd name="connsiteY6-266" fmla="*/ 4061752 h 5890552"/>
                <a:gd name="connsiteX7-267" fmla="*/ 563525 w 5381346"/>
                <a:gd name="connsiteY7-268" fmla="*/ 4316934 h 5890552"/>
                <a:gd name="connsiteX8-269" fmla="*/ 499730 w 5381346"/>
                <a:gd name="connsiteY8-270" fmla="*/ 4976152 h 5890552"/>
                <a:gd name="connsiteX9-271" fmla="*/ 1754372 w 5381346"/>
                <a:gd name="connsiteY9-272" fmla="*/ 5199436 h 5890552"/>
                <a:gd name="connsiteX10-273" fmla="*/ 1945758 w 5381346"/>
                <a:gd name="connsiteY10-274" fmla="*/ 5890552 h 5890552"/>
                <a:gd name="connsiteX11-275" fmla="*/ 4784651 w 5381346"/>
                <a:gd name="connsiteY11-276" fmla="*/ 5858655 h 5890552"/>
                <a:gd name="connsiteX12-277" fmla="*/ 4890977 w 5381346"/>
                <a:gd name="connsiteY12-278" fmla="*/ 3519492 h 5890552"/>
                <a:gd name="connsiteX13-279" fmla="*/ 3030279 w 5381346"/>
                <a:gd name="connsiteY13-280" fmla="*/ 115 h 5890552"/>
                <a:gd name="connsiteX0-281" fmla="*/ 3030279 w 5381346"/>
                <a:gd name="connsiteY0-282" fmla="*/ 175 h 5890612"/>
                <a:gd name="connsiteX1-283" fmla="*/ 765544 w 5381346"/>
                <a:gd name="connsiteY1-284" fmla="*/ 1935301 h 5890612"/>
                <a:gd name="connsiteX2-285" fmla="*/ 0 w 5381346"/>
                <a:gd name="connsiteY2-286" fmla="*/ 3051719 h 5890612"/>
                <a:gd name="connsiteX3-287" fmla="*/ 510363 w 5381346"/>
                <a:gd name="connsiteY3-288" fmla="*/ 3328166 h 5890612"/>
                <a:gd name="connsiteX4-289" fmla="*/ 297711 w 5381346"/>
                <a:gd name="connsiteY4-290" fmla="*/ 3657775 h 5890612"/>
                <a:gd name="connsiteX5-291" fmla="*/ 489097 w 5381346"/>
                <a:gd name="connsiteY5-292" fmla="*/ 3870426 h 5890612"/>
                <a:gd name="connsiteX6-293" fmla="*/ 372139 w 5381346"/>
                <a:gd name="connsiteY6-294" fmla="*/ 4061812 h 5890612"/>
                <a:gd name="connsiteX7-295" fmla="*/ 563525 w 5381346"/>
                <a:gd name="connsiteY7-296" fmla="*/ 4316994 h 5890612"/>
                <a:gd name="connsiteX8-297" fmla="*/ 499730 w 5381346"/>
                <a:gd name="connsiteY8-298" fmla="*/ 4976212 h 5890612"/>
                <a:gd name="connsiteX9-299" fmla="*/ 1754372 w 5381346"/>
                <a:gd name="connsiteY9-300" fmla="*/ 5199496 h 5890612"/>
                <a:gd name="connsiteX10-301" fmla="*/ 1945758 w 5381346"/>
                <a:gd name="connsiteY10-302" fmla="*/ 5890612 h 5890612"/>
                <a:gd name="connsiteX11-303" fmla="*/ 4784651 w 5381346"/>
                <a:gd name="connsiteY11-304" fmla="*/ 5858715 h 5890612"/>
                <a:gd name="connsiteX12-305" fmla="*/ 4890977 w 5381346"/>
                <a:gd name="connsiteY12-306" fmla="*/ 3519552 h 5890612"/>
                <a:gd name="connsiteX13-307" fmla="*/ 3030279 w 5381346"/>
                <a:gd name="connsiteY13-308" fmla="*/ 175 h 5890612"/>
                <a:gd name="connsiteX0-309" fmla="*/ 3030279 w 5381346"/>
                <a:gd name="connsiteY0-310" fmla="*/ 1733 h 5892170"/>
                <a:gd name="connsiteX1-311" fmla="*/ 0 w 5381346"/>
                <a:gd name="connsiteY1-312" fmla="*/ 3053277 h 5892170"/>
                <a:gd name="connsiteX2-313" fmla="*/ 510363 w 5381346"/>
                <a:gd name="connsiteY2-314" fmla="*/ 3329724 h 5892170"/>
                <a:gd name="connsiteX3-315" fmla="*/ 297711 w 5381346"/>
                <a:gd name="connsiteY3-316" fmla="*/ 3659333 h 5892170"/>
                <a:gd name="connsiteX4-317" fmla="*/ 489097 w 5381346"/>
                <a:gd name="connsiteY4-318" fmla="*/ 3871984 h 5892170"/>
                <a:gd name="connsiteX5-319" fmla="*/ 372139 w 5381346"/>
                <a:gd name="connsiteY5-320" fmla="*/ 4063370 h 5892170"/>
                <a:gd name="connsiteX6-321" fmla="*/ 563525 w 5381346"/>
                <a:gd name="connsiteY6-322" fmla="*/ 4318552 h 5892170"/>
                <a:gd name="connsiteX7-323" fmla="*/ 499730 w 5381346"/>
                <a:gd name="connsiteY7-324" fmla="*/ 4977770 h 5892170"/>
                <a:gd name="connsiteX8-325" fmla="*/ 1754372 w 5381346"/>
                <a:gd name="connsiteY8-326" fmla="*/ 5201054 h 5892170"/>
                <a:gd name="connsiteX9-327" fmla="*/ 1945758 w 5381346"/>
                <a:gd name="connsiteY9-328" fmla="*/ 5892170 h 5892170"/>
                <a:gd name="connsiteX10-329" fmla="*/ 4784651 w 5381346"/>
                <a:gd name="connsiteY10-330" fmla="*/ 5860273 h 5892170"/>
                <a:gd name="connsiteX11-331" fmla="*/ 4890977 w 5381346"/>
                <a:gd name="connsiteY11-332" fmla="*/ 3521110 h 5892170"/>
                <a:gd name="connsiteX12-333" fmla="*/ 3030279 w 5381346"/>
                <a:gd name="connsiteY12-334" fmla="*/ 1733 h 5892170"/>
                <a:gd name="connsiteX0-335" fmla="*/ 3030279 w 5381346"/>
                <a:gd name="connsiteY0-336" fmla="*/ 4 h 5890441"/>
                <a:gd name="connsiteX1-337" fmla="*/ 0 w 5381346"/>
                <a:gd name="connsiteY1-338" fmla="*/ 3051548 h 5890441"/>
                <a:gd name="connsiteX2-339" fmla="*/ 510363 w 5381346"/>
                <a:gd name="connsiteY2-340" fmla="*/ 3327995 h 5890441"/>
                <a:gd name="connsiteX3-341" fmla="*/ 297711 w 5381346"/>
                <a:gd name="connsiteY3-342" fmla="*/ 3657604 h 5890441"/>
                <a:gd name="connsiteX4-343" fmla="*/ 489097 w 5381346"/>
                <a:gd name="connsiteY4-344" fmla="*/ 3870255 h 5890441"/>
                <a:gd name="connsiteX5-345" fmla="*/ 372139 w 5381346"/>
                <a:gd name="connsiteY5-346" fmla="*/ 4061641 h 5890441"/>
                <a:gd name="connsiteX6-347" fmla="*/ 563525 w 5381346"/>
                <a:gd name="connsiteY6-348" fmla="*/ 4316823 h 5890441"/>
                <a:gd name="connsiteX7-349" fmla="*/ 499730 w 5381346"/>
                <a:gd name="connsiteY7-350" fmla="*/ 4976041 h 5890441"/>
                <a:gd name="connsiteX8-351" fmla="*/ 1754372 w 5381346"/>
                <a:gd name="connsiteY8-352" fmla="*/ 5199325 h 5890441"/>
                <a:gd name="connsiteX9-353" fmla="*/ 1945758 w 5381346"/>
                <a:gd name="connsiteY9-354" fmla="*/ 5890441 h 5890441"/>
                <a:gd name="connsiteX10-355" fmla="*/ 4784651 w 5381346"/>
                <a:gd name="connsiteY10-356" fmla="*/ 5858544 h 5890441"/>
                <a:gd name="connsiteX11-357" fmla="*/ 4890977 w 5381346"/>
                <a:gd name="connsiteY11-358" fmla="*/ 3519381 h 5890441"/>
                <a:gd name="connsiteX12-359" fmla="*/ 3030279 w 5381346"/>
                <a:gd name="connsiteY12-360" fmla="*/ 4 h 5890441"/>
                <a:gd name="connsiteX0-361" fmla="*/ 3040277 w 5391344"/>
                <a:gd name="connsiteY0-362" fmla="*/ 4 h 5890441"/>
                <a:gd name="connsiteX1-363" fmla="*/ 9998 w 5391344"/>
                <a:gd name="connsiteY1-364" fmla="*/ 3051548 h 5890441"/>
                <a:gd name="connsiteX2-365" fmla="*/ 520361 w 5391344"/>
                <a:gd name="connsiteY2-366" fmla="*/ 3327995 h 5890441"/>
                <a:gd name="connsiteX3-367" fmla="*/ 307709 w 5391344"/>
                <a:gd name="connsiteY3-368" fmla="*/ 3657604 h 5890441"/>
                <a:gd name="connsiteX4-369" fmla="*/ 499095 w 5391344"/>
                <a:gd name="connsiteY4-370" fmla="*/ 3870255 h 5890441"/>
                <a:gd name="connsiteX5-371" fmla="*/ 382137 w 5391344"/>
                <a:gd name="connsiteY5-372" fmla="*/ 4061641 h 5890441"/>
                <a:gd name="connsiteX6-373" fmla="*/ 573523 w 5391344"/>
                <a:gd name="connsiteY6-374" fmla="*/ 4316823 h 5890441"/>
                <a:gd name="connsiteX7-375" fmla="*/ 509728 w 5391344"/>
                <a:gd name="connsiteY7-376" fmla="*/ 4976041 h 5890441"/>
                <a:gd name="connsiteX8-377" fmla="*/ 1764370 w 5391344"/>
                <a:gd name="connsiteY8-378" fmla="*/ 5199325 h 5890441"/>
                <a:gd name="connsiteX9-379" fmla="*/ 1955756 w 5391344"/>
                <a:gd name="connsiteY9-380" fmla="*/ 5890441 h 5890441"/>
                <a:gd name="connsiteX10-381" fmla="*/ 4794649 w 5391344"/>
                <a:gd name="connsiteY10-382" fmla="*/ 5858544 h 5890441"/>
                <a:gd name="connsiteX11-383" fmla="*/ 4900975 w 5391344"/>
                <a:gd name="connsiteY11-384" fmla="*/ 3519381 h 5890441"/>
                <a:gd name="connsiteX12-385" fmla="*/ 3040277 w 5391344"/>
                <a:gd name="connsiteY12-386" fmla="*/ 4 h 5890441"/>
                <a:gd name="connsiteX0-387" fmla="*/ 3040277 w 5391344"/>
                <a:gd name="connsiteY0-388" fmla="*/ 4 h 5890441"/>
                <a:gd name="connsiteX1-389" fmla="*/ 9998 w 5391344"/>
                <a:gd name="connsiteY1-390" fmla="*/ 3051548 h 5890441"/>
                <a:gd name="connsiteX2-391" fmla="*/ 520361 w 5391344"/>
                <a:gd name="connsiteY2-392" fmla="*/ 3327995 h 5890441"/>
                <a:gd name="connsiteX3-393" fmla="*/ 307709 w 5391344"/>
                <a:gd name="connsiteY3-394" fmla="*/ 3657604 h 5890441"/>
                <a:gd name="connsiteX4-395" fmla="*/ 499095 w 5391344"/>
                <a:gd name="connsiteY4-396" fmla="*/ 3870255 h 5890441"/>
                <a:gd name="connsiteX5-397" fmla="*/ 382137 w 5391344"/>
                <a:gd name="connsiteY5-398" fmla="*/ 4061641 h 5890441"/>
                <a:gd name="connsiteX6-399" fmla="*/ 573523 w 5391344"/>
                <a:gd name="connsiteY6-400" fmla="*/ 4316823 h 5890441"/>
                <a:gd name="connsiteX7-401" fmla="*/ 509728 w 5391344"/>
                <a:gd name="connsiteY7-402" fmla="*/ 4976041 h 5890441"/>
                <a:gd name="connsiteX8-403" fmla="*/ 1764370 w 5391344"/>
                <a:gd name="connsiteY8-404" fmla="*/ 5199325 h 5890441"/>
                <a:gd name="connsiteX9-405" fmla="*/ 1955756 w 5391344"/>
                <a:gd name="connsiteY9-406" fmla="*/ 5890441 h 5890441"/>
                <a:gd name="connsiteX10-407" fmla="*/ 4794649 w 5391344"/>
                <a:gd name="connsiteY10-408" fmla="*/ 5858544 h 5890441"/>
                <a:gd name="connsiteX11-409" fmla="*/ 4900975 w 5391344"/>
                <a:gd name="connsiteY11-410" fmla="*/ 3519381 h 5890441"/>
                <a:gd name="connsiteX12-411" fmla="*/ 3040277 w 5391344"/>
                <a:gd name="connsiteY12-412" fmla="*/ 4 h 5890441"/>
                <a:gd name="connsiteX0-413" fmla="*/ 3030279 w 5381346"/>
                <a:gd name="connsiteY0-414" fmla="*/ 92120 h 5982557"/>
                <a:gd name="connsiteX1-415" fmla="*/ 914399 w 5381346"/>
                <a:gd name="connsiteY1-416" fmla="*/ 1187274 h 5982557"/>
                <a:gd name="connsiteX2-417" fmla="*/ 0 w 5381346"/>
                <a:gd name="connsiteY2-418" fmla="*/ 3143664 h 5982557"/>
                <a:gd name="connsiteX3-419" fmla="*/ 510363 w 5381346"/>
                <a:gd name="connsiteY3-420" fmla="*/ 3420111 h 5982557"/>
                <a:gd name="connsiteX4-421" fmla="*/ 297711 w 5381346"/>
                <a:gd name="connsiteY4-422" fmla="*/ 3749720 h 5982557"/>
                <a:gd name="connsiteX5-423" fmla="*/ 489097 w 5381346"/>
                <a:gd name="connsiteY5-424" fmla="*/ 3962371 h 5982557"/>
                <a:gd name="connsiteX6-425" fmla="*/ 372139 w 5381346"/>
                <a:gd name="connsiteY6-426" fmla="*/ 4153757 h 5982557"/>
                <a:gd name="connsiteX7-427" fmla="*/ 563525 w 5381346"/>
                <a:gd name="connsiteY7-428" fmla="*/ 4408939 h 5982557"/>
                <a:gd name="connsiteX8-429" fmla="*/ 499730 w 5381346"/>
                <a:gd name="connsiteY8-430" fmla="*/ 5068157 h 5982557"/>
                <a:gd name="connsiteX9-431" fmla="*/ 1754372 w 5381346"/>
                <a:gd name="connsiteY9-432" fmla="*/ 5291441 h 5982557"/>
                <a:gd name="connsiteX10-433" fmla="*/ 1945758 w 5381346"/>
                <a:gd name="connsiteY10-434" fmla="*/ 5982557 h 5982557"/>
                <a:gd name="connsiteX11-435" fmla="*/ 4784651 w 5381346"/>
                <a:gd name="connsiteY11-436" fmla="*/ 5950660 h 5982557"/>
                <a:gd name="connsiteX12-437" fmla="*/ 4890977 w 5381346"/>
                <a:gd name="connsiteY12-438" fmla="*/ 3611497 h 5982557"/>
                <a:gd name="connsiteX13-439" fmla="*/ 3030279 w 5381346"/>
                <a:gd name="connsiteY13-440" fmla="*/ 92120 h 5982557"/>
                <a:gd name="connsiteX0-441" fmla="*/ 3030279 w 5381346"/>
                <a:gd name="connsiteY0-442" fmla="*/ 94250 h 5984687"/>
                <a:gd name="connsiteX1-443" fmla="*/ 914399 w 5381346"/>
                <a:gd name="connsiteY1-444" fmla="*/ 1189404 h 5984687"/>
                <a:gd name="connsiteX2-445" fmla="*/ 0 w 5381346"/>
                <a:gd name="connsiteY2-446" fmla="*/ 3145794 h 5984687"/>
                <a:gd name="connsiteX3-447" fmla="*/ 510363 w 5381346"/>
                <a:gd name="connsiteY3-448" fmla="*/ 3422241 h 5984687"/>
                <a:gd name="connsiteX4-449" fmla="*/ 297711 w 5381346"/>
                <a:gd name="connsiteY4-450" fmla="*/ 3751850 h 5984687"/>
                <a:gd name="connsiteX5-451" fmla="*/ 489097 w 5381346"/>
                <a:gd name="connsiteY5-452" fmla="*/ 3964501 h 5984687"/>
                <a:gd name="connsiteX6-453" fmla="*/ 372139 w 5381346"/>
                <a:gd name="connsiteY6-454" fmla="*/ 4155887 h 5984687"/>
                <a:gd name="connsiteX7-455" fmla="*/ 563525 w 5381346"/>
                <a:gd name="connsiteY7-456" fmla="*/ 4411069 h 5984687"/>
                <a:gd name="connsiteX8-457" fmla="*/ 499730 w 5381346"/>
                <a:gd name="connsiteY8-458" fmla="*/ 5070287 h 5984687"/>
                <a:gd name="connsiteX9-459" fmla="*/ 1754372 w 5381346"/>
                <a:gd name="connsiteY9-460" fmla="*/ 5293571 h 5984687"/>
                <a:gd name="connsiteX10-461" fmla="*/ 1945758 w 5381346"/>
                <a:gd name="connsiteY10-462" fmla="*/ 5984687 h 5984687"/>
                <a:gd name="connsiteX11-463" fmla="*/ 4784651 w 5381346"/>
                <a:gd name="connsiteY11-464" fmla="*/ 5952790 h 5984687"/>
                <a:gd name="connsiteX12-465" fmla="*/ 4890977 w 5381346"/>
                <a:gd name="connsiteY12-466" fmla="*/ 3613627 h 5984687"/>
                <a:gd name="connsiteX13-467" fmla="*/ 3030279 w 5381346"/>
                <a:gd name="connsiteY13-468" fmla="*/ 94250 h 5984687"/>
                <a:gd name="connsiteX0-469" fmla="*/ 3030279 w 5381346"/>
                <a:gd name="connsiteY0-470" fmla="*/ 0 h 5890437"/>
                <a:gd name="connsiteX1-471" fmla="*/ 914399 w 5381346"/>
                <a:gd name="connsiteY1-472" fmla="*/ 1095154 h 5890437"/>
                <a:gd name="connsiteX2-473" fmla="*/ 0 w 5381346"/>
                <a:gd name="connsiteY2-474" fmla="*/ 3051544 h 5890437"/>
                <a:gd name="connsiteX3-475" fmla="*/ 510363 w 5381346"/>
                <a:gd name="connsiteY3-476" fmla="*/ 3327991 h 5890437"/>
                <a:gd name="connsiteX4-477" fmla="*/ 297711 w 5381346"/>
                <a:gd name="connsiteY4-478" fmla="*/ 3657600 h 5890437"/>
                <a:gd name="connsiteX5-479" fmla="*/ 489097 w 5381346"/>
                <a:gd name="connsiteY5-480" fmla="*/ 3870251 h 5890437"/>
                <a:gd name="connsiteX6-481" fmla="*/ 372139 w 5381346"/>
                <a:gd name="connsiteY6-482" fmla="*/ 4061637 h 5890437"/>
                <a:gd name="connsiteX7-483" fmla="*/ 563525 w 5381346"/>
                <a:gd name="connsiteY7-484" fmla="*/ 4316819 h 5890437"/>
                <a:gd name="connsiteX8-485" fmla="*/ 499730 w 5381346"/>
                <a:gd name="connsiteY8-486" fmla="*/ 4976037 h 5890437"/>
                <a:gd name="connsiteX9-487" fmla="*/ 1754372 w 5381346"/>
                <a:gd name="connsiteY9-488" fmla="*/ 5199321 h 5890437"/>
                <a:gd name="connsiteX10-489" fmla="*/ 1945758 w 5381346"/>
                <a:gd name="connsiteY10-490" fmla="*/ 5890437 h 5890437"/>
                <a:gd name="connsiteX11-491" fmla="*/ 4784651 w 5381346"/>
                <a:gd name="connsiteY11-492" fmla="*/ 5858540 h 5890437"/>
                <a:gd name="connsiteX12-493" fmla="*/ 4890977 w 5381346"/>
                <a:gd name="connsiteY12-494" fmla="*/ 3519377 h 5890437"/>
                <a:gd name="connsiteX13-495" fmla="*/ 3030279 w 5381346"/>
                <a:gd name="connsiteY13-496" fmla="*/ 0 h 5890437"/>
                <a:gd name="connsiteX0-497" fmla="*/ 3030279 w 5381346"/>
                <a:gd name="connsiteY0-498" fmla="*/ 0 h 5890437"/>
                <a:gd name="connsiteX1-499" fmla="*/ 914399 w 5381346"/>
                <a:gd name="connsiteY1-500" fmla="*/ 1095154 h 5890437"/>
                <a:gd name="connsiteX2-501" fmla="*/ 0 w 5381346"/>
                <a:gd name="connsiteY2-502" fmla="*/ 3051544 h 5890437"/>
                <a:gd name="connsiteX3-503" fmla="*/ 510363 w 5381346"/>
                <a:gd name="connsiteY3-504" fmla="*/ 3327991 h 5890437"/>
                <a:gd name="connsiteX4-505" fmla="*/ 297711 w 5381346"/>
                <a:gd name="connsiteY4-506" fmla="*/ 3657600 h 5890437"/>
                <a:gd name="connsiteX5-507" fmla="*/ 489097 w 5381346"/>
                <a:gd name="connsiteY5-508" fmla="*/ 3870251 h 5890437"/>
                <a:gd name="connsiteX6-509" fmla="*/ 372139 w 5381346"/>
                <a:gd name="connsiteY6-510" fmla="*/ 4061637 h 5890437"/>
                <a:gd name="connsiteX7-511" fmla="*/ 563525 w 5381346"/>
                <a:gd name="connsiteY7-512" fmla="*/ 4316819 h 5890437"/>
                <a:gd name="connsiteX8-513" fmla="*/ 499730 w 5381346"/>
                <a:gd name="connsiteY8-514" fmla="*/ 4976037 h 5890437"/>
                <a:gd name="connsiteX9-515" fmla="*/ 1754372 w 5381346"/>
                <a:gd name="connsiteY9-516" fmla="*/ 5199321 h 5890437"/>
                <a:gd name="connsiteX10-517" fmla="*/ 1945758 w 5381346"/>
                <a:gd name="connsiteY10-518" fmla="*/ 5890437 h 5890437"/>
                <a:gd name="connsiteX11-519" fmla="*/ 4784651 w 5381346"/>
                <a:gd name="connsiteY11-520" fmla="*/ 5858540 h 5890437"/>
                <a:gd name="connsiteX12-521" fmla="*/ 4890977 w 5381346"/>
                <a:gd name="connsiteY12-522" fmla="*/ 3519377 h 5890437"/>
                <a:gd name="connsiteX13-523" fmla="*/ 3030279 w 5381346"/>
                <a:gd name="connsiteY13-524" fmla="*/ 0 h 5890437"/>
                <a:gd name="connsiteX0-525" fmla="*/ 3030726 w 5381793"/>
                <a:gd name="connsiteY0-526" fmla="*/ 0 h 5890437"/>
                <a:gd name="connsiteX1-527" fmla="*/ 914846 w 5381793"/>
                <a:gd name="connsiteY1-528" fmla="*/ 1095154 h 5890437"/>
                <a:gd name="connsiteX2-529" fmla="*/ 649032 w 5381793"/>
                <a:gd name="connsiteY2-530" fmla="*/ 2137144 h 5890437"/>
                <a:gd name="connsiteX3-531" fmla="*/ 447 w 5381793"/>
                <a:gd name="connsiteY3-532" fmla="*/ 3051544 h 5890437"/>
                <a:gd name="connsiteX4-533" fmla="*/ 510810 w 5381793"/>
                <a:gd name="connsiteY4-534" fmla="*/ 3327991 h 5890437"/>
                <a:gd name="connsiteX5-535" fmla="*/ 298158 w 5381793"/>
                <a:gd name="connsiteY5-536" fmla="*/ 3657600 h 5890437"/>
                <a:gd name="connsiteX6-537" fmla="*/ 489544 w 5381793"/>
                <a:gd name="connsiteY6-538" fmla="*/ 3870251 h 5890437"/>
                <a:gd name="connsiteX7-539" fmla="*/ 372586 w 5381793"/>
                <a:gd name="connsiteY7-540" fmla="*/ 4061637 h 5890437"/>
                <a:gd name="connsiteX8-541" fmla="*/ 563972 w 5381793"/>
                <a:gd name="connsiteY8-542" fmla="*/ 4316819 h 5890437"/>
                <a:gd name="connsiteX9-543" fmla="*/ 500177 w 5381793"/>
                <a:gd name="connsiteY9-544" fmla="*/ 4976037 h 5890437"/>
                <a:gd name="connsiteX10-545" fmla="*/ 1754819 w 5381793"/>
                <a:gd name="connsiteY10-546" fmla="*/ 5199321 h 5890437"/>
                <a:gd name="connsiteX11-547" fmla="*/ 1946205 w 5381793"/>
                <a:gd name="connsiteY11-548" fmla="*/ 5890437 h 5890437"/>
                <a:gd name="connsiteX12-549" fmla="*/ 4785098 w 5381793"/>
                <a:gd name="connsiteY12-550" fmla="*/ 5858540 h 5890437"/>
                <a:gd name="connsiteX13-551" fmla="*/ 4891424 w 5381793"/>
                <a:gd name="connsiteY13-552" fmla="*/ 3519377 h 5890437"/>
                <a:gd name="connsiteX14" fmla="*/ 3030726 w 5381793"/>
                <a:gd name="connsiteY14" fmla="*/ 0 h 5890437"/>
                <a:gd name="connsiteX0-553" fmla="*/ 3030726 w 5381793"/>
                <a:gd name="connsiteY0-554" fmla="*/ 0 h 5890437"/>
                <a:gd name="connsiteX1-555" fmla="*/ 914846 w 5381793"/>
                <a:gd name="connsiteY1-556" fmla="*/ 1095154 h 5890437"/>
                <a:gd name="connsiteX2-557" fmla="*/ 649032 w 5381793"/>
                <a:gd name="connsiteY2-558" fmla="*/ 2137144 h 5890437"/>
                <a:gd name="connsiteX3-559" fmla="*/ 447 w 5381793"/>
                <a:gd name="connsiteY3-560" fmla="*/ 3051544 h 5890437"/>
                <a:gd name="connsiteX4-561" fmla="*/ 510810 w 5381793"/>
                <a:gd name="connsiteY4-562" fmla="*/ 3327991 h 5890437"/>
                <a:gd name="connsiteX5-563" fmla="*/ 298158 w 5381793"/>
                <a:gd name="connsiteY5-564" fmla="*/ 3657600 h 5890437"/>
                <a:gd name="connsiteX6-565" fmla="*/ 489544 w 5381793"/>
                <a:gd name="connsiteY6-566" fmla="*/ 3870251 h 5890437"/>
                <a:gd name="connsiteX7-567" fmla="*/ 372586 w 5381793"/>
                <a:gd name="connsiteY7-568" fmla="*/ 4061637 h 5890437"/>
                <a:gd name="connsiteX8-569" fmla="*/ 563972 w 5381793"/>
                <a:gd name="connsiteY8-570" fmla="*/ 4316819 h 5890437"/>
                <a:gd name="connsiteX9-571" fmla="*/ 500177 w 5381793"/>
                <a:gd name="connsiteY9-572" fmla="*/ 4976037 h 5890437"/>
                <a:gd name="connsiteX10-573" fmla="*/ 1754819 w 5381793"/>
                <a:gd name="connsiteY10-574" fmla="*/ 5199321 h 5890437"/>
                <a:gd name="connsiteX11-575" fmla="*/ 1946205 w 5381793"/>
                <a:gd name="connsiteY11-576" fmla="*/ 5890437 h 5890437"/>
                <a:gd name="connsiteX12-577" fmla="*/ 4785098 w 5381793"/>
                <a:gd name="connsiteY12-578" fmla="*/ 5858540 h 5890437"/>
                <a:gd name="connsiteX13-579" fmla="*/ 4891424 w 5381793"/>
                <a:gd name="connsiteY13-580" fmla="*/ 3519377 h 5890437"/>
                <a:gd name="connsiteX14-581" fmla="*/ 3030726 w 5381793"/>
                <a:gd name="connsiteY14-582" fmla="*/ 0 h 5890437"/>
                <a:gd name="connsiteX0-583" fmla="*/ 3030726 w 5381793"/>
                <a:gd name="connsiteY0-584" fmla="*/ 0 h 5890437"/>
                <a:gd name="connsiteX1-585" fmla="*/ 914846 w 5381793"/>
                <a:gd name="connsiteY1-586" fmla="*/ 1095154 h 5890437"/>
                <a:gd name="connsiteX2-587" fmla="*/ 649032 w 5381793"/>
                <a:gd name="connsiteY2-588" fmla="*/ 2137144 h 5890437"/>
                <a:gd name="connsiteX3-589" fmla="*/ 447 w 5381793"/>
                <a:gd name="connsiteY3-590" fmla="*/ 3051544 h 5890437"/>
                <a:gd name="connsiteX4-591" fmla="*/ 510810 w 5381793"/>
                <a:gd name="connsiteY4-592" fmla="*/ 3327991 h 5890437"/>
                <a:gd name="connsiteX5-593" fmla="*/ 298158 w 5381793"/>
                <a:gd name="connsiteY5-594" fmla="*/ 3657600 h 5890437"/>
                <a:gd name="connsiteX6-595" fmla="*/ 489544 w 5381793"/>
                <a:gd name="connsiteY6-596" fmla="*/ 3870251 h 5890437"/>
                <a:gd name="connsiteX7-597" fmla="*/ 372586 w 5381793"/>
                <a:gd name="connsiteY7-598" fmla="*/ 4061637 h 5890437"/>
                <a:gd name="connsiteX8-599" fmla="*/ 563972 w 5381793"/>
                <a:gd name="connsiteY8-600" fmla="*/ 4316819 h 5890437"/>
                <a:gd name="connsiteX9-601" fmla="*/ 500177 w 5381793"/>
                <a:gd name="connsiteY9-602" fmla="*/ 4976037 h 5890437"/>
                <a:gd name="connsiteX10-603" fmla="*/ 1754819 w 5381793"/>
                <a:gd name="connsiteY10-604" fmla="*/ 5199321 h 5890437"/>
                <a:gd name="connsiteX11-605" fmla="*/ 1946205 w 5381793"/>
                <a:gd name="connsiteY11-606" fmla="*/ 5890437 h 5890437"/>
                <a:gd name="connsiteX12-607" fmla="*/ 4785098 w 5381793"/>
                <a:gd name="connsiteY12-608" fmla="*/ 5858540 h 5890437"/>
                <a:gd name="connsiteX13-609" fmla="*/ 4891424 w 5381793"/>
                <a:gd name="connsiteY13-610" fmla="*/ 3519377 h 5890437"/>
                <a:gd name="connsiteX14-611" fmla="*/ 3030726 w 5381793"/>
                <a:gd name="connsiteY14-612" fmla="*/ 0 h 5890437"/>
                <a:gd name="connsiteX0-613" fmla="*/ 3030726 w 5381793"/>
                <a:gd name="connsiteY0-614" fmla="*/ 0 h 5890437"/>
                <a:gd name="connsiteX1-615" fmla="*/ 872315 w 5381793"/>
                <a:gd name="connsiteY1-616" fmla="*/ 1063257 h 5890437"/>
                <a:gd name="connsiteX2-617" fmla="*/ 649032 w 5381793"/>
                <a:gd name="connsiteY2-618" fmla="*/ 2137144 h 5890437"/>
                <a:gd name="connsiteX3-619" fmla="*/ 447 w 5381793"/>
                <a:gd name="connsiteY3-620" fmla="*/ 3051544 h 5890437"/>
                <a:gd name="connsiteX4-621" fmla="*/ 510810 w 5381793"/>
                <a:gd name="connsiteY4-622" fmla="*/ 3327991 h 5890437"/>
                <a:gd name="connsiteX5-623" fmla="*/ 298158 w 5381793"/>
                <a:gd name="connsiteY5-624" fmla="*/ 3657600 h 5890437"/>
                <a:gd name="connsiteX6-625" fmla="*/ 489544 w 5381793"/>
                <a:gd name="connsiteY6-626" fmla="*/ 3870251 h 5890437"/>
                <a:gd name="connsiteX7-627" fmla="*/ 372586 w 5381793"/>
                <a:gd name="connsiteY7-628" fmla="*/ 4061637 h 5890437"/>
                <a:gd name="connsiteX8-629" fmla="*/ 563972 w 5381793"/>
                <a:gd name="connsiteY8-630" fmla="*/ 4316819 h 5890437"/>
                <a:gd name="connsiteX9-631" fmla="*/ 500177 w 5381793"/>
                <a:gd name="connsiteY9-632" fmla="*/ 4976037 h 5890437"/>
                <a:gd name="connsiteX10-633" fmla="*/ 1754819 w 5381793"/>
                <a:gd name="connsiteY10-634" fmla="*/ 5199321 h 5890437"/>
                <a:gd name="connsiteX11-635" fmla="*/ 1946205 w 5381793"/>
                <a:gd name="connsiteY11-636" fmla="*/ 5890437 h 5890437"/>
                <a:gd name="connsiteX12-637" fmla="*/ 4785098 w 5381793"/>
                <a:gd name="connsiteY12-638" fmla="*/ 5858540 h 5890437"/>
                <a:gd name="connsiteX13-639" fmla="*/ 4891424 w 5381793"/>
                <a:gd name="connsiteY13-640" fmla="*/ 3519377 h 5890437"/>
                <a:gd name="connsiteX14-641" fmla="*/ 3030726 w 5381793"/>
                <a:gd name="connsiteY14-642" fmla="*/ 0 h 5890437"/>
                <a:gd name="connsiteX0-643" fmla="*/ 3030726 w 5381793"/>
                <a:gd name="connsiteY0-644" fmla="*/ 0 h 5890437"/>
                <a:gd name="connsiteX1-645" fmla="*/ 872315 w 5381793"/>
                <a:gd name="connsiteY1-646" fmla="*/ 1063257 h 5890437"/>
                <a:gd name="connsiteX2-647" fmla="*/ 649032 w 5381793"/>
                <a:gd name="connsiteY2-648" fmla="*/ 2137144 h 5890437"/>
                <a:gd name="connsiteX3-649" fmla="*/ 447 w 5381793"/>
                <a:gd name="connsiteY3-650" fmla="*/ 3051544 h 5890437"/>
                <a:gd name="connsiteX4-651" fmla="*/ 510810 w 5381793"/>
                <a:gd name="connsiteY4-652" fmla="*/ 3327991 h 5890437"/>
                <a:gd name="connsiteX5-653" fmla="*/ 298158 w 5381793"/>
                <a:gd name="connsiteY5-654" fmla="*/ 3657600 h 5890437"/>
                <a:gd name="connsiteX6-655" fmla="*/ 489544 w 5381793"/>
                <a:gd name="connsiteY6-656" fmla="*/ 3870251 h 5890437"/>
                <a:gd name="connsiteX7-657" fmla="*/ 372586 w 5381793"/>
                <a:gd name="connsiteY7-658" fmla="*/ 4061637 h 5890437"/>
                <a:gd name="connsiteX8-659" fmla="*/ 563972 w 5381793"/>
                <a:gd name="connsiteY8-660" fmla="*/ 4316819 h 5890437"/>
                <a:gd name="connsiteX9-661" fmla="*/ 500177 w 5381793"/>
                <a:gd name="connsiteY9-662" fmla="*/ 4976037 h 5890437"/>
                <a:gd name="connsiteX10-663" fmla="*/ 1754819 w 5381793"/>
                <a:gd name="connsiteY10-664" fmla="*/ 5199321 h 5890437"/>
                <a:gd name="connsiteX11-665" fmla="*/ 1946205 w 5381793"/>
                <a:gd name="connsiteY11-666" fmla="*/ 5890437 h 5890437"/>
                <a:gd name="connsiteX12-667" fmla="*/ 4785098 w 5381793"/>
                <a:gd name="connsiteY12-668" fmla="*/ 5858540 h 5890437"/>
                <a:gd name="connsiteX13-669" fmla="*/ 4891424 w 5381793"/>
                <a:gd name="connsiteY13-670" fmla="*/ 3519377 h 5890437"/>
                <a:gd name="connsiteX14-671" fmla="*/ 3030726 w 5381793"/>
                <a:gd name="connsiteY14-672" fmla="*/ 0 h 5890437"/>
                <a:gd name="connsiteX0-673" fmla="*/ 3030726 w 5381793"/>
                <a:gd name="connsiteY0-674" fmla="*/ 0 h 5890437"/>
                <a:gd name="connsiteX1-675" fmla="*/ 872315 w 5381793"/>
                <a:gd name="connsiteY1-676" fmla="*/ 1063257 h 5890437"/>
                <a:gd name="connsiteX2-677" fmla="*/ 649032 w 5381793"/>
                <a:gd name="connsiteY2-678" fmla="*/ 2137144 h 5890437"/>
                <a:gd name="connsiteX3-679" fmla="*/ 447 w 5381793"/>
                <a:gd name="connsiteY3-680" fmla="*/ 3051544 h 5890437"/>
                <a:gd name="connsiteX4-681" fmla="*/ 510810 w 5381793"/>
                <a:gd name="connsiteY4-682" fmla="*/ 3327991 h 5890437"/>
                <a:gd name="connsiteX5-683" fmla="*/ 298158 w 5381793"/>
                <a:gd name="connsiteY5-684" fmla="*/ 3657600 h 5890437"/>
                <a:gd name="connsiteX6-685" fmla="*/ 489544 w 5381793"/>
                <a:gd name="connsiteY6-686" fmla="*/ 3870251 h 5890437"/>
                <a:gd name="connsiteX7-687" fmla="*/ 372586 w 5381793"/>
                <a:gd name="connsiteY7-688" fmla="*/ 4061637 h 5890437"/>
                <a:gd name="connsiteX8-689" fmla="*/ 563972 w 5381793"/>
                <a:gd name="connsiteY8-690" fmla="*/ 4316819 h 5890437"/>
                <a:gd name="connsiteX9-691" fmla="*/ 500177 w 5381793"/>
                <a:gd name="connsiteY9-692" fmla="*/ 4976037 h 5890437"/>
                <a:gd name="connsiteX10-693" fmla="*/ 1754819 w 5381793"/>
                <a:gd name="connsiteY10-694" fmla="*/ 5199321 h 5890437"/>
                <a:gd name="connsiteX11-695" fmla="*/ 1946205 w 5381793"/>
                <a:gd name="connsiteY11-696" fmla="*/ 5890437 h 5890437"/>
                <a:gd name="connsiteX12-697" fmla="*/ 4785098 w 5381793"/>
                <a:gd name="connsiteY12-698" fmla="*/ 5858540 h 5890437"/>
                <a:gd name="connsiteX13-699" fmla="*/ 4891424 w 5381793"/>
                <a:gd name="connsiteY13-700" fmla="*/ 3519377 h 5890437"/>
                <a:gd name="connsiteX14-701" fmla="*/ 3030726 w 5381793"/>
                <a:gd name="connsiteY14-702" fmla="*/ 0 h 5890437"/>
                <a:gd name="connsiteX0-703" fmla="*/ 3030726 w 5381793"/>
                <a:gd name="connsiteY0-704" fmla="*/ 0 h 5890437"/>
                <a:gd name="connsiteX1-705" fmla="*/ 872315 w 5381793"/>
                <a:gd name="connsiteY1-706" fmla="*/ 1063257 h 5890437"/>
                <a:gd name="connsiteX2-707" fmla="*/ 649032 w 5381793"/>
                <a:gd name="connsiteY2-708" fmla="*/ 2137144 h 5890437"/>
                <a:gd name="connsiteX3-709" fmla="*/ 447 w 5381793"/>
                <a:gd name="connsiteY3-710" fmla="*/ 3051544 h 5890437"/>
                <a:gd name="connsiteX4-711" fmla="*/ 510810 w 5381793"/>
                <a:gd name="connsiteY4-712" fmla="*/ 3327991 h 5890437"/>
                <a:gd name="connsiteX5-713" fmla="*/ 298158 w 5381793"/>
                <a:gd name="connsiteY5-714" fmla="*/ 3657600 h 5890437"/>
                <a:gd name="connsiteX6-715" fmla="*/ 489544 w 5381793"/>
                <a:gd name="connsiteY6-716" fmla="*/ 3870251 h 5890437"/>
                <a:gd name="connsiteX7-717" fmla="*/ 372586 w 5381793"/>
                <a:gd name="connsiteY7-718" fmla="*/ 4061637 h 5890437"/>
                <a:gd name="connsiteX8-719" fmla="*/ 563972 w 5381793"/>
                <a:gd name="connsiteY8-720" fmla="*/ 4316819 h 5890437"/>
                <a:gd name="connsiteX9-721" fmla="*/ 500177 w 5381793"/>
                <a:gd name="connsiteY9-722" fmla="*/ 4976037 h 5890437"/>
                <a:gd name="connsiteX10-723" fmla="*/ 1754819 w 5381793"/>
                <a:gd name="connsiteY10-724" fmla="*/ 5199321 h 5890437"/>
                <a:gd name="connsiteX11-725" fmla="*/ 1946205 w 5381793"/>
                <a:gd name="connsiteY11-726" fmla="*/ 5890437 h 5890437"/>
                <a:gd name="connsiteX12-727" fmla="*/ 4785098 w 5381793"/>
                <a:gd name="connsiteY12-728" fmla="*/ 5858540 h 5890437"/>
                <a:gd name="connsiteX13-729" fmla="*/ 4891424 w 5381793"/>
                <a:gd name="connsiteY13-730" fmla="*/ 3519377 h 5890437"/>
                <a:gd name="connsiteX14-731" fmla="*/ 3030726 w 5381793"/>
                <a:gd name="connsiteY14-732" fmla="*/ 0 h 5890437"/>
                <a:gd name="connsiteX0-733" fmla="*/ 3030726 w 5381793"/>
                <a:gd name="connsiteY0-734" fmla="*/ 0 h 5890437"/>
                <a:gd name="connsiteX1-735" fmla="*/ 872315 w 5381793"/>
                <a:gd name="connsiteY1-736" fmla="*/ 1063257 h 5890437"/>
                <a:gd name="connsiteX2-737" fmla="*/ 649032 w 5381793"/>
                <a:gd name="connsiteY2-738" fmla="*/ 2137144 h 5890437"/>
                <a:gd name="connsiteX3-739" fmla="*/ 447 w 5381793"/>
                <a:gd name="connsiteY3-740" fmla="*/ 3051544 h 5890437"/>
                <a:gd name="connsiteX4-741" fmla="*/ 510810 w 5381793"/>
                <a:gd name="connsiteY4-742" fmla="*/ 3327991 h 5890437"/>
                <a:gd name="connsiteX5-743" fmla="*/ 298158 w 5381793"/>
                <a:gd name="connsiteY5-744" fmla="*/ 3657600 h 5890437"/>
                <a:gd name="connsiteX6-745" fmla="*/ 489544 w 5381793"/>
                <a:gd name="connsiteY6-746" fmla="*/ 3870251 h 5890437"/>
                <a:gd name="connsiteX7-747" fmla="*/ 372586 w 5381793"/>
                <a:gd name="connsiteY7-748" fmla="*/ 4061637 h 5890437"/>
                <a:gd name="connsiteX8-749" fmla="*/ 563972 w 5381793"/>
                <a:gd name="connsiteY8-750" fmla="*/ 4316819 h 5890437"/>
                <a:gd name="connsiteX9-751" fmla="*/ 500177 w 5381793"/>
                <a:gd name="connsiteY9-752" fmla="*/ 4976037 h 5890437"/>
                <a:gd name="connsiteX10-753" fmla="*/ 1754819 w 5381793"/>
                <a:gd name="connsiteY10-754" fmla="*/ 5199321 h 5890437"/>
                <a:gd name="connsiteX11-755" fmla="*/ 1946205 w 5381793"/>
                <a:gd name="connsiteY11-756" fmla="*/ 5890437 h 5890437"/>
                <a:gd name="connsiteX12-757" fmla="*/ 4785098 w 5381793"/>
                <a:gd name="connsiteY12-758" fmla="*/ 5858540 h 5890437"/>
                <a:gd name="connsiteX13-759" fmla="*/ 4891424 w 5381793"/>
                <a:gd name="connsiteY13-760" fmla="*/ 3519377 h 5890437"/>
                <a:gd name="connsiteX14-761" fmla="*/ 3030726 w 5381793"/>
                <a:gd name="connsiteY14-762" fmla="*/ 0 h 5890437"/>
                <a:gd name="connsiteX0-763" fmla="*/ 3030726 w 5381793"/>
                <a:gd name="connsiteY0-764" fmla="*/ 0 h 5890437"/>
                <a:gd name="connsiteX1-765" fmla="*/ 890128 w 5381793"/>
                <a:gd name="connsiteY1-766" fmla="*/ 1098883 h 5890437"/>
                <a:gd name="connsiteX2-767" fmla="*/ 649032 w 5381793"/>
                <a:gd name="connsiteY2-768" fmla="*/ 2137144 h 5890437"/>
                <a:gd name="connsiteX3-769" fmla="*/ 447 w 5381793"/>
                <a:gd name="connsiteY3-770" fmla="*/ 3051544 h 5890437"/>
                <a:gd name="connsiteX4-771" fmla="*/ 510810 w 5381793"/>
                <a:gd name="connsiteY4-772" fmla="*/ 3327991 h 5890437"/>
                <a:gd name="connsiteX5-773" fmla="*/ 298158 w 5381793"/>
                <a:gd name="connsiteY5-774" fmla="*/ 3657600 h 5890437"/>
                <a:gd name="connsiteX6-775" fmla="*/ 489544 w 5381793"/>
                <a:gd name="connsiteY6-776" fmla="*/ 3870251 h 5890437"/>
                <a:gd name="connsiteX7-777" fmla="*/ 372586 w 5381793"/>
                <a:gd name="connsiteY7-778" fmla="*/ 4061637 h 5890437"/>
                <a:gd name="connsiteX8-779" fmla="*/ 563972 w 5381793"/>
                <a:gd name="connsiteY8-780" fmla="*/ 4316819 h 5890437"/>
                <a:gd name="connsiteX9-781" fmla="*/ 500177 w 5381793"/>
                <a:gd name="connsiteY9-782" fmla="*/ 4976037 h 5890437"/>
                <a:gd name="connsiteX10-783" fmla="*/ 1754819 w 5381793"/>
                <a:gd name="connsiteY10-784" fmla="*/ 5199321 h 5890437"/>
                <a:gd name="connsiteX11-785" fmla="*/ 1946205 w 5381793"/>
                <a:gd name="connsiteY11-786" fmla="*/ 5890437 h 5890437"/>
                <a:gd name="connsiteX12-787" fmla="*/ 4785098 w 5381793"/>
                <a:gd name="connsiteY12-788" fmla="*/ 5858540 h 5890437"/>
                <a:gd name="connsiteX13-789" fmla="*/ 4891424 w 5381793"/>
                <a:gd name="connsiteY13-790" fmla="*/ 3519377 h 5890437"/>
                <a:gd name="connsiteX14-791" fmla="*/ 3030726 w 5381793"/>
                <a:gd name="connsiteY14-792" fmla="*/ 0 h 5890437"/>
                <a:gd name="connsiteX0-793" fmla="*/ 3030726 w 5381793"/>
                <a:gd name="connsiteY0-794" fmla="*/ 0 h 5890437"/>
                <a:gd name="connsiteX1-795" fmla="*/ 890128 w 5381793"/>
                <a:gd name="connsiteY1-796" fmla="*/ 1098883 h 5890437"/>
                <a:gd name="connsiteX2-797" fmla="*/ 649032 w 5381793"/>
                <a:gd name="connsiteY2-798" fmla="*/ 2137144 h 5890437"/>
                <a:gd name="connsiteX3-799" fmla="*/ 447 w 5381793"/>
                <a:gd name="connsiteY3-800" fmla="*/ 3051544 h 5890437"/>
                <a:gd name="connsiteX4-801" fmla="*/ 510810 w 5381793"/>
                <a:gd name="connsiteY4-802" fmla="*/ 3327991 h 5890437"/>
                <a:gd name="connsiteX5-803" fmla="*/ 298158 w 5381793"/>
                <a:gd name="connsiteY5-804" fmla="*/ 3657600 h 5890437"/>
                <a:gd name="connsiteX6-805" fmla="*/ 489544 w 5381793"/>
                <a:gd name="connsiteY6-806" fmla="*/ 3870251 h 5890437"/>
                <a:gd name="connsiteX7-807" fmla="*/ 372586 w 5381793"/>
                <a:gd name="connsiteY7-808" fmla="*/ 4061637 h 5890437"/>
                <a:gd name="connsiteX8-809" fmla="*/ 563972 w 5381793"/>
                <a:gd name="connsiteY8-810" fmla="*/ 4316819 h 5890437"/>
                <a:gd name="connsiteX9-811" fmla="*/ 500177 w 5381793"/>
                <a:gd name="connsiteY9-812" fmla="*/ 4976037 h 5890437"/>
                <a:gd name="connsiteX10-813" fmla="*/ 1754819 w 5381793"/>
                <a:gd name="connsiteY10-814" fmla="*/ 5199321 h 5890437"/>
                <a:gd name="connsiteX11-815" fmla="*/ 1946205 w 5381793"/>
                <a:gd name="connsiteY11-816" fmla="*/ 5890437 h 5890437"/>
                <a:gd name="connsiteX12-817" fmla="*/ 4785098 w 5381793"/>
                <a:gd name="connsiteY12-818" fmla="*/ 5858540 h 5890437"/>
                <a:gd name="connsiteX13-819" fmla="*/ 4891424 w 5381793"/>
                <a:gd name="connsiteY13-820" fmla="*/ 3519377 h 5890437"/>
                <a:gd name="connsiteX14-821" fmla="*/ 3030726 w 5381793"/>
                <a:gd name="connsiteY14-822" fmla="*/ 0 h 5890437"/>
                <a:gd name="connsiteX0-823" fmla="*/ 3030764 w 5381831"/>
                <a:gd name="connsiteY0-824" fmla="*/ 0 h 5890437"/>
                <a:gd name="connsiteX1-825" fmla="*/ 890166 w 5381831"/>
                <a:gd name="connsiteY1-826" fmla="*/ 1098883 h 5890437"/>
                <a:gd name="connsiteX2-827" fmla="*/ 607506 w 5381831"/>
                <a:gd name="connsiteY2-828" fmla="*/ 2172770 h 5890437"/>
                <a:gd name="connsiteX3-829" fmla="*/ 485 w 5381831"/>
                <a:gd name="connsiteY3-830" fmla="*/ 3051544 h 5890437"/>
                <a:gd name="connsiteX4-831" fmla="*/ 510848 w 5381831"/>
                <a:gd name="connsiteY4-832" fmla="*/ 3327991 h 5890437"/>
                <a:gd name="connsiteX5-833" fmla="*/ 298196 w 5381831"/>
                <a:gd name="connsiteY5-834" fmla="*/ 3657600 h 5890437"/>
                <a:gd name="connsiteX6-835" fmla="*/ 489582 w 5381831"/>
                <a:gd name="connsiteY6-836" fmla="*/ 3870251 h 5890437"/>
                <a:gd name="connsiteX7-837" fmla="*/ 372624 w 5381831"/>
                <a:gd name="connsiteY7-838" fmla="*/ 4061637 h 5890437"/>
                <a:gd name="connsiteX8-839" fmla="*/ 564010 w 5381831"/>
                <a:gd name="connsiteY8-840" fmla="*/ 4316819 h 5890437"/>
                <a:gd name="connsiteX9-841" fmla="*/ 500215 w 5381831"/>
                <a:gd name="connsiteY9-842" fmla="*/ 4976037 h 5890437"/>
                <a:gd name="connsiteX10-843" fmla="*/ 1754857 w 5381831"/>
                <a:gd name="connsiteY10-844" fmla="*/ 5199321 h 5890437"/>
                <a:gd name="connsiteX11-845" fmla="*/ 1946243 w 5381831"/>
                <a:gd name="connsiteY11-846" fmla="*/ 5890437 h 5890437"/>
                <a:gd name="connsiteX12-847" fmla="*/ 4785136 w 5381831"/>
                <a:gd name="connsiteY12-848" fmla="*/ 5858540 h 5890437"/>
                <a:gd name="connsiteX13-849" fmla="*/ 4891462 w 5381831"/>
                <a:gd name="connsiteY13-850" fmla="*/ 3519377 h 5890437"/>
                <a:gd name="connsiteX14-851" fmla="*/ 3030764 w 5381831"/>
                <a:gd name="connsiteY14-852" fmla="*/ 0 h 5890437"/>
                <a:gd name="connsiteX0-853" fmla="*/ 3030764 w 5381831"/>
                <a:gd name="connsiteY0-854" fmla="*/ 0 h 5890437"/>
                <a:gd name="connsiteX1-855" fmla="*/ 890166 w 5381831"/>
                <a:gd name="connsiteY1-856" fmla="*/ 1098883 h 5890437"/>
                <a:gd name="connsiteX2-857" fmla="*/ 607506 w 5381831"/>
                <a:gd name="connsiteY2-858" fmla="*/ 2172770 h 5890437"/>
                <a:gd name="connsiteX3-859" fmla="*/ 485 w 5381831"/>
                <a:gd name="connsiteY3-860" fmla="*/ 3051544 h 5890437"/>
                <a:gd name="connsiteX4-861" fmla="*/ 510848 w 5381831"/>
                <a:gd name="connsiteY4-862" fmla="*/ 3327991 h 5890437"/>
                <a:gd name="connsiteX5-863" fmla="*/ 298196 w 5381831"/>
                <a:gd name="connsiteY5-864" fmla="*/ 3657600 h 5890437"/>
                <a:gd name="connsiteX6-865" fmla="*/ 489582 w 5381831"/>
                <a:gd name="connsiteY6-866" fmla="*/ 3870251 h 5890437"/>
                <a:gd name="connsiteX7-867" fmla="*/ 372624 w 5381831"/>
                <a:gd name="connsiteY7-868" fmla="*/ 4061637 h 5890437"/>
                <a:gd name="connsiteX8-869" fmla="*/ 564010 w 5381831"/>
                <a:gd name="connsiteY8-870" fmla="*/ 4316819 h 5890437"/>
                <a:gd name="connsiteX9-871" fmla="*/ 500215 w 5381831"/>
                <a:gd name="connsiteY9-872" fmla="*/ 4976037 h 5890437"/>
                <a:gd name="connsiteX10-873" fmla="*/ 1754857 w 5381831"/>
                <a:gd name="connsiteY10-874" fmla="*/ 5199321 h 5890437"/>
                <a:gd name="connsiteX11-875" fmla="*/ 1946243 w 5381831"/>
                <a:gd name="connsiteY11-876" fmla="*/ 5890437 h 5890437"/>
                <a:gd name="connsiteX12-877" fmla="*/ 4785136 w 5381831"/>
                <a:gd name="connsiteY12-878" fmla="*/ 5858540 h 5890437"/>
                <a:gd name="connsiteX13-879" fmla="*/ 4891462 w 5381831"/>
                <a:gd name="connsiteY13-880" fmla="*/ 3519377 h 5890437"/>
                <a:gd name="connsiteX14-881" fmla="*/ 3030764 w 5381831"/>
                <a:gd name="connsiteY14-882" fmla="*/ 0 h 5890437"/>
                <a:gd name="connsiteX0-883" fmla="*/ 3030839 w 5381906"/>
                <a:gd name="connsiteY0-884" fmla="*/ 0 h 5890437"/>
                <a:gd name="connsiteX1-885" fmla="*/ 890241 w 5381906"/>
                <a:gd name="connsiteY1-886" fmla="*/ 1098883 h 5890437"/>
                <a:gd name="connsiteX2-887" fmla="*/ 607581 w 5381906"/>
                <a:gd name="connsiteY2-888" fmla="*/ 2172770 h 5890437"/>
                <a:gd name="connsiteX3-889" fmla="*/ 560 w 5381906"/>
                <a:gd name="connsiteY3-890" fmla="*/ 3051544 h 5890437"/>
                <a:gd name="connsiteX4-891" fmla="*/ 510923 w 5381906"/>
                <a:gd name="connsiteY4-892" fmla="*/ 3327991 h 5890437"/>
                <a:gd name="connsiteX5-893" fmla="*/ 298271 w 5381906"/>
                <a:gd name="connsiteY5-894" fmla="*/ 3657600 h 5890437"/>
                <a:gd name="connsiteX6-895" fmla="*/ 489657 w 5381906"/>
                <a:gd name="connsiteY6-896" fmla="*/ 3870251 h 5890437"/>
                <a:gd name="connsiteX7-897" fmla="*/ 372699 w 5381906"/>
                <a:gd name="connsiteY7-898" fmla="*/ 4061637 h 5890437"/>
                <a:gd name="connsiteX8-899" fmla="*/ 564085 w 5381906"/>
                <a:gd name="connsiteY8-900" fmla="*/ 4316819 h 5890437"/>
                <a:gd name="connsiteX9-901" fmla="*/ 500290 w 5381906"/>
                <a:gd name="connsiteY9-902" fmla="*/ 4976037 h 5890437"/>
                <a:gd name="connsiteX10-903" fmla="*/ 1754932 w 5381906"/>
                <a:gd name="connsiteY10-904" fmla="*/ 5199321 h 5890437"/>
                <a:gd name="connsiteX11-905" fmla="*/ 1946318 w 5381906"/>
                <a:gd name="connsiteY11-906" fmla="*/ 5890437 h 5890437"/>
                <a:gd name="connsiteX12-907" fmla="*/ 4785211 w 5381906"/>
                <a:gd name="connsiteY12-908" fmla="*/ 5858540 h 5890437"/>
                <a:gd name="connsiteX13-909" fmla="*/ 4891537 w 5381906"/>
                <a:gd name="connsiteY13-910" fmla="*/ 3519377 h 5890437"/>
                <a:gd name="connsiteX14-911" fmla="*/ 3030839 w 5381906"/>
                <a:gd name="connsiteY14-912" fmla="*/ 0 h 5890437"/>
                <a:gd name="connsiteX0-913" fmla="*/ 3030839 w 5381906"/>
                <a:gd name="connsiteY0-914" fmla="*/ 0 h 5890437"/>
                <a:gd name="connsiteX1-915" fmla="*/ 890241 w 5381906"/>
                <a:gd name="connsiteY1-916" fmla="*/ 1098883 h 5890437"/>
                <a:gd name="connsiteX2-917" fmla="*/ 607581 w 5381906"/>
                <a:gd name="connsiteY2-918" fmla="*/ 2172770 h 5890437"/>
                <a:gd name="connsiteX3-919" fmla="*/ 560 w 5381906"/>
                <a:gd name="connsiteY3-920" fmla="*/ 3051544 h 5890437"/>
                <a:gd name="connsiteX4-921" fmla="*/ 510923 w 5381906"/>
                <a:gd name="connsiteY4-922" fmla="*/ 3327991 h 5890437"/>
                <a:gd name="connsiteX5-923" fmla="*/ 298271 w 5381906"/>
                <a:gd name="connsiteY5-924" fmla="*/ 3657600 h 5890437"/>
                <a:gd name="connsiteX6-925" fmla="*/ 489657 w 5381906"/>
                <a:gd name="connsiteY6-926" fmla="*/ 3870251 h 5890437"/>
                <a:gd name="connsiteX7-927" fmla="*/ 372699 w 5381906"/>
                <a:gd name="connsiteY7-928" fmla="*/ 4061637 h 5890437"/>
                <a:gd name="connsiteX8-929" fmla="*/ 564085 w 5381906"/>
                <a:gd name="connsiteY8-930" fmla="*/ 4316819 h 5890437"/>
                <a:gd name="connsiteX9-931" fmla="*/ 500290 w 5381906"/>
                <a:gd name="connsiteY9-932" fmla="*/ 4976037 h 5890437"/>
                <a:gd name="connsiteX10-933" fmla="*/ 1754932 w 5381906"/>
                <a:gd name="connsiteY10-934" fmla="*/ 5199321 h 5890437"/>
                <a:gd name="connsiteX11-935" fmla="*/ 1946318 w 5381906"/>
                <a:gd name="connsiteY11-936" fmla="*/ 5890437 h 5890437"/>
                <a:gd name="connsiteX12-937" fmla="*/ 4785211 w 5381906"/>
                <a:gd name="connsiteY12-938" fmla="*/ 5858540 h 5890437"/>
                <a:gd name="connsiteX13-939" fmla="*/ 4891537 w 5381906"/>
                <a:gd name="connsiteY13-940" fmla="*/ 3519377 h 5890437"/>
                <a:gd name="connsiteX14-941" fmla="*/ 3030839 w 5381906"/>
                <a:gd name="connsiteY14-942" fmla="*/ 0 h 5890437"/>
                <a:gd name="connsiteX0-943" fmla="*/ 3030839 w 5381906"/>
                <a:gd name="connsiteY0-944" fmla="*/ 0 h 5890437"/>
                <a:gd name="connsiteX1-945" fmla="*/ 890241 w 5381906"/>
                <a:gd name="connsiteY1-946" fmla="*/ 1098883 h 5890437"/>
                <a:gd name="connsiteX2-947" fmla="*/ 607581 w 5381906"/>
                <a:gd name="connsiteY2-948" fmla="*/ 2172770 h 5890437"/>
                <a:gd name="connsiteX3-949" fmla="*/ 560 w 5381906"/>
                <a:gd name="connsiteY3-950" fmla="*/ 3051544 h 5890437"/>
                <a:gd name="connsiteX4-951" fmla="*/ 510923 w 5381906"/>
                <a:gd name="connsiteY4-952" fmla="*/ 3327991 h 5890437"/>
                <a:gd name="connsiteX5-953" fmla="*/ 298271 w 5381906"/>
                <a:gd name="connsiteY5-954" fmla="*/ 3657600 h 5890437"/>
                <a:gd name="connsiteX6-955" fmla="*/ 489657 w 5381906"/>
                <a:gd name="connsiteY6-956" fmla="*/ 3870251 h 5890437"/>
                <a:gd name="connsiteX7-957" fmla="*/ 372699 w 5381906"/>
                <a:gd name="connsiteY7-958" fmla="*/ 4061637 h 5890437"/>
                <a:gd name="connsiteX8-959" fmla="*/ 564085 w 5381906"/>
                <a:gd name="connsiteY8-960" fmla="*/ 4316819 h 5890437"/>
                <a:gd name="connsiteX9-961" fmla="*/ 500290 w 5381906"/>
                <a:gd name="connsiteY9-962" fmla="*/ 4976037 h 5890437"/>
                <a:gd name="connsiteX10-963" fmla="*/ 1754932 w 5381906"/>
                <a:gd name="connsiteY10-964" fmla="*/ 5199321 h 5890437"/>
                <a:gd name="connsiteX11-965" fmla="*/ 1946318 w 5381906"/>
                <a:gd name="connsiteY11-966" fmla="*/ 5890437 h 5890437"/>
                <a:gd name="connsiteX12-967" fmla="*/ 4785211 w 5381906"/>
                <a:gd name="connsiteY12-968" fmla="*/ 5858540 h 5890437"/>
                <a:gd name="connsiteX13-969" fmla="*/ 4891537 w 5381906"/>
                <a:gd name="connsiteY13-970" fmla="*/ 3519377 h 5890437"/>
                <a:gd name="connsiteX14-971" fmla="*/ 3030839 w 5381906"/>
                <a:gd name="connsiteY14-972" fmla="*/ 0 h 5890437"/>
                <a:gd name="connsiteX0-973" fmla="*/ 3030839 w 5381906"/>
                <a:gd name="connsiteY0-974" fmla="*/ 0 h 5890437"/>
                <a:gd name="connsiteX1-975" fmla="*/ 890241 w 5381906"/>
                <a:gd name="connsiteY1-976" fmla="*/ 1098883 h 5890437"/>
                <a:gd name="connsiteX2-977" fmla="*/ 607581 w 5381906"/>
                <a:gd name="connsiteY2-978" fmla="*/ 2172770 h 5890437"/>
                <a:gd name="connsiteX3-979" fmla="*/ 560 w 5381906"/>
                <a:gd name="connsiteY3-980" fmla="*/ 3051544 h 5890437"/>
                <a:gd name="connsiteX4-981" fmla="*/ 510923 w 5381906"/>
                <a:gd name="connsiteY4-982" fmla="*/ 3327991 h 5890437"/>
                <a:gd name="connsiteX5-983" fmla="*/ 339835 w 5381906"/>
                <a:gd name="connsiteY5-984" fmla="*/ 3734790 h 5890437"/>
                <a:gd name="connsiteX6-985" fmla="*/ 489657 w 5381906"/>
                <a:gd name="connsiteY6-986" fmla="*/ 3870251 h 5890437"/>
                <a:gd name="connsiteX7-987" fmla="*/ 372699 w 5381906"/>
                <a:gd name="connsiteY7-988" fmla="*/ 4061637 h 5890437"/>
                <a:gd name="connsiteX8-989" fmla="*/ 564085 w 5381906"/>
                <a:gd name="connsiteY8-990" fmla="*/ 4316819 h 5890437"/>
                <a:gd name="connsiteX9-991" fmla="*/ 500290 w 5381906"/>
                <a:gd name="connsiteY9-992" fmla="*/ 4976037 h 5890437"/>
                <a:gd name="connsiteX10-993" fmla="*/ 1754932 w 5381906"/>
                <a:gd name="connsiteY10-994" fmla="*/ 5199321 h 5890437"/>
                <a:gd name="connsiteX11-995" fmla="*/ 1946318 w 5381906"/>
                <a:gd name="connsiteY11-996" fmla="*/ 5890437 h 5890437"/>
                <a:gd name="connsiteX12-997" fmla="*/ 4785211 w 5381906"/>
                <a:gd name="connsiteY12-998" fmla="*/ 5858540 h 5890437"/>
                <a:gd name="connsiteX13-999" fmla="*/ 4891537 w 5381906"/>
                <a:gd name="connsiteY13-1000" fmla="*/ 3519377 h 5890437"/>
                <a:gd name="connsiteX14-1001" fmla="*/ 3030839 w 5381906"/>
                <a:gd name="connsiteY14-1002" fmla="*/ 0 h 5890437"/>
                <a:gd name="connsiteX0-1003" fmla="*/ 3030839 w 5381906"/>
                <a:gd name="connsiteY0-1004" fmla="*/ 0 h 5890437"/>
                <a:gd name="connsiteX1-1005" fmla="*/ 890241 w 5381906"/>
                <a:gd name="connsiteY1-1006" fmla="*/ 1098883 h 5890437"/>
                <a:gd name="connsiteX2-1007" fmla="*/ 607581 w 5381906"/>
                <a:gd name="connsiteY2-1008" fmla="*/ 2172770 h 5890437"/>
                <a:gd name="connsiteX3-1009" fmla="*/ 560 w 5381906"/>
                <a:gd name="connsiteY3-1010" fmla="*/ 3051544 h 5890437"/>
                <a:gd name="connsiteX4-1011" fmla="*/ 510923 w 5381906"/>
                <a:gd name="connsiteY4-1012" fmla="*/ 3327991 h 5890437"/>
                <a:gd name="connsiteX5-1013" fmla="*/ 339835 w 5381906"/>
                <a:gd name="connsiteY5-1014" fmla="*/ 3734790 h 5890437"/>
                <a:gd name="connsiteX6-1015" fmla="*/ 489657 w 5381906"/>
                <a:gd name="connsiteY6-1016" fmla="*/ 3870251 h 5890437"/>
                <a:gd name="connsiteX7-1017" fmla="*/ 372699 w 5381906"/>
                <a:gd name="connsiteY7-1018" fmla="*/ 4061637 h 5890437"/>
                <a:gd name="connsiteX8-1019" fmla="*/ 564085 w 5381906"/>
                <a:gd name="connsiteY8-1020" fmla="*/ 4316819 h 5890437"/>
                <a:gd name="connsiteX9-1021" fmla="*/ 500290 w 5381906"/>
                <a:gd name="connsiteY9-1022" fmla="*/ 4976037 h 5890437"/>
                <a:gd name="connsiteX10-1023" fmla="*/ 1754932 w 5381906"/>
                <a:gd name="connsiteY10-1024" fmla="*/ 5199321 h 5890437"/>
                <a:gd name="connsiteX11-1025" fmla="*/ 1946318 w 5381906"/>
                <a:gd name="connsiteY11-1026" fmla="*/ 5890437 h 5890437"/>
                <a:gd name="connsiteX12-1027" fmla="*/ 4785211 w 5381906"/>
                <a:gd name="connsiteY12-1028" fmla="*/ 5858540 h 5890437"/>
                <a:gd name="connsiteX13-1029" fmla="*/ 4891537 w 5381906"/>
                <a:gd name="connsiteY13-1030" fmla="*/ 3519377 h 5890437"/>
                <a:gd name="connsiteX14-1031" fmla="*/ 3030839 w 5381906"/>
                <a:gd name="connsiteY14-1032" fmla="*/ 0 h 5890437"/>
                <a:gd name="connsiteX0-1033" fmla="*/ 3030839 w 5381906"/>
                <a:gd name="connsiteY0-1034" fmla="*/ 0 h 5890437"/>
                <a:gd name="connsiteX1-1035" fmla="*/ 890241 w 5381906"/>
                <a:gd name="connsiteY1-1036" fmla="*/ 1098883 h 5890437"/>
                <a:gd name="connsiteX2-1037" fmla="*/ 607581 w 5381906"/>
                <a:gd name="connsiteY2-1038" fmla="*/ 2172770 h 5890437"/>
                <a:gd name="connsiteX3-1039" fmla="*/ 560 w 5381906"/>
                <a:gd name="connsiteY3-1040" fmla="*/ 3051544 h 5890437"/>
                <a:gd name="connsiteX4-1041" fmla="*/ 510923 w 5381906"/>
                <a:gd name="connsiteY4-1042" fmla="*/ 3327991 h 5890437"/>
                <a:gd name="connsiteX5-1043" fmla="*/ 339835 w 5381906"/>
                <a:gd name="connsiteY5-1044" fmla="*/ 3734790 h 5890437"/>
                <a:gd name="connsiteX6-1045" fmla="*/ 531221 w 5381906"/>
                <a:gd name="connsiteY6-1046" fmla="*/ 3870251 h 5890437"/>
                <a:gd name="connsiteX7-1047" fmla="*/ 372699 w 5381906"/>
                <a:gd name="connsiteY7-1048" fmla="*/ 4061637 h 5890437"/>
                <a:gd name="connsiteX8-1049" fmla="*/ 564085 w 5381906"/>
                <a:gd name="connsiteY8-1050" fmla="*/ 4316819 h 5890437"/>
                <a:gd name="connsiteX9-1051" fmla="*/ 500290 w 5381906"/>
                <a:gd name="connsiteY9-1052" fmla="*/ 4976037 h 5890437"/>
                <a:gd name="connsiteX10-1053" fmla="*/ 1754932 w 5381906"/>
                <a:gd name="connsiteY10-1054" fmla="*/ 5199321 h 5890437"/>
                <a:gd name="connsiteX11-1055" fmla="*/ 1946318 w 5381906"/>
                <a:gd name="connsiteY11-1056" fmla="*/ 5890437 h 5890437"/>
                <a:gd name="connsiteX12-1057" fmla="*/ 4785211 w 5381906"/>
                <a:gd name="connsiteY12-1058" fmla="*/ 5858540 h 5890437"/>
                <a:gd name="connsiteX13-1059" fmla="*/ 4891537 w 5381906"/>
                <a:gd name="connsiteY13-1060" fmla="*/ 3519377 h 5890437"/>
                <a:gd name="connsiteX14-1061" fmla="*/ 3030839 w 5381906"/>
                <a:gd name="connsiteY14-1062" fmla="*/ 0 h 5890437"/>
                <a:gd name="connsiteX0-1063" fmla="*/ 3030839 w 5381906"/>
                <a:gd name="connsiteY0-1064" fmla="*/ 0 h 5890437"/>
                <a:gd name="connsiteX1-1065" fmla="*/ 890241 w 5381906"/>
                <a:gd name="connsiteY1-1066" fmla="*/ 1098883 h 5890437"/>
                <a:gd name="connsiteX2-1067" fmla="*/ 607581 w 5381906"/>
                <a:gd name="connsiteY2-1068" fmla="*/ 2172770 h 5890437"/>
                <a:gd name="connsiteX3-1069" fmla="*/ 560 w 5381906"/>
                <a:gd name="connsiteY3-1070" fmla="*/ 3051544 h 5890437"/>
                <a:gd name="connsiteX4-1071" fmla="*/ 510923 w 5381906"/>
                <a:gd name="connsiteY4-1072" fmla="*/ 3327991 h 5890437"/>
                <a:gd name="connsiteX5-1073" fmla="*/ 339835 w 5381906"/>
                <a:gd name="connsiteY5-1074" fmla="*/ 3734790 h 5890437"/>
                <a:gd name="connsiteX6-1075" fmla="*/ 531221 w 5381906"/>
                <a:gd name="connsiteY6-1076" fmla="*/ 3870251 h 5890437"/>
                <a:gd name="connsiteX7-1077" fmla="*/ 372699 w 5381906"/>
                <a:gd name="connsiteY7-1078" fmla="*/ 4061637 h 5890437"/>
                <a:gd name="connsiteX8-1079" fmla="*/ 564085 w 5381906"/>
                <a:gd name="connsiteY8-1080" fmla="*/ 4316819 h 5890437"/>
                <a:gd name="connsiteX9-1081" fmla="*/ 500290 w 5381906"/>
                <a:gd name="connsiteY9-1082" fmla="*/ 4976037 h 5890437"/>
                <a:gd name="connsiteX10-1083" fmla="*/ 1754932 w 5381906"/>
                <a:gd name="connsiteY10-1084" fmla="*/ 5199321 h 5890437"/>
                <a:gd name="connsiteX11-1085" fmla="*/ 1946318 w 5381906"/>
                <a:gd name="connsiteY11-1086" fmla="*/ 5890437 h 5890437"/>
                <a:gd name="connsiteX12-1087" fmla="*/ 4785211 w 5381906"/>
                <a:gd name="connsiteY12-1088" fmla="*/ 5858540 h 5890437"/>
                <a:gd name="connsiteX13-1089" fmla="*/ 4891537 w 5381906"/>
                <a:gd name="connsiteY13-1090" fmla="*/ 3519377 h 5890437"/>
                <a:gd name="connsiteX14-1091" fmla="*/ 3030839 w 5381906"/>
                <a:gd name="connsiteY14-1092" fmla="*/ 0 h 5890437"/>
                <a:gd name="connsiteX0-1093" fmla="*/ 3030839 w 5381906"/>
                <a:gd name="connsiteY0-1094" fmla="*/ 0 h 5890437"/>
                <a:gd name="connsiteX1-1095" fmla="*/ 890241 w 5381906"/>
                <a:gd name="connsiteY1-1096" fmla="*/ 1098883 h 5890437"/>
                <a:gd name="connsiteX2-1097" fmla="*/ 607581 w 5381906"/>
                <a:gd name="connsiteY2-1098" fmla="*/ 2172770 h 5890437"/>
                <a:gd name="connsiteX3-1099" fmla="*/ 560 w 5381906"/>
                <a:gd name="connsiteY3-1100" fmla="*/ 3051544 h 5890437"/>
                <a:gd name="connsiteX4-1101" fmla="*/ 510923 w 5381906"/>
                <a:gd name="connsiteY4-1102" fmla="*/ 3327991 h 5890437"/>
                <a:gd name="connsiteX5-1103" fmla="*/ 339835 w 5381906"/>
                <a:gd name="connsiteY5-1104" fmla="*/ 3734790 h 5890437"/>
                <a:gd name="connsiteX6-1105" fmla="*/ 531221 w 5381906"/>
                <a:gd name="connsiteY6-1106" fmla="*/ 3870251 h 5890437"/>
                <a:gd name="connsiteX7-1107" fmla="*/ 372699 w 5381906"/>
                <a:gd name="connsiteY7-1108" fmla="*/ 4061637 h 5890437"/>
                <a:gd name="connsiteX8-1109" fmla="*/ 564085 w 5381906"/>
                <a:gd name="connsiteY8-1110" fmla="*/ 4316819 h 5890437"/>
                <a:gd name="connsiteX9-1111" fmla="*/ 500290 w 5381906"/>
                <a:gd name="connsiteY9-1112" fmla="*/ 4976037 h 5890437"/>
                <a:gd name="connsiteX10-1113" fmla="*/ 1754932 w 5381906"/>
                <a:gd name="connsiteY10-1114" fmla="*/ 5199321 h 5890437"/>
                <a:gd name="connsiteX11-1115" fmla="*/ 1946318 w 5381906"/>
                <a:gd name="connsiteY11-1116" fmla="*/ 5890437 h 5890437"/>
                <a:gd name="connsiteX12-1117" fmla="*/ 4785211 w 5381906"/>
                <a:gd name="connsiteY12-1118" fmla="*/ 5858540 h 5890437"/>
                <a:gd name="connsiteX13-1119" fmla="*/ 4891537 w 5381906"/>
                <a:gd name="connsiteY13-1120" fmla="*/ 3519377 h 5890437"/>
                <a:gd name="connsiteX14-1121" fmla="*/ 3030839 w 5381906"/>
                <a:gd name="connsiteY14-1122" fmla="*/ 0 h 5890437"/>
                <a:gd name="connsiteX0-1123" fmla="*/ 3030839 w 5381906"/>
                <a:gd name="connsiteY0-1124" fmla="*/ 0 h 5890437"/>
                <a:gd name="connsiteX1-1125" fmla="*/ 890241 w 5381906"/>
                <a:gd name="connsiteY1-1126" fmla="*/ 1098883 h 5890437"/>
                <a:gd name="connsiteX2-1127" fmla="*/ 607581 w 5381906"/>
                <a:gd name="connsiteY2-1128" fmla="*/ 2172770 h 5890437"/>
                <a:gd name="connsiteX3-1129" fmla="*/ 560 w 5381906"/>
                <a:gd name="connsiteY3-1130" fmla="*/ 3051544 h 5890437"/>
                <a:gd name="connsiteX4-1131" fmla="*/ 510923 w 5381906"/>
                <a:gd name="connsiteY4-1132" fmla="*/ 3327991 h 5890437"/>
                <a:gd name="connsiteX5-1133" fmla="*/ 339835 w 5381906"/>
                <a:gd name="connsiteY5-1134" fmla="*/ 3734790 h 5890437"/>
                <a:gd name="connsiteX6-1135" fmla="*/ 531221 w 5381906"/>
                <a:gd name="connsiteY6-1136" fmla="*/ 3870251 h 5890437"/>
                <a:gd name="connsiteX7-1137" fmla="*/ 372699 w 5381906"/>
                <a:gd name="connsiteY7-1138" fmla="*/ 4061637 h 5890437"/>
                <a:gd name="connsiteX8-1139" fmla="*/ 564085 w 5381906"/>
                <a:gd name="connsiteY8-1140" fmla="*/ 4316819 h 5890437"/>
                <a:gd name="connsiteX9-1141" fmla="*/ 500290 w 5381906"/>
                <a:gd name="connsiteY9-1142" fmla="*/ 4976037 h 5890437"/>
                <a:gd name="connsiteX10-1143" fmla="*/ 1754932 w 5381906"/>
                <a:gd name="connsiteY10-1144" fmla="*/ 5199321 h 5890437"/>
                <a:gd name="connsiteX11-1145" fmla="*/ 1946318 w 5381906"/>
                <a:gd name="connsiteY11-1146" fmla="*/ 5890437 h 5890437"/>
                <a:gd name="connsiteX12-1147" fmla="*/ 4785211 w 5381906"/>
                <a:gd name="connsiteY12-1148" fmla="*/ 5858540 h 5890437"/>
                <a:gd name="connsiteX13-1149" fmla="*/ 4891537 w 5381906"/>
                <a:gd name="connsiteY13-1150" fmla="*/ 3519377 h 5890437"/>
                <a:gd name="connsiteX14-1151" fmla="*/ 3030839 w 5381906"/>
                <a:gd name="connsiteY14-1152" fmla="*/ 0 h 5890437"/>
                <a:gd name="connsiteX0-1153" fmla="*/ 3030839 w 5381906"/>
                <a:gd name="connsiteY0-1154" fmla="*/ 0 h 5890437"/>
                <a:gd name="connsiteX1-1155" fmla="*/ 890241 w 5381906"/>
                <a:gd name="connsiteY1-1156" fmla="*/ 1098883 h 5890437"/>
                <a:gd name="connsiteX2-1157" fmla="*/ 607581 w 5381906"/>
                <a:gd name="connsiteY2-1158" fmla="*/ 2172770 h 5890437"/>
                <a:gd name="connsiteX3-1159" fmla="*/ 560 w 5381906"/>
                <a:gd name="connsiteY3-1160" fmla="*/ 3051544 h 5890437"/>
                <a:gd name="connsiteX4-1161" fmla="*/ 510923 w 5381906"/>
                <a:gd name="connsiteY4-1162" fmla="*/ 3327991 h 5890437"/>
                <a:gd name="connsiteX5-1163" fmla="*/ 339835 w 5381906"/>
                <a:gd name="connsiteY5-1164" fmla="*/ 3734790 h 5890437"/>
                <a:gd name="connsiteX6-1165" fmla="*/ 531221 w 5381906"/>
                <a:gd name="connsiteY6-1166" fmla="*/ 3870251 h 5890437"/>
                <a:gd name="connsiteX7-1167" fmla="*/ 372699 w 5381906"/>
                <a:gd name="connsiteY7-1168" fmla="*/ 4061637 h 5890437"/>
                <a:gd name="connsiteX8-1169" fmla="*/ 564085 w 5381906"/>
                <a:gd name="connsiteY8-1170" fmla="*/ 4316819 h 5890437"/>
                <a:gd name="connsiteX9-1171" fmla="*/ 500290 w 5381906"/>
                <a:gd name="connsiteY9-1172" fmla="*/ 4976037 h 5890437"/>
                <a:gd name="connsiteX10-1173" fmla="*/ 1754932 w 5381906"/>
                <a:gd name="connsiteY10-1174" fmla="*/ 5199321 h 5890437"/>
                <a:gd name="connsiteX11-1175" fmla="*/ 1946318 w 5381906"/>
                <a:gd name="connsiteY11-1176" fmla="*/ 5890437 h 5890437"/>
                <a:gd name="connsiteX12-1177" fmla="*/ 4785211 w 5381906"/>
                <a:gd name="connsiteY12-1178" fmla="*/ 5858540 h 5890437"/>
                <a:gd name="connsiteX13-1179" fmla="*/ 4891537 w 5381906"/>
                <a:gd name="connsiteY13-1180" fmla="*/ 3519377 h 5890437"/>
                <a:gd name="connsiteX14-1181" fmla="*/ 3030839 w 5381906"/>
                <a:gd name="connsiteY14-1182" fmla="*/ 0 h 5890437"/>
                <a:gd name="connsiteX0-1183" fmla="*/ 3030839 w 5381906"/>
                <a:gd name="connsiteY0-1184" fmla="*/ 0 h 5890437"/>
                <a:gd name="connsiteX1-1185" fmla="*/ 890241 w 5381906"/>
                <a:gd name="connsiteY1-1186" fmla="*/ 1098883 h 5890437"/>
                <a:gd name="connsiteX2-1187" fmla="*/ 607581 w 5381906"/>
                <a:gd name="connsiteY2-1188" fmla="*/ 2172770 h 5890437"/>
                <a:gd name="connsiteX3-1189" fmla="*/ 560 w 5381906"/>
                <a:gd name="connsiteY3-1190" fmla="*/ 3051544 h 5890437"/>
                <a:gd name="connsiteX4-1191" fmla="*/ 510923 w 5381906"/>
                <a:gd name="connsiteY4-1192" fmla="*/ 3327991 h 5890437"/>
                <a:gd name="connsiteX5-1193" fmla="*/ 339835 w 5381906"/>
                <a:gd name="connsiteY5-1194" fmla="*/ 3734790 h 5890437"/>
                <a:gd name="connsiteX6-1195" fmla="*/ 531221 w 5381906"/>
                <a:gd name="connsiteY6-1196" fmla="*/ 3870251 h 5890437"/>
                <a:gd name="connsiteX7-1197" fmla="*/ 372699 w 5381906"/>
                <a:gd name="connsiteY7-1198" fmla="*/ 4061637 h 5890437"/>
                <a:gd name="connsiteX8-1199" fmla="*/ 564085 w 5381906"/>
                <a:gd name="connsiteY8-1200" fmla="*/ 4316819 h 5890437"/>
                <a:gd name="connsiteX9-1201" fmla="*/ 500290 w 5381906"/>
                <a:gd name="connsiteY9-1202" fmla="*/ 4976037 h 5890437"/>
                <a:gd name="connsiteX10-1203" fmla="*/ 1754932 w 5381906"/>
                <a:gd name="connsiteY10-1204" fmla="*/ 5199321 h 5890437"/>
                <a:gd name="connsiteX11-1205" fmla="*/ 1946318 w 5381906"/>
                <a:gd name="connsiteY11-1206" fmla="*/ 5890437 h 5890437"/>
                <a:gd name="connsiteX12-1207" fmla="*/ 4785211 w 5381906"/>
                <a:gd name="connsiteY12-1208" fmla="*/ 5858540 h 5890437"/>
                <a:gd name="connsiteX13-1209" fmla="*/ 4891537 w 5381906"/>
                <a:gd name="connsiteY13-1210" fmla="*/ 3519377 h 5890437"/>
                <a:gd name="connsiteX14-1211" fmla="*/ 3030839 w 5381906"/>
                <a:gd name="connsiteY14-1212" fmla="*/ 0 h 5890437"/>
                <a:gd name="connsiteX0-1213" fmla="*/ 3030839 w 5381906"/>
                <a:gd name="connsiteY0-1214" fmla="*/ 0 h 5890437"/>
                <a:gd name="connsiteX1-1215" fmla="*/ 890241 w 5381906"/>
                <a:gd name="connsiteY1-1216" fmla="*/ 1098883 h 5890437"/>
                <a:gd name="connsiteX2-1217" fmla="*/ 607581 w 5381906"/>
                <a:gd name="connsiteY2-1218" fmla="*/ 2172770 h 5890437"/>
                <a:gd name="connsiteX3-1219" fmla="*/ 560 w 5381906"/>
                <a:gd name="connsiteY3-1220" fmla="*/ 3051544 h 5890437"/>
                <a:gd name="connsiteX4-1221" fmla="*/ 510923 w 5381906"/>
                <a:gd name="connsiteY4-1222" fmla="*/ 3327991 h 5890437"/>
                <a:gd name="connsiteX5-1223" fmla="*/ 339835 w 5381906"/>
                <a:gd name="connsiteY5-1224" fmla="*/ 3734790 h 5890437"/>
                <a:gd name="connsiteX6-1225" fmla="*/ 531221 w 5381906"/>
                <a:gd name="connsiteY6-1226" fmla="*/ 3870251 h 5890437"/>
                <a:gd name="connsiteX7-1227" fmla="*/ 372699 w 5381906"/>
                <a:gd name="connsiteY7-1228" fmla="*/ 4061637 h 5890437"/>
                <a:gd name="connsiteX8-1229" fmla="*/ 564085 w 5381906"/>
                <a:gd name="connsiteY8-1230" fmla="*/ 4316819 h 5890437"/>
                <a:gd name="connsiteX9-1231" fmla="*/ 500290 w 5381906"/>
                <a:gd name="connsiteY9-1232" fmla="*/ 4976037 h 5890437"/>
                <a:gd name="connsiteX10-1233" fmla="*/ 1754932 w 5381906"/>
                <a:gd name="connsiteY10-1234" fmla="*/ 5199321 h 5890437"/>
                <a:gd name="connsiteX11-1235" fmla="*/ 1946318 w 5381906"/>
                <a:gd name="connsiteY11-1236" fmla="*/ 5890437 h 5890437"/>
                <a:gd name="connsiteX12-1237" fmla="*/ 4785211 w 5381906"/>
                <a:gd name="connsiteY12-1238" fmla="*/ 5858540 h 5890437"/>
                <a:gd name="connsiteX13-1239" fmla="*/ 4891537 w 5381906"/>
                <a:gd name="connsiteY13-1240" fmla="*/ 3519377 h 5890437"/>
                <a:gd name="connsiteX14-1241" fmla="*/ 3030839 w 5381906"/>
                <a:gd name="connsiteY14-1242" fmla="*/ 0 h 5890437"/>
                <a:gd name="connsiteX0-1243" fmla="*/ 3030839 w 5381906"/>
                <a:gd name="connsiteY0-1244" fmla="*/ 0 h 5890437"/>
                <a:gd name="connsiteX1-1245" fmla="*/ 890241 w 5381906"/>
                <a:gd name="connsiteY1-1246" fmla="*/ 1098883 h 5890437"/>
                <a:gd name="connsiteX2-1247" fmla="*/ 607581 w 5381906"/>
                <a:gd name="connsiteY2-1248" fmla="*/ 2172770 h 5890437"/>
                <a:gd name="connsiteX3-1249" fmla="*/ 560 w 5381906"/>
                <a:gd name="connsiteY3-1250" fmla="*/ 3051544 h 5890437"/>
                <a:gd name="connsiteX4-1251" fmla="*/ 510923 w 5381906"/>
                <a:gd name="connsiteY4-1252" fmla="*/ 3327991 h 5890437"/>
                <a:gd name="connsiteX5-1253" fmla="*/ 339835 w 5381906"/>
                <a:gd name="connsiteY5-1254" fmla="*/ 3734790 h 5890437"/>
                <a:gd name="connsiteX6-1255" fmla="*/ 531221 w 5381906"/>
                <a:gd name="connsiteY6-1256" fmla="*/ 3870251 h 5890437"/>
                <a:gd name="connsiteX7-1257" fmla="*/ 372699 w 5381906"/>
                <a:gd name="connsiteY7-1258" fmla="*/ 4061637 h 5890437"/>
                <a:gd name="connsiteX8-1259" fmla="*/ 564085 w 5381906"/>
                <a:gd name="connsiteY8-1260" fmla="*/ 4316819 h 5890437"/>
                <a:gd name="connsiteX9-1261" fmla="*/ 500290 w 5381906"/>
                <a:gd name="connsiteY9-1262" fmla="*/ 4976037 h 5890437"/>
                <a:gd name="connsiteX10-1263" fmla="*/ 1754932 w 5381906"/>
                <a:gd name="connsiteY10-1264" fmla="*/ 5199321 h 5890437"/>
                <a:gd name="connsiteX11-1265" fmla="*/ 1946318 w 5381906"/>
                <a:gd name="connsiteY11-1266" fmla="*/ 5890437 h 5890437"/>
                <a:gd name="connsiteX12-1267" fmla="*/ 4785211 w 5381906"/>
                <a:gd name="connsiteY12-1268" fmla="*/ 5858540 h 5890437"/>
                <a:gd name="connsiteX13-1269" fmla="*/ 4891537 w 5381906"/>
                <a:gd name="connsiteY13-1270" fmla="*/ 3519377 h 5890437"/>
                <a:gd name="connsiteX14-1271" fmla="*/ 3030839 w 5381906"/>
                <a:gd name="connsiteY14-1272" fmla="*/ 0 h 5890437"/>
                <a:gd name="connsiteX0-1273" fmla="*/ 3030839 w 5381906"/>
                <a:gd name="connsiteY0-1274" fmla="*/ 0 h 5890437"/>
                <a:gd name="connsiteX1-1275" fmla="*/ 890241 w 5381906"/>
                <a:gd name="connsiteY1-1276" fmla="*/ 1098883 h 5890437"/>
                <a:gd name="connsiteX2-1277" fmla="*/ 607581 w 5381906"/>
                <a:gd name="connsiteY2-1278" fmla="*/ 2172770 h 5890437"/>
                <a:gd name="connsiteX3-1279" fmla="*/ 560 w 5381906"/>
                <a:gd name="connsiteY3-1280" fmla="*/ 3051544 h 5890437"/>
                <a:gd name="connsiteX4-1281" fmla="*/ 510923 w 5381906"/>
                <a:gd name="connsiteY4-1282" fmla="*/ 3327991 h 5890437"/>
                <a:gd name="connsiteX5-1283" fmla="*/ 339835 w 5381906"/>
                <a:gd name="connsiteY5-1284" fmla="*/ 3734790 h 5890437"/>
                <a:gd name="connsiteX6-1285" fmla="*/ 531221 w 5381906"/>
                <a:gd name="connsiteY6-1286" fmla="*/ 3870251 h 5890437"/>
                <a:gd name="connsiteX7-1287" fmla="*/ 372699 w 5381906"/>
                <a:gd name="connsiteY7-1288" fmla="*/ 4061637 h 5890437"/>
                <a:gd name="connsiteX8-1289" fmla="*/ 564085 w 5381906"/>
                <a:gd name="connsiteY8-1290" fmla="*/ 4316819 h 5890437"/>
                <a:gd name="connsiteX9-1291" fmla="*/ 500290 w 5381906"/>
                <a:gd name="connsiteY9-1292" fmla="*/ 4976037 h 5890437"/>
                <a:gd name="connsiteX10-1293" fmla="*/ 1754932 w 5381906"/>
                <a:gd name="connsiteY10-1294" fmla="*/ 5039004 h 5890437"/>
                <a:gd name="connsiteX11-1295" fmla="*/ 1946318 w 5381906"/>
                <a:gd name="connsiteY11-1296" fmla="*/ 5890437 h 5890437"/>
                <a:gd name="connsiteX12-1297" fmla="*/ 4785211 w 5381906"/>
                <a:gd name="connsiteY12-1298" fmla="*/ 5858540 h 5890437"/>
                <a:gd name="connsiteX13-1299" fmla="*/ 4891537 w 5381906"/>
                <a:gd name="connsiteY13-1300" fmla="*/ 3519377 h 5890437"/>
                <a:gd name="connsiteX14-1301" fmla="*/ 3030839 w 5381906"/>
                <a:gd name="connsiteY14-1302" fmla="*/ 0 h 5890437"/>
                <a:gd name="connsiteX0-1303" fmla="*/ 3030839 w 5381906"/>
                <a:gd name="connsiteY0-1304" fmla="*/ 0 h 5890437"/>
                <a:gd name="connsiteX1-1305" fmla="*/ 890241 w 5381906"/>
                <a:gd name="connsiteY1-1306" fmla="*/ 1098883 h 5890437"/>
                <a:gd name="connsiteX2-1307" fmla="*/ 607581 w 5381906"/>
                <a:gd name="connsiteY2-1308" fmla="*/ 2172770 h 5890437"/>
                <a:gd name="connsiteX3-1309" fmla="*/ 560 w 5381906"/>
                <a:gd name="connsiteY3-1310" fmla="*/ 3051544 h 5890437"/>
                <a:gd name="connsiteX4-1311" fmla="*/ 510923 w 5381906"/>
                <a:gd name="connsiteY4-1312" fmla="*/ 3327991 h 5890437"/>
                <a:gd name="connsiteX5-1313" fmla="*/ 339835 w 5381906"/>
                <a:gd name="connsiteY5-1314" fmla="*/ 3734790 h 5890437"/>
                <a:gd name="connsiteX6-1315" fmla="*/ 531221 w 5381906"/>
                <a:gd name="connsiteY6-1316" fmla="*/ 3870251 h 5890437"/>
                <a:gd name="connsiteX7-1317" fmla="*/ 372699 w 5381906"/>
                <a:gd name="connsiteY7-1318" fmla="*/ 4061637 h 5890437"/>
                <a:gd name="connsiteX8-1319" fmla="*/ 564085 w 5381906"/>
                <a:gd name="connsiteY8-1320" fmla="*/ 4316819 h 5890437"/>
                <a:gd name="connsiteX9-1321" fmla="*/ 500290 w 5381906"/>
                <a:gd name="connsiteY9-1322" fmla="*/ 4976037 h 5890437"/>
                <a:gd name="connsiteX10-1323" fmla="*/ 1754932 w 5381906"/>
                <a:gd name="connsiteY10-1324" fmla="*/ 5039004 h 5890437"/>
                <a:gd name="connsiteX11-1325" fmla="*/ 1946318 w 5381906"/>
                <a:gd name="connsiteY11-1326" fmla="*/ 5890437 h 5890437"/>
                <a:gd name="connsiteX12-1327" fmla="*/ 4785211 w 5381906"/>
                <a:gd name="connsiteY12-1328" fmla="*/ 5858540 h 5890437"/>
                <a:gd name="connsiteX13-1329" fmla="*/ 4891537 w 5381906"/>
                <a:gd name="connsiteY13-1330" fmla="*/ 3519377 h 5890437"/>
                <a:gd name="connsiteX14-1331" fmla="*/ 3030839 w 5381906"/>
                <a:gd name="connsiteY14-1332" fmla="*/ 0 h 5890437"/>
                <a:gd name="connsiteX0-1333" fmla="*/ 3030839 w 5381906"/>
                <a:gd name="connsiteY0-1334" fmla="*/ 0 h 5890437"/>
                <a:gd name="connsiteX1-1335" fmla="*/ 890241 w 5381906"/>
                <a:gd name="connsiteY1-1336" fmla="*/ 1098883 h 5890437"/>
                <a:gd name="connsiteX2-1337" fmla="*/ 607581 w 5381906"/>
                <a:gd name="connsiteY2-1338" fmla="*/ 2172770 h 5890437"/>
                <a:gd name="connsiteX3-1339" fmla="*/ 560 w 5381906"/>
                <a:gd name="connsiteY3-1340" fmla="*/ 3051544 h 5890437"/>
                <a:gd name="connsiteX4-1341" fmla="*/ 510923 w 5381906"/>
                <a:gd name="connsiteY4-1342" fmla="*/ 3327991 h 5890437"/>
                <a:gd name="connsiteX5-1343" fmla="*/ 339835 w 5381906"/>
                <a:gd name="connsiteY5-1344" fmla="*/ 3734790 h 5890437"/>
                <a:gd name="connsiteX6-1345" fmla="*/ 531221 w 5381906"/>
                <a:gd name="connsiteY6-1346" fmla="*/ 3870251 h 5890437"/>
                <a:gd name="connsiteX7-1347" fmla="*/ 372699 w 5381906"/>
                <a:gd name="connsiteY7-1348" fmla="*/ 4061637 h 5890437"/>
                <a:gd name="connsiteX8-1349" fmla="*/ 564085 w 5381906"/>
                <a:gd name="connsiteY8-1350" fmla="*/ 4316819 h 5890437"/>
                <a:gd name="connsiteX9-1351" fmla="*/ 500290 w 5381906"/>
                <a:gd name="connsiteY9-1352" fmla="*/ 4976037 h 5890437"/>
                <a:gd name="connsiteX10-1353" fmla="*/ 1754932 w 5381906"/>
                <a:gd name="connsiteY10-1354" fmla="*/ 5039004 h 5890437"/>
                <a:gd name="connsiteX11-1355" fmla="*/ 1946318 w 5381906"/>
                <a:gd name="connsiteY11-1356" fmla="*/ 5890437 h 5890437"/>
                <a:gd name="connsiteX12-1357" fmla="*/ 4785211 w 5381906"/>
                <a:gd name="connsiteY12-1358" fmla="*/ 5858540 h 5890437"/>
                <a:gd name="connsiteX13-1359" fmla="*/ 4891537 w 5381906"/>
                <a:gd name="connsiteY13-1360" fmla="*/ 3519377 h 5890437"/>
                <a:gd name="connsiteX14-1361" fmla="*/ 3030839 w 5381906"/>
                <a:gd name="connsiteY14-1362" fmla="*/ 0 h 5890437"/>
                <a:gd name="connsiteX0-1363" fmla="*/ 3030839 w 5381906"/>
                <a:gd name="connsiteY0-1364" fmla="*/ 0 h 5890437"/>
                <a:gd name="connsiteX1-1365" fmla="*/ 890241 w 5381906"/>
                <a:gd name="connsiteY1-1366" fmla="*/ 1098883 h 5890437"/>
                <a:gd name="connsiteX2-1367" fmla="*/ 607581 w 5381906"/>
                <a:gd name="connsiteY2-1368" fmla="*/ 2172770 h 5890437"/>
                <a:gd name="connsiteX3-1369" fmla="*/ 560 w 5381906"/>
                <a:gd name="connsiteY3-1370" fmla="*/ 3051544 h 5890437"/>
                <a:gd name="connsiteX4-1371" fmla="*/ 510923 w 5381906"/>
                <a:gd name="connsiteY4-1372" fmla="*/ 3327991 h 5890437"/>
                <a:gd name="connsiteX5-1373" fmla="*/ 339835 w 5381906"/>
                <a:gd name="connsiteY5-1374" fmla="*/ 3734790 h 5890437"/>
                <a:gd name="connsiteX6-1375" fmla="*/ 531221 w 5381906"/>
                <a:gd name="connsiteY6-1376" fmla="*/ 3870251 h 5890437"/>
                <a:gd name="connsiteX7-1377" fmla="*/ 372699 w 5381906"/>
                <a:gd name="connsiteY7-1378" fmla="*/ 4061637 h 5890437"/>
                <a:gd name="connsiteX8-1379" fmla="*/ 564085 w 5381906"/>
                <a:gd name="connsiteY8-1380" fmla="*/ 4316819 h 5890437"/>
                <a:gd name="connsiteX9-1381" fmla="*/ 500290 w 5381906"/>
                <a:gd name="connsiteY9-1382" fmla="*/ 4976037 h 5890437"/>
                <a:gd name="connsiteX10-1383" fmla="*/ 1754932 w 5381906"/>
                <a:gd name="connsiteY10-1384" fmla="*/ 5039004 h 5890437"/>
                <a:gd name="connsiteX11-1385" fmla="*/ 1946318 w 5381906"/>
                <a:gd name="connsiteY11-1386" fmla="*/ 5890437 h 5890437"/>
                <a:gd name="connsiteX12-1387" fmla="*/ 4785211 w 5381906"/>
                <a:gd name="connsiteY12-1388" fmla="*/ 5858540 h 5890437"/>
                <a:gd name="connsiteX13-1389" fmla="*/ 4891537 w 5381906"/>
                <a:gd name="connsiteY13-1390" fmla="*/ 3519377 h 5890437"/>
                <a:gd name="connsiteX14-1391" fmla="*/ 3030839 w 5381906"/>
                <a:gd name="connsiteY14-1392" fmla="*/ 0 h 5890437"/>
                <a:gd name="connsiteX0-1393" fmla="*/ 3030839 w 5381906"/>
                <a:gd name="connsiteY0-1394" fmla="*/ 0 h 5890437"/>
                <a:gd name="connsiteX1-1395" fmla="*/ 890241 w 5381906"/>
                <a:gd name="connsiteY1-1396" fmla="*/ 1098883 h 5890437"/>
                <a:gd name="connsiteX2-1397" fmla="*/ 607581 w 5381906"/>
                <a:gd name="connsiteY2-1398" fmla="*/ 2172770 h 5890437"/>
                <a:gd name="connsiteX3-1399" fmla="*/ 560 w 5381906"/>
                <a:gd name="connsiteY3-1400" fmla="*/ 3051544 h 5890437"/>
                <a:gd name="connsiteX4-1401" fmla="*/ 510923 w 5381906"/>
                <a:gd name="connsiteY4-1402" fmla="*/ 3327991 h 5890437"/>
                <a:gd name="connsiteX5-1403" fmla="*/ 339835 w 5381906"/>
                <a:gd name="connsiteY5-1404" fmla="*/ 3734790 h 5890437"/>
                <a:gd name="connsiteX6-1405" fmla="*/ 531221 w 5381906"/>
                <a:gd name="connsiteY6-1406" fmla="*/ 3870251 h 5890437"/>
                <a:gd name="connsiteX7-1407" fmla="*/ 372699 w 5381906"/>
                <a:gd name="connsiteY7-1408" fmla="*/ 4061637 h 5890437"/>
                <a:gd name="connsiteX8-1409" fmla="*/ 564085 w 5381906"/>
                <a:gd name="connsiteY8-1410" fmla="*/ 4316819 h 5890437"/>
                <a:gd name="connsiteX9-1411" fmla="*/ 500290 w 5381906"/>
                <a:gd name="connsiteY9-1412" fmla="*/ 4976037 h 5890437"/>
                <a:gd name="connsiteX10-1413" fmla="*/ 1754932 w 5381906"/>
                <a:gd name="connsiteY10-1414" fmla="*/ 5039004 h 5890437"/>
                <a:gd name="connsiteX11-1415" fmla="*/ 1946318 w 5381906"/>
                <a:gd name="connsiteY11-1416" fmla="*/ 5890437 h 5890437"/>
                <a:gd name="connsiteX12-1417" fmla="*/ 4785211 w 5381906"/>
                <a:gd name="connsiteY12-1418" fmla="*/ 5858540 h 5890437"/>
                <a:gd name="connsiteX13-1419" fmla="*/ 4891537 w 5381906"/>
                <a:gd name="connsiteY13-1420" fmla="*/ 3519377 h 5890437"/>
                <a:gd name="connsiteX14-1421" fmla="*/ 3030839 w 5381906"/>
                <a:gd name="connsiteY14-1422" fmla="*/ 0 h 5890437"/>
                <a:gd name="connsiteX0-1423" fmla="*/ 3030765 w 5381832"/>
                <a:gd name="connsiteY0-1424" fmla="*/ 0 h 5890437"/>
                <a:gd name="connsiteX1-1425" fmla="*/ 890167 w 5381832"/>
                <a:gd name="connsiteY1-1426" fmla="*/ 1098883 h 5890437"/>
                <a:gd name="connsiteX2-1427" fmla="*/ 672821 w 5381832"/>
                <a:gd name="connsiteY2-1428" fmla="*/ 2220272 h 5890437"/>
                <a:gd name="connsiteX3-1429" fmla="*/ 486 w 5381832"/>
                <a:gd name="connsiteY3-1430" fmla="*/ 3051544 h 5890437"/>
                <a:gd name="connsiteX4-1431" fmla="*/ 510849 w 5381832"/>
                <a:gd name="connsiteY4-1432" fmla="*/ 3327991 h 5890437"/>
                <a:gd name="connsiteX5-1433" fmla="*/ 339761 w 5381832"/>
                <a:gd name="connsiteY5-1434" fmla="*/ 3734790 h 5890437"/>
                <a:gd name="connsiteX6-1435" fmla="*/ 531147 w 5381832"/>
                <a:gd name="connsiteY6-1436" fmla="*/ 3870251 h 5890437"/>
                <a:gd name="connsiteX7-1437" fmla="*/ 372625 w 5381832"/>
                <a:gd name="connsiteY7-1438" fmla="*/ 4061637 h 5890437"/>
                <a:gd name="connsiteX8-1439" fmla="*/ 564011 w 5381832"/>
                <a:gd name="connsiteY8-1440" fmla="*/ 4316819 h 5890437"/>
                <a:gd name="connsiteX9-1441" fmla="*/ 500216 w 5381832"/>
                <a:gd name="connsiteY9-1442" fmla="*/ 4976037 h 5890437"/>
                <a:gd name="connsiteX10-1443" fmla="*/ 1754858 w 5381832"/>
                <a:gd name="connsiteY10-1444" fmla="*/ 5039004 h 5890437"/>
                <a:gd name="connsiteX11-1445" fmla="*/ 1946244 w 5381832"/>
                <a:gd name="connsiteY11-1446" fmla="*/ 5890437 h 5890437"/>
                <a:gd name="connsiteX12-1447" fmla="*/ 4785137 w 5381832"/>
                <a:gd name="connsiteY12-1448" fmla="*/ 5858540 h 5890437"/>
                <a:gd name="connsiteX13-1449" fmla="*/ 4891463 w 5381832"/>
                <a:gd name="connsiteY13-1450" fmla="*/ 3519377 h 5890437"/>
                <a:gd name="connsiteX14-1451" fmla="*/ 3030765 w 5381832"/>
                <a:gd name="connsiteY14-1452" fmla="*/ 0 h 5890437"/>
                <a:gd name="connsiteX0-1453" fmla="*/ 3030862 w 5381929"/>
                <a:gd name="connsiteY0-1454" fmla="*/ 0 h 5890437"/>
                <a:gd name="connsiteX1-1455" fmla="*/ 890264 w 5381929"/>
                <a:gd name="connsiteY1-1456" fmla="*/ 1098883 h 5890437"/>
                <a:gd name="connsiteX2-1457" fmla="*/ 672918 w 5381929"/>
                <a:gd name="connsiteY2-1458" fmla="*/ 2220272 h 5890437"/>
                <a:gd name="connsiteX3-1459" fmla="*/ 583 w 5381929"/>
                <a:gd name="connsiteY3-1460" fmla="*/ 3051544 h 5890437"/>
                <a:gd name="connsiteX4-1461" fmla="*/ 510946 w 5381929"/>
                <a:gd name="connsiteY4-1462" fmla="*/ 3327991 h 5890437"/>
                <a:gd name="connsiteX5-1463" fmla="*/ 339858 w 5381929"/>
                <a:gd name="connsiteY5-1464" fmla="*/ 3734790 h 5890437"/>
                <a:gd name="connsiteX6-1465" fmla="*/ 531244 w 5381929"/>
                <a:gd name="connsiteY6-1466" fmla="*/ 3870251 h 5890437"/>
                <a:gd name="connsiteX7-1467" fmla="*/ 372722 w 5381929"/>
                <a:gd name="connsiteY7-1468" fmla="*/ 4061637 h 5890437"/>
                <a:gd name="connsiteX8-1469" fmla="*/ 564108 w 5381929"/>
                <a:gd name="connsiteY8-1470" fmla="*/ 4316819 h 5890437"/>
                <a:gd name="connsiteX9-1471" fmla="*/ 500313 w 5381929"/>
                <a:gd name="connsiteY9-1472" fmla="*/ 4976037 h 5890437"/>
                <a:gd name="connsiteX10-1473" fmla="*/ 1754955 w 5381929"/>
                <a:gd name="connsiteY10-1474" fmla="*/ 5039004 h 5890437"/>
                <a:gd name="connsiteX11-1475" fmla="*/ 1946341 w 5381929"/>
                <a:gd name="connsiteY11-1476" fmla="*/ 5890437 h 5890437"/>
                <a:gd name="connsiteX12-1477" fmla="*/ 4785234 w 5381929"/>
                <a:gd name="connsiteY12-1478" fmla="*/ 5858540 h 5890437"/>
                <a:gd name="connsiteX13-1479" fmla="*/ 4891560 w 5381929"/>
                <a:gd name="connsiteY13-1480" fmla="*/ 3519377 h 5890437"/>
                <a:gd name="connsiteX14-1481" fmla="*/ 3030862 w 5381929"/>
                <a:gd name="connsiteY14-1482" fmla="*/ 0 h 5890437"/>
                <a:gd name="connsiteX0-1483" fmla="*/ 3030862 w 5381929"/>
                <a:gd name="connsiteY0-1484" fmla="*/ 0 h 5890437"/>
                <a:gd name="connsiteX1-1485" fmla="*/ 890264 w 5381929"/>
                <a:gd name="connsiteY1-1486" fmla="*/ 1098883 h 5890437"/>
                <a:gd name="connsiteX2-1487" fmla="*/ 672918 w 5381929"/>
                <a:gd name="connsiteY2-1488" fmla="*/ 2220272 h 5890437"/>
                <a:gd name="connsiteX3-1489" fmla="*/ 583 w 5381929"/>
                <a:gd name="connsiteY3-1490" fmla="*/ 3051544 h 5890437"/>
                <a:gd name="connsiteX4-1491" fmla="*/ 510946 w 5381929"/>
                <a:gd name="connsiteY4-1492" fmla="*/ 3327991 h 5890437"/>
                <a:gd name="connsiteX5-1493" fmla="*/ 339858 w 5381929"/>
                <a:gd name="connsiteY5-1494" fmla="*/ 3734790 h 5890437"/>
                <a:gd name="connsiteX6-1495" fmla="*/ 531244 w 5381929"/>
                <a:gd name="connsiteY6-1496" fmla="*/ 3870251 h 5890437"/>
                <a:gd name="connsiteX7-1497" fmla="*/ 372722 w 5381929"/>
                <a:gd name="connsiteY7-1498" fmla="*/ 4061637 h 5890437"/>
                <a:gd name="connsiteX8-1499" fmla="*/ 564108 w 5381929"/>
                <a:gd name="connsiteY8-1500" fmla="*/ 4316819 h 5890437"/>
                <a:gd name="connsiteX9-1501" fmla="*/ 500313 w 5381929"/>
                <a:gd name="connsiteY9-1502" fmla="*/ 4976037 h 5890437"/>
                <a:gd name="connsiteX10-1503" fmla="*/ 1754955 w 5381929"/>
                <a:gd name="connsiteY10-1504" fmla="*/ 5039004 h 5890437"/>
                <a:gd name="connsiteX11-1505" fmla="*/ 1946341 w 5381929"/>
                <a:gd name="connsiteY11-1506" fmla="*/ 5890437 h 5890437"/>
                <a:gd name="connsiteX12-1507" fmla="*/ 4785234 w 5381929"/>
                <a:gd name="connsiteY12-1508" fmla="*/ 5858540 h 5890437"/>
                <a:gd name="connsiteX13-1509" fmla="*/ 4891560 w 5381929"/>
                <a:gd name="connsiteY13-1510" fmla="*/ 3519377 h 5890437"/>
                <a:gd name="connsiteX14-1511" fmla="*/ 3030862 w 5381929"/>
                <a:gd name="connsiteY14-1512" fmla="*/ 0 h 5890437"/>
                <a:gd name="connsiteX0-1513" fmla="*/ 3030862 w 5381929"/>
                <a:gd name="connsiteY0-1514" fmla="*/ 0 h 5890437"/>
                <a:gd name="connsiteX1-1515" fmla="*/ 890264 w 5381929"/>
                <a:gd name="connsiteY1-1516" fmla="*/ 1098883 h 5890437"/>
                <a:gd name="connsiteX2-1517" fmla="*/ 672918 w 5381929"/>
                <a:gd name="connsiteY2-1518" fmla="*/ 2220272 h 5890437"/>
                <a:gd name="connsiteX3-1519" fmla="*/ 583 w 5381929"/>
                <a:gd name="connsiteY3-1520" fmla="*/ 3051544 h 5890437"/>
                <a:gd name="connsiteX4-1521" fmla="*/ 510946 w 5381929"/>
                <a:gd name="connsiteY4-1522" fmla="*/ 3327991 h 5890437"/>
                <a:gd name="connsiteX5-1523" fmla="*/ 339858 w 5381929"/>
                <a:gd name="connsiteY5-1524" fmla="*/ 3734790 h 5890437"/>
                <a:gd name="connsiteX6-1525" fmla="*/ 531244 w 5381929"/>
                <a:gd name="connsiteY6-1526" fmla="*/ 3870251 h 5890437"/>
                <a:gd name="connsiteX7-1527" fmla="*/ 372722 w 5381929"/>
                <a:gd name="connsiteY7-1528" fmla="*/ 4061637 h 5890437"/>
                <a:gd name="connsiteX8-1529" fmla="*/ 564108 w 5381929"/>
                <a:gd name="connsiteY8-1530" fmla="*/ 4316819 h 5890437"/>
                <a:gd name="connsiteX9-1531" fmla="*/ 500313 w 5381929"/>
                <a:gd name="connsiteY9-1532" fmla="*/ 4976037 h 5890437"/>
                <a:gd name="connsiteX10-1533" fmla="*/ 1754955 w 5381929"/>
                <a:gd name="connsiteY10-1534" fmla="*/ 5039004 h 5890437"/>
                <a:gd name="connsiteX11-1535" fmla="*/ 1946341 w 5381929"/>
                <a:gd name="connsiteY11-1536" fmla="*/ 5890437 h 5890437"/>
                <a:gd name="connsiteX12-1537" fmla="*/ 4785234 w 5381929"/>
                <a:gd name="connsiteY12-1538" fmla="*/ 5858540 h 5890437"/>
                <a:gd name="connsiteX13-1539" fmla="*/ 4891560 w 5381929"/>
                <a:gd name="connsiteY13-1540" fmla="*/ 3519377 h 5890437"/>
                <a:gd name="connsiteX14-1541" fmla="*/ 3030862 w 5381929"/>
                <a:gd name="connsiteY14-1542" fmla="*/ 0 h 5890437"/>
                <a:gd name="connsiteX0-1543" fmla="*/ 3030862 w 5381929"/>
                <a:gd name="connsiteY0-1544" fmla="*/ 0 h 5890437"/>
                <a:gd name="connsiteX1-1545" fmla="*/ 890264 w 5381929"/>
                <a:gd name="connsiteY1-1546" fmla="*/ 1098883 h 5890437"/>
                <a:gd name="connsiteX2-1547" fmla="*/ 672918 w 5381929"/>
                <a:gd name="connsiteY2-1548" fmla="*/ 2220272 h 5890437"/>
                <a:gd name="connsiteX3-1549" fmla="*/ 583 w 5381929"/>
                <a:gd name="connsiteY3-1550" fmla="*/ 3051544 h 5890437"/>
                <a:gd name="connsiteX4-1551" fmla="*/ 510946 w 5381929"/>
                <a:gd name="connsiteY4-1552" fmla="*/ 3327991 h 5890437"/>
                <a:gd name="connsiteX5-1553" fmla="*/ 339858 w 5381929"/>
                <a:gd name="connsiteY5-1554" fmla="*/ 3734790 h 5890437"/>
                <a:gd name="connsiteX6-1555" fmla="*/ 531244 w 5381929"/>
                <a:gd name="connsiteY6-1556" fmla="*/ 3870251 h 5890437"/>
                <a:gd name="connsiteX7-1557" fmla="*/ 372722 w 5381929"/>
                <a:gd name="connsiteY7-1558" fmla="*/ 4061637 h 5890437"/>
                <a:gd name="connsiteX8-1559" fmla="*/ 564108 w 5381929"/>
                <a:gd name="connsiteY8-1560" fmla="*/ 4316819 h 5890437"/>
                <a:gd name="connsiteX9-1561" fmla="*/ 500313 w 5381929"/>
                <a:gd name="connsiteY9-1562" fmla="*/ 4976037 h 5890437"/>
                <a:gd name="connsiteX10-1563" fmla="*/ 1754955 w 5381929"/>
                <a:gd name="connsiteY10-1564" fmla="*/ 5039004 h 5890437"/>
                <a:gd name="connsiteX11-1565" fmla="*/ 1946341 w 5381929"/>
                <a:gd name="connsiteY11-1566" fmla="*/ 5890437 h 5890437"/>
                <a:gd name="connsiteX12-1567" fmla="*/ 4785234 w 5381929"/>
                <a:gd name="connsiteY12-1568" fmla="*/ 5858540 h 5890437"/>
                <a:gd name="connsiteX13-1569" fmla="*/ 4891560 w 5381929"/>
                <a:gd name="connsiteY13-1570" fmla="*/ 3519377 h 5890437"/>
                <a:gd name="connsiteX14-1571" fmla="*/ 3030862 w 5381929"/>
                <a:gd name="connsiteY14-1572" fmla="*/ 0 h 5890437"/>
                <a:gd name="connsiteX0-1573" fmla="*/ 3030862 w 5381929"/>
                <a:gd name="connsiteY0-1574" fmla="*/ 0 h 5890437"/>
                <a:gd name="connsiteX1-1575" fmla="*/ 872451 w 5381929"/>
                <a:gd name="connsiteY1-1576" fmla="*/ 1057320 h 5890437"/>
                <a:gd name="connsiteX2-1577" fmla="*/ 672918 w 5381929"/>
                <a:gd name="connsiteY2-1578" fmla="*/ 2220272 h 5890437"/>
                <a:gd name="connsiteX3-1579" fmla="*/ 583 w 5381929"/>
                <a:gd name="connsiteY3-1580" fmla="*/ 3051544 h 5890437"/>
                <a:gd name="connsiteX4-1581" fmla="*/ 510946 w 5381929"/>
                <a:gd name="connsiteY4-1582" fmla="*/ 3327991 h 5890437"/>
                <a:gd name="connsiteX5-1583" fmla="*/ 339858 w 5381929"/>
                <a:gd name="connsiteY5-1584" fmla="*/ 3734790 h 5890437"/>
                <a:gd name="connsiteX6-1585" fmla="*/ 531244 w 5381929"/>
                <a:gd name="connsiteY6-1586" fmla="*/ 3870251 h 5890437"/>
                <a:gd name="connsiteX7-1587" fmla="*/ 372722 w 5381929"/>
                <a:gd name="connsiteY7-1588" fmla="*/ 4061637 h 5890437"/>
                <a:gd name="connsiteX8-1589" fmla="*/ 564108 w 5381929"/>
                <a:gd name="connsiteY8-1590" fmla="*/ 4316819 h 5890437"/>
                <a:gd name="connsiteX9-1591" fmla="*/ 500313 w 5381929"/>
                <a:gd name="connsiteY9-1592" fmla="*/ 4976037 h 5890437"/>
                <a:gd name="connsiteX10-1593" fmla="*/ 1754955 w 5381929"/>
                <a:gd name="connsiteY10-1594" fmla="*/ 5039004 h 5890437"/>
                <a:gd name="connsiteX11-1595" fmla="*/ 1946341 w 5381929"/>
                <a:gd name="connsiteY11-1596" fmla="*/ 5890437 h 5890437"/>
                <a:gd name="connsiteX12-1597" fmla="*/ 4785234 w 5381929"/>
                <a:gd name="connsiteY12-1598" fmla="*/ 5858540 h 5890437"/>
                <a:gd name="connsiteX13-1599" fmla="*/ 4891560 w 5381929"/>
                <a:gd name="connsiteY13-1600" fmla="*/ 3519377 h 5890437"/>
                <a:gd name="connsiteX14-1601" fmla="*/ 3030862 w 5381929"/>
                <a:gd name="connsiteY14-1602" fmla="*/ 0 h 5890437"/>
                <a:gd name="connsiteX0-1603" fmla="*/ 3030862 w 5381929"/>
                <a:gd name="connsiteY0-1604" fmla="*/ 0 h 5890437"/>
                <a:gd name="connsiteX1-1605" fmla="*/ 872451 w 5381929"/>
                <a:gd name="connsiteY1-1606" fmla="*/ 1057320 h 5890437"/>
                <a:gd name="connsiteX2-1607" fmla="*/ 672918 w 5381929"/>
                <a:gd name="connsiteY2-1608" fmla="*/ 2220272 h 5890437"/>
                <a:gd name="connsiteX3-1609" fmla="*/ 583 w 5381929"/>
                <a:gd name="connsiteY3-1610" fmla="*/ 3051544 h 5890437"/>
                <a:gd name="connsiteX4-1611" fmla="*/ 510946 w 5381929"/>
                <a:gd name="connsiteY4-1612" fmla="*/ 3327991 h 5890437"/>
                <a:gd name="connsiteX5-1613" fmla="*/ 339858 w 5381929"/>
                <a:gd name="connsiteY5-1614" fmla="*/ 3734790 h 5890437"/>
                <a:gd name="connsiteX6-1615" fmla="*/ 531244 w 5381929"/>
                <a:gd name="connsiteY6-1616" fmla="*/ 3870251 h 5890437"/>
                <a:gd name="connsiteX7-1617" fmla="*/ 372722 w 5381929"/>
                <a:gd name="connsiteY7-1618" fmla="*/ 4061637 h 5890437"/>
                <a:gd name="connsiteX8-1619" fmla="*/ 564108 w 5381929"/>
                <a:gd name="connsiteY8-1620" fmla="*/ 4316819 h 5890437"/>
                <a:gd name="connsiteX9-1621" fmla="*/ 500313 w 5381929"/>
                <a:gd name="connsiteY9-1622" fmla="*/ 4976037 h 5890437"/>
                <a:gd name="connsiteX10-1623" fmla="*/ 1754955 w 5381929"/>
                <a:gd name="connsiteY10-1624" fmla="*/ 5039004 h 5890437"/>
                <a:gd name="connsiteX11-1625" fmla="*/ 1946341 w 5381929"/>
                <a:gd name="connsiteY11-1626" fmla="*/ 5890437 h 5890437"/>
                <a:gd name="connsiteX12-1627" fmla="*/ 4785234 w 5381929"/>
                <a:gd name="connsiteY12-1628" fmla="*/ 5858540 h 5890437"/>
                <a:gd name="connsiteX13-1629" fmla="*/ 4891560 w 5381929"/>
                <a:gd name="connsiteY13-1630" fmla="*/ 3519377 h 5890437"/>
                <a:gd name="connsiteX14-1631" fmla="*/ 3030862 w 5381929"/>
                <a:gd name="connsiteY14-1632" fmla="*/ 0 h 5890437"/>
                <a:gd name="connsiteX0-1633" fmla="*/ 3030862 w 5381929"/>
                <a:gd name="connsiteY0-1634" fmla="*/ 0 h 5890437"/>
                <a:gd name="connsiteX1-1635" fmla="*/ 981633 w 5381929"/>
                <a:gd name="connsiteY1-1636" fmla="*/ 920842 h 5890437"/>
                <a:gd name="connsiteX2-1637" fmla="*/ 672918 w 5381929"/>
                <a:gd name="connsiteY2-1638" fmla="*/ 2220272 h 5890437"/>
                <a:gd name="connsiteX3-1639" fmla="*/ 583 w 5381929"/>
                <a:gd name="connsiteY3-1640" fmla="*/ 3051544 h 5890437"/>
                <a:gd name="connsiteX4-1641" fmla="*/ 510946 w 5381929"/>
                <a:gd name="connsiteY4-1642" fmla="*/ 3327991 h 5890437"/>
                <a:gd name="connsiteX5-1643" fmla="*/ 339858 w 5381929"/>
                <a:gd name="connsiteY5-1644" fmla="*/ 3734790 h 5890437"/>
                <a:gd name="connsiteX6-1645" fmla="*/ 531244 w 5381929"/>
                <a:gd name="connsiteY6-1646" fmla="*/ 3870251 h 5890437"/>
                <a:gd name="connsiteX7-1647" fmla="*/ 372722 w 5381929"/>
                <a:gd name="connsiteY7-1648" fmla="*/ 4061637 h 5890437"/>
                <a:gd name="connsiteX8-1649" fmla="*/ 564108 w 5381929"/>
                <a:gd name="connsiteY8-1650" fmla="*/ 4316819 h 5890437"/>
                <a:gd name="connsiteX9-1651" fmla="*/ 500313 w 5381929"/>
                <a:gd name="connsiteY9-1652" fmla="*/ 4976037 h 5890437"/>
                <a:gd name="connsiteX10-1653" fmla="*/ 1754955 w 5381929"/>
                <a:gd name="connsiteY10-1654" fmla="*/ 5039004 h 5890437"/>
                <a:gd name="connsiteX11-1655" fmla="*/ 1946341 w 5381929"/>
                <a:gd name="connsiteY11-1656" fmla="*/ 5890437 h 5890437"/>
                <a:gd name="connsiteX12-1657" fmla="*/ 4785234 w 5381929"/>
                <a:gd name="connsiteY12-1658" fmla="*/ 5858540 h 5890437"/>
                <a:gd name="connsiteX13-1659" fmla="*/ 4891560 w 5381929"/>
                <a:gd name="connsiteY13-1660" fmla="*/ 3519377 h 5890437"/>
                <a:gd name="connsiteX14-1661" fmla="*/ 3030862 w 5381929"/>
                <a:gd name="connsiteY14-1662" fmla="*/ 0 h 5890437"/>
                <a:gd name="connsiteX0-1663" fmla="*/ 3030862 w 5381929"/>
                <a:gd name="connsiteY0-1664" fmla="*/ 0 h 5890437"/>
                <a:gd name="connsiteX1-1665" fmla="*/ 981633 w 5381929"/>
                <a:gd name="connsiteY1-1666" fmla="*/ 920842 h 5890437"/>
                <a:gd name="connsiteX2-1667" fmla="*/ 672918 w 5381929"/>
                <a:gd name="connsiteY2-1668" fmla="*/ 2220272 h 5890437"/>
                <a:gd name="connsiteX3-1669" fmla="*/ 583 w 5381929"/>
                <a:gd name="connsiteY3-1670" fmla="*/ 3051544 h 5890437"/>
                <a:gd name="connsiteX4-1671" fmla="*/ 510946 w 5381929"/>
                <a:gd name="connsiteY4-1672" fmla="*/ 3327991 h 5890437"/>
                <a:gd name="connsiteX5-1673" fmla="*/ 339858 w 5381929"/>
                <a:gd name="connsiteY5-1674" fmla="*/ 3734790 h 5890437"/>
                <a:gd name="connsiteX6-1675" fmla="*/ 531244 w 5381929"/>
                <a:gd name="connsiteY6-1676" fmla="*/ 3870251 h 5890437"/>
                <a:gd name="connsiteX7-1677" fmla="*/ 372722 w 5381929"/>
                <a:gd name="connsiteY7-1678" fmla="*/ 4061637 h 5890437"/>
                <a:gd name="connsiteX8-1679" fmla="*/ 564108 w 5381929"/>
                <a:gd name="connsiteY8-1680" fmla="*/ 4316819 h 5890437"/>
                <a:gd name="connsiteX9-1681" fmla="*/ 500313 w 5381929"/>
                <a:gd name="connsiteY9-1682" fmla="*/ 4976037 h 5890437"/>
                <a:gd name="connsiteX10-1683" fmla="*/ 1754955 w 5381929"/>
                <a:gd name="connsiteY10-1684" fmla="*/ 5039004 h 5890437"/>
                <a:gd name="connsiteX11-1685" fmla="*/ 1946341 w 5381929"/>
                <a:gd name="connsiteY11-1686" fmla="*/ 5890437 h 5890437"/>
                <a:gd name="connsiteX12-1687" fmla="*/ 4785234 w 5381929"/>
                <a:gd name="connsiteY12-1688" fmla="*/ 5858540 h 5890437"/>
                <a:gd name="connsiteX13-1689" fmla="*/ 4891560 w 5381929"/>
                <a:gd name="connsiteY13-1690" fmla="*/ 3519377 h 5890437"/>
                <a:gd name="connsiteX14-1691" fmla="*/ 3030862 w 5381929"/>
                <a:gd name="connsiteY14-1692" fmla="*/ 0 h 5890437"/>
                <a:gd name="connsiteX0-1693" fmla="*/ 3030862 w 5381929"/>
                <a:gd name="connsiteY0-1694" fmla="*/ 0 h 5890437"/>
                <a:gd name="connsiteX1-1695" fmla="*/ 927042 w 5381929"/>
                <a:gd name="connsiteY1-1696" fmla="*/ 866251 h 5890437"/>
                <a:gd name="connsiteX2-1697" fmla="*/ 672918 w 5381929"/>
                <a:gd name="connsiteY2-1698" fmla="*/ 2220272 h 5890437"/>
                <a:gd name="connsiteX3-1699" fmla="*/ 583 w 5381929"/>
                <a:gd name="connsiteY3-1700" fmla="*/ 3051544 h 5890437"/>
                <a:gd name="connsiteX4-1701" fmla="*/ 510946 w 5381929"/>
                <a:gd name="connsiteY4-1702" fmla="*/ 3327991 h 5890437"/>
                <a:gd name="connsiteX5-1703" fmla="*/ 339858 w 5381929"/>
                <a:gd name="connsiteY5-1704" fmla="*/ 3734790 h 5890437"/>
                <a:gd name="connsiteX6-1705" fmla="*/ 531244 w 5381929"/>
                <a:gd name="connsiteY6-1706" fmla="*/ 3870251 h 5890437"/>
                <a:gd name="connsiteX7-1707" fmla="*/ 372722 w 5381929"/>
                <a:gd name="connsiteY7-1708" fmla="*/ 4061637 h 5890437"/>
                <a:gd name="connsiteX8-1709" fmla="*/ 564108 w 5381929"/>
                <a:gd name="connsiteY8-1710" fmla="*/ 4316819 h 5890437"/>
                <a:gd name="connsiteX9-1711" fmla="*/ 500313 w 5381929"/>
                <a:gd name="connsiteY9-1712" fmla="*/ 4976037 h 5890437"/>
                <a:gd name="connsiteX10-1713" fmla="*/ 1754955 w 5381929"/>
                <a:gd name="connsiteY10-1714" fmla="*/ 5039004 h 5890437"/>
                <a:gd name="connsiteX11-1715" fmla="*/ 1946341 w 5381929"/>
                <a:gd name="connsiteY11-1716" fmla="*/ 5890437 h 5890437"/>
                <a:gd name="connsiteX12-1717" fmla="*/ 4785234 w 5381929"/>
                <a:gd name="connsiteY12-1718" fmla="*/ 5858540 h 5890437"/>
                <a:gd name="connsiteX13-1719" fmla="*/ 4891560 w 5381929"/>
                <a:gd name="connsiteY13-1720" fmla="*/ 3519377 h 5890437"/>
                <a:gd name="connsiteX14-1721" fmla="*/ 3030862 w 5381929"/>
                <a:gd name="connsiteY14-1722" fmla="*/ 0 h 5890437"/>
                <a:gd name="connsiteX0-1723" fmla="*/ 3030862 w 5381929"/>
                <a:gd name="connsiteY0-1724" fmla="*/ 0 h 5890437"/>
                <a:gd name="connsiteX1-1725" fmla="*/ 927042 w 5381929"/>
                <a:gd name="connsiteY1-1726" fmla="*/ 866251 h 5890437"/>
                <a:gd name="connsiteX2-1727" fmla="*/ 672918 w 5381929"/>
                <a:gd name="connsiteY2-1728" fmla="*/ 2220272 h 5890437"/>
                <a:gd name="connsiteX3-1729" fmla="*/ 583 w 5381929"/>
                <a:gd name="connsiteY3-1730" fmla="*/ 3051544 h 5890437"/>
                <a:gd name="connsiteX4-1731" fmla="*/ 510946 w 5381929"/>
                <a:gd name="connsiteY4-1732" fmla="*/ 3327991 h 5890437"/>
                <a:gd name="connsiteX5-1733" fmla="*/ 339858 w 5381929"/>
                <a:gd name="connsiteY5-1734" fmla="*/ 3734790 h 5890437"/>
                <a:gd name="connsiteX6-1735" fmla="*/ 531244 w 5381929"/>
                <a:gd name="connsiteY6-1736" fmla="*/ 3870251 h 5890437"/>
                <a:gd name="connsiteX7-1737" fmla="*/ 372722 w 5381929"/>
                <a:gd name="connsiteY7-1738" fmla="*/ 4061637 h 5890437"/>
                <a:gd name="connsiteX8-1739" fmla="*/ 564108 w 5381929"/>
                <a:gd name="connsiteY8-1740" fmla="*/ 4316819 h 5890437"/>
                <a:gd name="connsiteX9-1741" fmla="*/ 500313 w 5381929"/>
                <a:gd name="connsiteY9-1742" fmla="*/ 4976037 h 5890437"/>
                <a:gd name="connsiteX10-1743" fmla="*/ 1754955 w 5381929"/>
                <a:gd name="connsiteY10-1744" fmla="*/ 5039004 h 5890437"/>
                <a:gd name="connsiteX11-1745" fmla="*/ 1946341 w 5381929"/>
                <a:gd name="connsiteY11-1746" fmla="*/ 5890437 h 5890437"/>
                <a:gd name="connsiteX12-1747" fmla="*/ 4785234 w 5381929"/>
                <a:gd name="connsiteY12-1748" fmla="*/ 5858540 h 5890437"/>
                <a:gd name="connsiteX13-1749" fmla="*/ 4891560 w 5381929"/>
                <a:gd name="connsiteY13-1750" fmla="*/ 3519377 h 5890437"/>
                <a:gd name="connsiteX14-1751" fmla="*/ 3030862 w 5381929"/>
                <a:gd name="connsiteY14-1752" fmla="*/ 0 h 5890437"/>
                <a:gd name="connsiteX0-1753" fmla="*/ 3030862 w 5381929"/>
                <a:gd name="connsiteY0-1754" fmla="*/ 0 h 5890437"/>
                <a:gd name="connsiteX1-1755" fmla="*/ 927042 w 5381929"/>
                <a:gd name="connsiteY1-1756" fmla="*/ 866251 h 5890437"/>
                <a:gd name="connsiteX2-1757" fmla="*/ 672918 w 5381929"/>
                <a:gd name="connsiteY2-1758" fmla="*/ 2220272 h 5890437"/>
                <a:gd name="connsiteX3-1759" fmla="*/ 583 w 5381929"/>
                <a:gd name="connsiteY3-1760" fmla="*/ 3051544 h 5890437"/>
                <a:gd name="connsiteX4-1761" fmla="*/ 510946 w 5381929"/>
                <a:gd name="connsiteY4-1762" fmla="*/ 3327991 h 5890437"/>
                <a:gd name="connsiteX5-1763" fmla="*/ 339858 w 5381929"/>
                <a:gd name="connsiteY5-1764" fmla="*/ 3734790 h 5890437"/>
                <a:gd name="connsiteX6-1765" fmla="*/ 531244 w 5381929"/>
                <a:gd name="connsiteY6-1766" fmla="*/ 3870251 h 5890437"/>
                <a:gd name="connsiteX7-1767" fmla="*/ 372722 w 5381929"/>
                <a:gd name="connsiteY7-1768" fmla="*/ 4061637 h 5890437"/>
                <a:gd name="connsiteX8-1769" fmla="*/ 564108 w 5381929"/>
                <a:gd name="connsiteY8-1770" fmla="*/ 4316819 h 5890437"/>
                <a:gd name="connsiteX9-1771" fmla="*/ 500313 w 5381929"/>
                <a:gd name="connsiteY9-1772" fmla="*/ 4976037 h 5890437"/>
                <a:gd name="connsiteX10-1773" fmla="*/ 1754955 w 5381929"/>
                <a:gd name="connsiteY10-1774" fmla="*/ 5039004 h 5890437"/>
                <a:gd name="connsiteX11-1775" fmla="*/ 1946341 w 5381929"/>
                <a:gd name="connsiteY11-1776" fmla="*/ 5890437 h 5890437"/>
                <a:gd name="connsiteX12-1777" fmla="*/ 4785234 w 5381929"/>
                <a:gd name="connsiteY12-1778" fmla="*/ 5858540 h 5890437"/>
                <a:gd name="connsiteX13-1779" fmla="*/ 4891560 w 5381929"/>
                <a:gd name="connsiteY13-1780" fmla="*/ 3519377 h 5890437"/>
                <a:gd name="connsiteX14-1781" fmla="*/ 3030862 w 5381929"/>
                <a:gd name="connsiteY14-1782" fmla="*/ 0 h 5890437"/>
                <a:gd name="connsiteX0-1783" fmla="*/ 3030862 w 5381929"/>
                <a:gd name="connsiteY0-1784" fmla="*/ 1751 h 5892188"/>
                <a:gd name="connsiteX1-1785" fmla="*/ 927042 w 5381929"/>
                <a:gd name="connsiteY1-1786" fmla="*/ 868002 h 5892188"/>
                <a:gd name="connsiteX2-1787" fmla="*/ 672918 w 5381929"/>
                <a:gd name="connsiteY2-1788" fmla="*/ 2222023 h 5892188"/>
                <a:gd name="connsiteX3-1789" fmla="*/ 583 w 5381929"/>
                <a:gd name="connsiteY3-1790" fmla="*/ 3053295 h 5892188"/>
                <a:gd name="connsiteX4-1791" fmla="*/ 510946 w 5381929"/>
                <a:gd name="connsiteY4-1792" fmla="*/ 3329742 h 5892188"/>
                <a:gd name="connsiteX5-1793" fmla="*/ 339858 w 5381929"/>
                <a:gd name="connsiteY5-1794" fmla="*/ 3736541 h 5892188"/>
                <a:gd name="connsiteX6-1795" fmla="*/ 531244 w 5381929"/>
                <a:gd name="connsiteY6-1796" fmla="*/ 3872002 h 5892188"/>
                <a:gd name="connsiteX7-1797" fmla="*/ 372722 w 5381929"/>
                <a:gd name="connsiteY7-1798" fmla="*/ 4063388 h 5892188"/>
                <a:gd name="connsiteX8-1799" fmla="*/ 564108 w 5381929"/>
                <a:gd name="connsiteY8-1800" fmla="*/ 4318570 h 5892188"/>
                <a:gd name="connsiteX9-1801" fmla="*/ 500313 w 5381929"/>
                <a:gd name="connsiteY9-1802" fmla="*/ 4977788 h 5892188"/>
                <a:gd name="connsiteX10-1803" fmla="*/ 1754955 w 5381929"/>
                <a:gd name="connsiteY10-1804" fmla="*/ 5040755 h 5892188"/>
                <a:gd name="connsiteX11-1805" fmla="*/ 1946341 w 5381929"/>
                <a:gd name="connsiteY11-1806" fmla="*/ 5892188 h 5892188"/>
                <a:gd name="connsiteX12-1807" fmla="*/ 4785234 w 5381929"/>
                <a:gd name="connsiteY12-1808" fmla="*/ 5860291 h 5892188"/>
                <a:gd name="connsiteX13-1809" fmla="*/ 4891560 w 5381929"/>
                <a:gd name="connsiteY13-1810" fmla="*/ 3521128 h 5892188"/>
                <a:gd name="connsiteX14-1811" fmla="*/ 3030862 w 5381929"/>
                <a:gd name="connsiteY14-1812" fmla="*/ 1751 h 5892188"/>
                <a:gd name="connsiteX0-1813" fmla="*/ 3031042 w 5382109"/>
                <a:gd name="connsiteY0-1814" fmla="*/ 1751 h 5892188"/>
                <a:gd name="connsiteX1-1815" fmla="*/ 927222 w 5382109"/>
                <a:gd name="connsiteY1-1816" fmla="*/ 868002 h 5892188"/>
                <a:gd name="connsiteX2-1817" fmla="*/ 577563 w 5382109"/>
                <a:gd name="connsiteY2-1818" fmla="*/ 2303910 h 5892188"/>
                <a:gd name="connsiteX3-1819" fmla="*/ 763 w 5382109"/>
                <a:gd name="connsiteY3-1820" fmla="*/ 3053295 h 5892188"/>
                <a:gd name="connsiteX4-1821" fmla="*/ 511126 w 5382109"/>
                <a:gd name="connsiteY4-1822" fmla="*/ 3329742 h 5892188"/>
                <a:gd name="connsiteX5-1823" fmla="*/ 340038 w 5382109"/>
                <a:gd name="connsiteY5-1824" fmla="*/ 3736541 h 5892188"/>
                <a:gd name="connsiteX6-1825" fmla="*/ 531424 w 5382109"/>
                <a:gd name="connsiteY6-1826" fmla="*/ 3872002 h 5892188"/>
                <a:gd name="connsiteX7-1827" fmla="*/ 372902 w 5382109"/>
                <a:gd name="connsiteY7-1828" fmla="*/ 4063388 h 5892188"/>
                <a:gd name="connsiteX8-1829" fmla="*/ 564288 w 5382109"/>
                <a:gd name="connsiteY8-1830" fmla="*/ 4318570 h 5892188"/>
                <a:gd name="connsiteX9-1831" fmla="*/ 500493 w 5382109"/>
                <a:gd name="connsiteY9-1832" fmla="*/ 4977788 h 5892188"/>
                <a:gd name="connsiteX10-1833" fmla="*/ 1755135 w 5382109"/>
                <a:gd name="connsiteY10-1834" fmla="*/ 5040755 h 5892188"/>
                <a:gd name="connsiteX11-1835" fmla="*/ 1946521 w 5382109"/>
                <a:gd name="connsiteY11-1836" fmla="*/ 5892188 h 5892188"/>
                <a:gd name="connsiteX12-1837" fmla="*/ 4785414 w 5382109"/>
                <a:gd name="connsiteY12-1838" fmla="*/ 5860291 h 5892188"/>
                <a:gd name="connsiteX13-1839" fmla="*/ 4891740 w 5382109"/>
                <a:gd name="connsiteY13-1840" fmla="*/ 3521128 h 5892188"/>
                <a:gd name="connsiteX14-1841" fmla="*/ 3031042 w 5382109"/>
                <a:gd name="connsiteY14-1842" fmla="*/ 1751 h 5892188"/>
                <a:gd name="connsiteX0-1843" fmla="*/ 3031042 w 5382109"/>
                <a:gd name="connsiteY0-1844" fmla="*/ 2101 h 5892538"/>
                <a:gd name="connsiteX1-1845" fmla="*/ 913575 w 5382109"/>
                <a:gd name="connsiteY1-1846" fmla="*/ 827408 h 5892538"/>
                <a:gd name="connsiteX2-1847" fmla="*/ 577563 w 5382109"/>
                <a:gd name="connsiteY2-1848" fmla="*/ 2304260 h 5892538"/>
                <a:gd name="connsiteX3-1849" fmla="*/ 763 w 5382109"/>
                <a:gd name="connsiteY3-1850" fmla="*/ 3053645 h 5892538"/>
                <a:gd name="connsiteX4-1851" fmla="*/ 511126 w 5382109"/>
                <a:gd name="connsiteY4-1852" fmla="*/ 3330092 h 5892538"/>
                <a:gd name="connsiteX5-1853" fmla="*/ 340038 w 5382109"/>
                <a:gd name="connsiteY5-1854" fmla="*/ 3736891 h 5892538"/>
                <a:gd name="connsiteX6-1855" fmla="*/ 531424 w 5382109"/>
                <a:gd name="connsiteY6-1856" fmla="*/ 3872352 h 5892538"/>
                <a:gd name="connsiteX7-1857" fmla="*/ 372902 w 5382109"/>
                <a:gd name="connsiteY7-1858" fmla="*/ 4063738 h 5892538"/>
                <a:gd name="connsiteX8-1859" fmla="*/ 564288 w 5382109"/>
                <a:gd name="connsiteY8-1860" fmla="*/ 4318920 h 5892538"/>
                <a:gd name="connsiteX9-1861" fmla="*/ 500493 w 5382109"/>
                <a:gd name="connsiteY9-1862" fmla="*/ 4978138 h 5892538"/>
                <a:gd name="connsiteX10-1863" fmla="*/ 1755135 w 5382109"/>
                <a:gd name="connsiteY10-1864" fmla="*/ 5041105 h 5892538"/>
                <a:gd name="connsiteX11-1865" fmla="*/ 1946521 w 5382109"/>
                <a:gd name="connsiteY11-1866" fmla="*/ 5892538 h 5892538"/>
                <a:gd name="connsiteX12-1867" fmla="*/ 4785414 w 5382109"/>
                <a:gd name="connsiteY12-1868" fmla="*/ 5860641 h 5892538"/>
                <a:gd name="connsiteX13-1869" fmla="*/ 4891740 w 5382109"/>
                <a:gd name="connsiteY13-1870" fmla="*/ 3521478 h 5892538"/>
                <a:gd name="connsiteX14-1871" fmla="*/ 3031042 w 5382109"/>
                <a:gd name="connsiteY14-1872" fmla="*/ 2101 h 5892538"/>
                <a:gd name="connsiteX0-1873" fmla="*/ 3031042 w 5382109"/>
                <a:gd name="connsiteY0-1874" fmla="*/ 941 h 5891378"/>
                <a:gd name="connsiteX1-1875" fmla="*/ 886280 w 5382109"/>
                <a:gd name="connsiteY1-1876" fmla="*/ 1071908 h 5891378"/>
                <a:gd name="connsiteX2-1877" fmla="*/ 577563 w 5382109"/>
                <a:gd name="connsiteY2-1878" fmla="*/ 2303100 h 5891378"/>
                <a:gd name="connsiteX3-1879" fmla="*/ 763 w 5382109"/>
                <a:gd name="connsiteY3-1880" fmla="*/ 3052485 h 5891378"/>
                <a:gd name="connsiteX4-1881" fmla="*/ 511126 w 5382109"/>
                <a:gd name="connsiteY4-1882" fmla="*/ 3328932 h 5891378"/>
                <a:gd name="connsiteX5-1883" fmla="*/ 340038 w 5382109"/>
                <a:gd name="connsiteY5-1884" fmla="*/ 3735731 h 5891378"/>
                <a:gd name="connsiteX6-1885" fmla="*/ 531424 w 5382109"/>
                <a:gd name="connsiteY6-1886" fmla="*/ 3871192 h 5891378"/>
                <a:gd name="connsiteX7-1887" fmla="*/ 372902 w 5382109"/>
                <a:gd name="connsiteY7-1888" fmla="*/ 4062578 h 5891378"/>
                <a:gd name="connsiteX8-1889" fmla="*/ 564288 w 5382109"/>
                <a:gd name="connsiteY8-1890" fmla="*/ 4317760 h 5891378"/>
                <a:gd name="connsiteX9-1891" fmla="*/ 500493 w 5382109"/>
                <a:gd name="connsiteY9-1892" fmla="*/ 4976978 h 5891378"/>
                <a:gd name="connsiteX10-1893" fmla="*/ 1755135 w 5382109"/>
                <a:gd name="connsiteY10-1894" fmla="*/ 5039945 h 5891378"/>
                <a:gd name="connsiteX11-1895" fmla="*/ 1946521 w 5382109"/>
                <a:gd name="connsiteY11-1896" fmla="*/ 5891378 h 5891378"/>
                <a:gd name="connsiteX12-1897" fmla="*/ 4785414 w 5382109"/>
                <a:gd name="connsiteY12-1898" fmla="*/ 5859481 h 5891378"/>
                <a:gd name="connsiteX13-1899" fmla="*/ 4891740 w 5382109"/>
                <a:gd name="connsiteY13-1900" fmla="*/ 3520318 h 5891378"/>
                <a:gd name="connsiteX14-1901" fmla="*/ 3031042 w 5382109"/>
                <a:gd name="connsiteY14-1902" fmla="*/ 941 h 5891378"/>
                <a:gd name="connsiteX0-1903" fmla="*/ 3031042 w 5382109"/>
                <a:gd name="connsiteY0-1904" fmla="*/ 753 h 5891190"/>
                <a:gd name="connsiteX1-1905" fmla="*/ 886280 w 5382109"/>
                <a:gd name="connsiteY1-1906" fmla="*/ 1071720 h 5891190"/>
                <a:gd name="connsiteX2-1907" fmla="*/ 577563 w 5382109"/>
                <a:gd name="connsiteY2-1908" fmla="*/ 2302912 h 5891190"/>
                <a:gd name="connsiteX3-1909" fmla="*/ 763 w 5382109"/>
                <a:gd name="connsiteY3-1910" fmla="*/ 3052297 h 5891190"/>
                <a:gd name="connsiteX4-1911" fmla="*/ 511126 w 5382109"/>
                <a:gd name="connsiteY4-1912" fmla="*/ 3328744 h 5891190"/>
                <a:gd name="connsiteX5-1913" fmla="*/ 340038 w 5382109"/>
                <a:gd name="connsiteY5-1914" fmla="*/ 3735543 h 5891190"/>
                <a:gd name="connsiteX6-1915" fmla="*/ 531424 w 5382109"/>
                <a:gd name="connsiteY6-1916" fmla="*/ 3871004 h 5891190"/>
                <a:gd name="connsiteX7-1917" fmla="*/ 372902 w 5382109"/>
                <a:gd name="connsiteY7-1918" fmla="*/ 4062390 h 5891190"/>
                <a:gd name="connsiteX8-1919" fmla="*/ 564288 w 5382109"/>
                <a:gd name="connsiteY8-1920" fmla="*/ 4317572 h 5891190"/>
                <a:gd name="connsiteX9-1921" fmla="*/ 500493 w 5382109"/>
                <a:gd name="connsiteY9-1922" fmla="*/ 4976790 h 5891190"/>
                <a:gd name="connsiteX10-1923" fmla="*/ 1755135 w 5382109"/>
                <a:gd name="connsiteY10-1924" fmla="*/ 5039757 h 5891190"/>
                <a:gd name="connsiteX11-1925" fmla="*/ 1946521 w 5382109"/>
                <a:gd name="connsiteY11-1926" fmla="*/ 5891190 h 5891190"/>
                <a:gd name="connsiteX12-1927" fmla="*/ 4785414 w 5382109"/>
                <a:gd name="connsiteY12-1928" fmla="*/ 5859293 h 5891190"/>
                <a:gd name="connsiteX13-1929" fmla="*/ 4891740 w 5382109"/>
                <a:gd name="connsiteY13-1930" fmla="*/ 3520130 h 5891190"/>
                <a:gd name="connsiteX14-1931" fmla="*/ 3031042 w 5382109"/>
                <a:gd name="connsiteY14-1932" fmla="*/ 753 h 5891190"/>
                <a:gd name="connsiteX0-1933" fmla="*/ 3031042 w 5382109"/>
                <a:gd name="connsiteY0-1934" fmla="*/ 753 h 5891190"/>
                <a:gd name="connsiteX1-1935" fmla="*/ 886280 w 5382109"/>
                <a:gd name="connsiteY1-1936" fmla="*/ 1071720 h 5891190"/>
                <a:gd name="connsiteX2-1937" fmla="*/ 577563 w 5382109"/>
                <a:gd name="connsiteY2-1938" fmla="*/ 2302912 h 5891190"/>
                <a:gd name="connsiteX3-1939" fmla="*/ 763 w 5382109"/>
                <a:gd name="connsiteY3-1940" fmla="*/ 3052297 h 5891190"/>
                <a:gd name="connsiteX4-1941" fmla="*/ 511126 w 5382109"/>
                <a:gd name="connsiteY4-1942" fmla="*/ 3328744 h 5891190"/>
                <a:gd name="connsiteX5-1943" fmla="*/ 340038 w 5382109"/>
                <a:gd name="connsiteY5-1944" fmla="*/ 3735543 h 5891190"/>
                <a:gd name="connsiteX6-1945" fmla="*/ 531424 w 5382109"/>
                <a:gd name="connsiteY6-1946" fmla="*/ 3871004 h 5891190"/>
                <a:gd name="connsiteX7-1947" fmla="*/ 372902 w 5382109"/>
                <a:gd name="connsiteY7-1948" fmla="*/ 4062390 h 5891190"/>
                <a:gd name="connsiteX8-1949" fmla="*/ 564288 w 5382109"/>
                <a:gd name="connsiteY8-1950" fmla="*/ 4317572 h 5891190"/>
                <a:gd name="connsiteX9-1951" fmla="*/ 500493 w 5382109"/>
                <a:gd name="connsiteY9-1952" fmla="*/ 4976790 h 5891190"/>
                <a:gd name="connsiteX10-1953" fmla="*/ 1755135 w 5382109"/>
                <a:gd name="connsiteY10-1954" fmla="*/ 5039757 h 5891190"/>
                <a:gd name="connsiteX11-1955" fmla="*/ 1946521 w 5382109"/>
                <a:gd name="connsiteY11-1956" fmla="*/ 5891190 h 5891190"/>
                <a:gd name="connsiteX12-1957" fmla="*/ 4785414 w 5382109"/>
                <a:gd name="connsiteY12-1958" fmla="*/ 5859293 h 5891190"/>
                <a:gd name="connsiteX13-1959" fmla="*/ 4891740 w 5382109"/>
                <a:gd name="connsiteY13-1960" fmla="*/ 3520130 h 5891190"/>
                <a:gd name="connsiteX14-1961" fmla="*/ 3031042 w 5382109"/>
                <a:gd name="connsiteY14-1962" fmla="*/ 753 h 5891190"/>
                <a:gd name="connsiteX0-1963" fmla="*/ 3031042 w 5382109"/>
                <a:gd name="connsiteY0-1964" fmla="*/ 792 h 5891229"/>
                <a:gd name="connsiteX1-1965" fmla="*/ 777098 w 5382109"/>
                <a:gd name="connsiteY1-1966" fmla="*/ 1044464 h 5891229"/>
                <a:gd name="connsiteX2-1967" fmla="*/ 577563 w 5382109"/>
                <a:gd name="connsiteY2-1968" fmla="*/ 2302951 h 5891229"/>
                <a:gd name="connsiteX3-1969" fmla="*/ 763 w 5382109"/>
                <a:gd name="connsiteY3-1970" fmla="*/ 3052336 h 5891229"/>
                <a:gd name="connsiteX4-1971" fmla="*/ 511126 w 5382109"/>
                <a:gd name="connsiteY4-1972" fmla="*/ 3328783 h 5891229"/>
                <a:gd name="connsiteX5-1973" fmla="*/ 340038 w 5382109"/>
                <a:gd name="connsiteY5-1974" fmla="*/ 3735582 h 5891229"/>
                <a:gd name="connsiteX6-1975" fmla="*/ 531424 w 5382109"/>
                <a:gd name="connsiteY6-1976" fmla="*/ 3871043 h 5891229"/>
                <a:gd name="connsiteX7-1977" fmla="*/ 372902 w 5382109"/>
                <a:gd name="connsiteY7-1978" fmla="*/ 4062429 h 5891229"/>
                <a:gd name="connsiteX8-1979" fmla="*/ 564288 w 5382109"/>
                <a:gd name="connsiteY8-1980" fmla="*/ 4317611 h 5891229"/>
                <a:gd name="connsiteX9-1981" fmla="*/ 500493 w 5382109"/>
                <a:gd name="connsiteY9-1982" fmla="*/ 4976829 h 5891229"/>
                <a:gd name="connsiteX10-1983" fmla="*/ 1755135 w 5382109"/>
                <a:gd name="connsiteY10-1984" fmla="*/ 5039796 h 5891229"/>
                <a:gd name="connsiteX11-1985" fmla="*/ 1946521 w 5382109"/>
                <a:gd name="connsiteY11-1986" fmla="*/ 5891229 h 5891229"/>
                <a:gd name="connsiteX12-1987" fmla="*/ 4785414 w 5382109"/>
                <a:gd name="connsiteY12-1988" fmla="*/ 5859332 h 5891229"/>
                <a:gd name="connsiteX13-1989" fmla="*/ 4891740 w 5382109"/>
                <a:gd name="connsiteY13-1990" fmla="*/ 3520169 h 5891229"/>
                <a:gd name="connsiteX14-1991" fmla="*/ 3031042 w 5382109"/>
                <a:gd name="connsiteY14-1992" fmla="*/ 792 h 5891229"/>
                <a:gd name="connsiteX0-1993" fmla="*/ 3031042 w 5382109"/>
                <a:gd name="connsiteY0-1994" fmla="*/ 792 h 5891229"/>
                <a:gd name="connsiteX1-1995" fmla="*/ 777098 w 5382109"/>
                <a:gd name="connsiteY1-1996" fmla="*/ 1044464 h 5891229"/>
                <a:gd name="connsiteX2-1997" fmla="*/ 577563 w 5382109"/>
                <a:gd name="connsiteY2-1998" fmla="*/ 2302951 h 5891229"/>
                <a:gd name="connsiteX3-1999" fmla="*/ 763 w 5382109"/>
                <a:gd name="connsiteY3-2000" fmla="*/ 3052336 h 5891229"/>
                <a:gd name="connsiteX4-2001" fmla="*/ 511126 w 5382109"/>
                <a:gd name="connsiteY4-2002" fmla="*/ 3328783 h 5891229"/>
                <a:gd name="connsiteX5-2003" fmla="*/ 340038 w 5382109"/>
                <a:gd name="connsiteY5-2004" fmla="*/ 3735582 h 5891229"/>
                <a:gd name="connsiteX6-2005" fmla="*/ 531424 w 5382109"/>
                <a:gd name="connsiteY6-2006" fmla="*/ 3871043 h 5891229"/>
                <a:gd name="connsiteX7-2007" fmla="*/ 372902 w 5382109"/>
                <a:gd name="connsiteY7-2008" fmla="*/ 4062429 h 5891229"/>
                <a:gd name="connsiteX8-2009" fmla="*/ 564288 w 5382109"/>
                <a:gd name="connsiteY8-2010" fmla="*/ 4317611 h 5891229"/>
                <a:gd name="connsiteX9-2011" fmla="*/ 500493 w 5382109"/>
                <a:gd name="connsiteY9-2012" fmla="*/ 4976829 h 5891229"/>
                <a:gd name="connsiteX10-2013" fmla="*/ 1755135 w 5382109"/>
                <a:gd name="connsiteY10-2014" fmla="*/ 5039796 h 5891229"/>
                <a:gd name="connsiteX11-2015" fmla="*/ 1946521 w 5382109"/>
                <a:gd name="connsiteY11-2016" fmla="*/ 5891229 h 5891229"/>
                <a:gd name="connsiteX12-2017" fmla="*/ 4785414 w 5382109"/>
                <a:gd name="connsiteY12-2018" fmla="*/ 5859332 h 5891229"/>
                <a:gd name="connsiteX13-2019" fmla="*/ 4891740 w 5382109"/>
                <a:gd name="connsiteY13-2020" fmla="*/ 3520169 h 5891229"/>
                <a:gd name="connsiteX14-2021" fmla="*/ 3031042 w 5382109"/>
                <a:gd name="connsiteY14-2022" fmla="*/ 792 h 5891229"/>
                <a:gd name="connsiteX0-2023" fmla="*/ 3031042 w 5382109"/>
                <a:gd name="connsiteY0-2024" fmla="*/ 792 h 5891229"/>
                <a:gd name="connsiteX1-2025" fmla="*/ 777098 w 5382109"/>
                <a:gd name="connsiteY1-2026" fmla="*/ 1044464 h 5891229"/>
                <a:gd name="connsiteX2-2027" fmla="*/ 577563 w 5382109"/>
                <a:gd name="connsiteY2-2028" fmla="*/ 2302951 h 5891229"/>
                <a:gd name="connsiteX3-2029" fmla="*/ 763 w 5382109"/>
                <a:gd name="connsiteY3-2030" fmla="*/ 3052336 h 5891229"/>
                <a:gd name="connsiteX4-2031" fmla="*/ 511126 w 5382109"/>
                <a:gd name="connsiteY4-2032" fmla="*/ 3328783 h 5891229"/>
                <a:gd name="connsiteX5-2033" fmla="*/ 340038 w 5382109"/>
                <a:gd name="connsiteY5-2034" fmla="*/ 3735582 h 5891229"/>
                <a:gd name="connsiteX6-2035" fmla="*/ 531424 w 5382109"/>
                <a:gd name="connsiteY6-2036" fmla="*/ 3871043 h 5891229"/>
                <a:gd name="connsiteX7-2037" fmla="*/ 372902 w 5382109"/>
                <a:gd name="connsiteY7-2038" fmla="*/ 4062429 h 5891229"/>
                <a:gd name="connsiteX8-2039" fmla="*/ 564288 w 5382109"/>
                <a:gd name="connsiteY8-2040" fmla="*/ 4317611 h 5891229"/>
                <a:gd name="connsiteX9-2041" fmla="*/ 500493 w 5382109"/>
                <a:gd name="connsiteY9-2042" fmla="*/ 4976829 h 5891229"/>
                <a:gd name="connsiteX10-2043" fmla="*/ 1755135 w 5382109"/>
                <a:gd name="connsiteY10-2044" fmla="*/ 5039796 h 5891229"/>
                <a:gd name="connsiteX11-2045" fmla="*/ 1946521 w 5382109"/>
                <a:gd name="connsiteY11-2046" fmla="*/ 5891229 h 5891229"/>
                <a:gd name="connsiteX12-2047" fmla="*/ 4785414 w 5382109"/>
                <a:gd name="connsiteY12-2048" fmla="*/ 5859332 h 5891229"/>
                <a:gd name="connsiteX13-2049" fmla="*/ 4891740 w 5382109"/>
                <a:gd name="connsiteY13-2050" fmla="*/ 3520169 h 5891229"/>
                <a:gd name="connsiteX14-2051" fmla="*/ 3031042 w 5382109"/>
                <a:gd name="connsiteY14-2052" fmla="*/ 792 h 5891229"/>
                <a:gd name="connsiteX0-2053" fmla="*/ 3031042 w 5382109"/>
                <a:gd name="connsiteY0-2054" fmla="*/ 627 h 5891064"/>
                <a:gd name="connsiteX1-2055" fmla="*/ 777098 w 5382109"/>
                <a:gd name="connsiteY1-2056" fmla="*/ 1180776 h 5891064"/>
                <a:gd name="connsiteX2-2057" fmla="*/ 577563 w 5382109"/>
                <a:gd name="connsiteY2-2058" fmla="*/ 2302786 h 5891064"/>
                <a:gd name="connsiteX3-2059" fmla="*/ 763 w 5382109"/>
                <a:gd name="connsiteY3-2060" fmla="*/ 3052171 h 5891064"/>
                <a:gd name="connsiteX4-2061" fmla="*/ 511126 w 5382109"/>
                <a:gd name="connsiteY4-2062" fmla="*/ 3328618 h 5891064"/>
                <a:gd name="connsiteX5-2063" fmla="*/ 340038 w 5382109"/>
                <a:gd name="connsiteY5-2064" fmla="*/ 3735417 h 5891064"/>
                <a:gd name="connsiteX6-2065" fmla="*/ 531424 w 5382109"/>
                <a:gd name="connsiteY6-2066" fmla="*/ 3870878 h 5891064"/>
                <a:gd name="connsiteX7-2067" fmla="*/ 372902 w 5382109"/>
                <a:gd name="connsiteY7-2068" fmla="*/ 4062264 h 5891064"/>
                <a:gd name="connsiteX8-2069" fmla="*/ 564288 w 5382109"/>
                <a:gd name="connsiteY8-2070" fmla="*/ 4317446 h 5891064"/>
                <a:gd name="connsiteX9-2071" fmla="*/ 500493 w 5382109"/>
                <a:gd name="connsiteY9-2072" fmla="*/ 4976664 h 5891064"/>
                <a:gd name="connsiteX10-2073" fmla="*/ 1755135 w 5382109"/>
                <a:gd name="connsiteY10-2074" fmla="*/ 5039631 h 5891064"/>
                <a:gd name="connsiteX11-2075" fmla="*/ 1946521 w 5382109"/>
                <a:gd name="connsiteY11-2076" fmla="*/ 5891064 h 5891064"/>
                <a:gd name="connsiteX12-2077" fmla="*/ 4785414 w 5382109"/>
                <a:gd name="connsiteY12-2078" fmla="*/ 5859167 h 5891064"/>
                <a:gd name="connsiteX13-2079" fmla="*/ 4891740 w 5382109"/>
                <a:gd name="connsiteY13-2080" fmla="*/ 3520004 h 5891064"/>
                <a:gd name="connsiteX14-2081" fmla="*/ 3031042 w 5382109"/>
                <a:gd name="connsiteY14-2082" fmla="*/ 627 h 5891064"/>
                <a:gd name="connsiteX0-2083" fmla="*/ 3031042 w 5382109"/>
                <a:gd name="connsiteY0-2084" fmla="*/ 968 h 5891405"/>
                <a:gd name="connsiteX1-2085" fmla="*/ 777098 w 5382109"/>
                <a:gd name="connsiteY1-2086" fmla="*/ 1181117 h 5891405"/>
                <a:gd name="connsiteX2-2087" fmla="*/ 577563 w 5382109"/>
                <a:gd name="connsiteY2-2088" fmla="*/ 2303127 h 5891405"/>
                <a:gd name="connsiteX3-2089" fmla="*/ 763 w 5382109"/>
                <a:gd name="connsiteY3-2090" fmla="*/ 3052512 h 5891405"/>
                <a:gd name="connsiteX4-2091" fmla="*/ 511126 w 5382109"/>
                <a:gd name="connsiteY4-2092" fmla="*/ 3328959 h 5891405"/>
                <a:gd name="connsiteX5-2093" fmla="*/ 340038 w 5382109"/>
                <a:gd name="connsiteY5-2094" fmla="*/ 3735758 h 5891405"/>
                <a:gd name="connsiteX6-2095" fmla="*/ 531424 w 5382109"/>
                <a:gd name="connsiteY6-2096" fmla="*/ 3871219 h 5891405"/>
                <a:gd name="connsiteX7-2097" fmla="*/ 372902 w 5382109"/>
                <a:gd name="connsiteY7-2098" fmla="*/ 4062605 h 5891405"/>
                <a:gd name="connsiteX8-2099" fmla="*/ 564288 w 5382109"/>
                <a:gd name="connsiteY8-2100" fmla="*/ 4317787 h 5891405"/>
                <a:gd name="connsiteX9-2101" fmla="*/ 500493 w 5382109"/>
                <a:gd name="connsiteY9-2102" fmla="*/ 4977005 h 5891405"/>
                <a:gd name="connsiteX10-2103" fmla="*/ 1755135 w 5382109"/>
                <a:gd name="connsiteY10-2104" fmla="*/ 5039972 h 5891405"/>
                <a:gd name="connsiteX11-2105" fmla="*/ 1946521 w 5382109"/>
                <a:gd name="connsiteY11-2106" fmla="*/ 5891405 h 5891405"/>
                <a:gd name="connsiteX12-2107" fmla="*/ 4785414 w 5382109"/>
                <a:gd name="connsiteY12-2108" fmla="*/ 5859508 h 5891405"/>
                <a:gd name="connsiteX13-2109" fmla="*/ 4891740 w 5382109"/>
                <a:gd name="connsiteY13-2110" fmla="*/ 3520345 h 5891405"/>
                <a:gd name="connsiteX14-2111" fmla="*/ 3031042 w 5382109"/>
                <a:gd name="connsiteY14-2112" fmla="*/ 968 h 5891405"/>
                <a:gd name="connsiteX0-2113" fmla="*/ 3031042 w 5382109"/>
                <a:gd name="connsiteY0-2114" fmla="*/ 968 h 5891405"/>
                <a:gd name="connsiteX1-2115" fmla="*/ 777098 w 5382109"/>
                <a:gd name="connsiteY1-2116" fmla="*/ 1181117 h 5891405"/>
                <a:gd name="connsiteX2-2117" fmla="*/ 577563 w 5382109"/>
                <a:gd name="connsiteY2-2118" fmla="*/ 2303127 h 5891405"/>
                <a:gd name="connsiteX3-2119" fmla="*/ 763 w 5382109"/>
                <a:gd name="connsiteY3-2120" fmla="*/ 3052512 h 5891405"/>
                <a:gd name="connsiteX4-2121" fmla="*/ 511126 w 5382109"/>
                <a:gd name="connsiteY4-2122" fmla="*/ 3328959 h 5891405"/>
                <a:gd name="connsiteX5-2123" fmla="*/ 340038 w 5382109"/>
                <a:gd name="connsiteY5-2124" fmla="*/ 3735758 h 5891405"/>
                <a:gd name="connsiteX6-2125" fmla="*/ 531424 w 5382109"/>
                <a:gd name="connsiteY6-2126" fmla="*/ 3871219 h 5891405"/>
                <a:gd name="connsiteX7-2127" fmla="*/ 372902 w 5382109"/>
                <a:gd name="connsiteY7-2128" fmla="*/ 4062605 h 5891405"/>
                <a:gd name="connsiteX8-2129" fmla="*/ 564288 w 5382109"/>
                <a:gd name="connsiteY8-2130" fmla="*/ 4317787 h 5891405"/>
                <a:gd name="connsiteX9-2131" fmla="*/ 500493 w 5382109"/>
                <a:gd name="connsiteY9-2132" fmla="*/ 4977005 h 5891405"/>
                <a:gd name="connsiteX10-2133" fmla="*/ 1755135 w 5382109"/>
                <a:gd name="connsiteY10-2134" fmla="*/ 5039972 h 5891405"/>
                <a:gd name="connsiteX11-2135" fmla="*/ 1946521 w 5382109"/>
                <a:gd name="connsiteY11-2136" fmla="*/ 5891405 h 5891405"/>
                <a:gd name="connsiteX12-2137" fmla="*/ 4785414 w 5382109"/>
                <a:gd name="connsiteY12-2138" fmla="*/ 5859508 h 5891405"/>
                <a:gd name="connsiteX13-2139" fmla="*/ 4891740 w 5382109"/>
                <a:gd name="connsiteY13-2140" fmla="*/ 3520345 h 5891405"/>
                <a:gd name="connsiteX14-2141" fmla="*/ 3031042 w 5382109"/>
                <a:gd name="connsiteY14-2142" fmla="*/ 968 h 5891405"/>
                <a:gd name="connsiteX0-2143" fmla="*/ 3031204 w 5382271"/>
                <a:gd name="connsiteY0-2144" fmla="*/ 968 h 5891405"/>
                <a:gd name="connsiteX1-2145" fmla="*/ 777260 w 5382271"/>
                <a:gd name="connsiteY1-2146" fmla="*/ 1181117 h 5891405"/>
                <a:gd name="connsiteX2-2147" fmla="*/ 523134 w 5382271"/>
                <a:gd name="connsiteY2-2148" fmla="*/ 2303127 h 5891405"/>
                <a:gd name="connsiteX3-2149" fmla="*/ 925 w 5382271"/>
                <a:gd name="connsiteY3-2150" fmla="*/ 3052512 h 5891405"/>
                <a:gd name="connsiteX4-2151" fmla="*/ 511288 w 5382271"/>
                <a:gd name="connsiteY4-2152" fmla="*/ 3328959 h 5891405"/>
                <a:gd name="connsiteX5-2153" fmla="*/ 340200 w 5382271"/>
                <a:gd name="connsiteY5-2154" fmla="*/ 3735758 h 5891405"/>
                <a:gd name="connsiteX6-2155" fmla="*/ 531586 w 5382271"/>
                <a:gd name="connsiteY6-2156" fmla="*/ 3871219 h 5891405"/>
                <a:gd name="connsiteX7-2157" fmla="*/ 373064 w 5382271"/>
                <a:gd name="connsiteY7-2158" fmla="*/ 4062605 h 5891405"/>
                <a:gd name="connsiteX8-2159" fmla="*/ 564450 w 5382271"/>
                <a:gd name="connsiteY8-2160" fmla="*/ 4317787 h 5891405"/>
                <a:gd name="connsiteX9-2161" fmla="*/ 500655 w 5382271"/>
                <a:gd name="connsiteY9-2162" fmla="*/ 4977005 h 5891405"/>
                <a:gd name="connsiteX10-2163" fmla="*/ 1755297 w 5382271"/>
                <a:gd name="connsiteY10-2164" fmla="*/ 5039972 h 5891405"/>
                <a:gd name="connsiteX11-2165" fmla="*/ 1946683 w 5382271"/>
                <a:gd name="connsiteY11-2166" fmla="*/ 5891405 h 5891405"/>
                <a:gd name="connsiteX12-2167" fmla="*/ 4785576 w 5382271"/>
                <a:gd name="connsiteY12-2168" fmla="*/ 5859508 h 5891405"/>
                <a:gd name="connsiteX13-2169" fmla="*/ 4891902 w 5382271"/>
                <a:gd name="connsiteY13-2170" fmla="*/ 3520345 h 5891405"/>
                <a:gd name="connsiteX14-2171" fmla="*/ 3031204 w 5382271"/>
                <a:gd name="connsiteY14-2172" fmla="*/ 968 h 5891405"/>
                <a:gd name="connsiteX0-2173" fmla="*/ 3031204 w 5382271"/>
                <a:gd name="connsiteY0-2174" fmla="*/ 968 h 5891405"/>
                <a:gd name="connsiteX1-2175" fmla="*/ 777260 w 5382271"/>
                <a:gd name="connsiteY1-2176" fmla="*/ 1181117 h 5891405"/>
                <a:gd name="connsiteX2-2177" fmla="*/ 523134 w 5382271"/>
                <a:gd name="connsiteY2-2178" fmla="*/ 2303127 h 5891405"/>
                <a:gd name="connsiteX3-2179" fmla="*/ 925 w 5382271"/>
                <a:gd name="connsiteY3-2180" fmla="*/ 3052512 h 5891405"/>
                <a:gd name="connsiteX4-2181" fmla="*/ 511288 w 5382271"/>
                <a:gd name="connsiteY4-2182" fmla="*/ 3328959 h 5891405"/>
                <a:gd name="connsiteX5-2183" fmla="*/ 340200 w 5382271"/>
                <a:gd name="connsiteY5-2184" fmla="*/ 3735758 h 5891405"/>
                <a:gd name="connsiteX6-2185" fmla="*/ 531586 w 5382271"/>
                <a:gd name="connsiteY6-2186" fmla="*/ 3871219 h 5891405"/>
                <a:gd name="connsiteX7-2187" fmla="*/ 373064 w 5382271"/>
                <a:gd name="connsiteY7-2188" fmla="*/ 4062605 h 5891405"/>
                <a:gd name="connsiteX8-2189" fmla="*/ 564450 w 5382271"/>
                <a:gd name="connsiteY8-2190" fmla="*/ 4317787 h 5891405"/>
                <a:gd name="connsiteX9-2191" fmla="*/ 500655 w 5382271"/>
                <a:gd name="connsiteY9-2192" fmla="*/ 4977005 h 5891405"/>
                <a:gd name="connsiteX10-2193" fmla="*/ 1755297 w 5382271"/>
                <a:gd name="connsiteY10-2194" fmla="*/ 5039972 h 5891405"/>
                <a:gd name="connsiteX11-2195" fmla="*/ 1946683 w 5382271"/>
                <a:gd name="connsiteY11-2196" fmla="*/ 5891405 h 5891405"/>
                <a:gd name="connsiteX12-2197" fmla="*/ 4785576 w 5382271"/>
                <a:gd name="connsiteY12-2198" fmla="*/ 5859508 h 5891405"/>
                <a:gd name="connsiteX13-2199" fmla="*/ 4891902 w 5382271"/>
                <a:gd name="connsiteY13-2200" fmla="*/ 3520345 h 5891405"/>
                <a:gd name="connsiteX14-2201" fmla="*/ 3031204 w 5382271"/>
                <a:gd name="connsiteY14-2202" fmla="*/ 968 h 5891405"/>
                <a:gd name="connsiteX0-2203" fmla="*/ 3031204 w 5382271"/>
                <a:gd name="connsiteY0-2204" fmla="*/ 968 h 5891405"/>
                <a:gd name="connsiteX1-2205" fmla="*/ 777260 w 5382271"/>
                <a:gd name="connsiteY1-2206" fmla="*/ 1181117 h 5891405"/>
                <a:gd name="connsiteX2-2207" fmla="*/ 523134 w 5382271"/>
                <a:gd name="connsiteY2-2208" fmla="*/ 2303127 h 5891405"/>
                <a:gd name="connsiteX3-2209" fmla="*/ 925 w 5382271"/>
                <a:gd name="connsiteY3-2210" fmla="*/ 3052512 h 5891405"/>
                <a:gd name="connsiteX4-2211" fmla="*/ 511288 w 5382271"/>
                <a:gd name="connsiteY4-2212" fmla="*/ 3328959 h 5891405"/>
                <a:gd name="connsiteX5-2213" fmla="*/ 340200 w 5382271"/>
                <a:gd name="connsiteY5-2214" fmla="*/ 3735758 h 5891405"/>
                <a:gd name="connsiteX6-2215" fmla="*/ 531586 w 5382271"/>
                <a:gd name="connsiteY6-2216" fmla="*/ 3871219 h 5891405"/>
                <a:gd name="connsiteX7-2217" fmla="*/ 373064 w 5382271"/>
                <a:gd name="connsiteY7-2218" fmla="*/ 4062605 h 5891405"/>
                <a:gd name="connsiteX8-2219" fmla="*/ 564450 w 5382271"/>
                <a:gd name="connsiteY8-2220" fmla="*/ 4317787 h 5891405"/>
                <a:gd name="connsiteX9-2221" fmla="*/ 500655 w 5382271"/>
                <a:gd name="connsiteY9-2222" fmla="*/ 4977005 h 5891405"/>
                <a:gd name="connsiteX10-2223" fmla="*/ 1755297 w 5382271"/>
                <a:gd name="connsiteY10-2224" fmla="*/ 5039972 h 5891405"/>
                <a:gd name="connsiteX11-2225" fmla="*/ 1946683 w 5382271"/>
                <a:gd name="connsiteY11-2226" fmla="*/ 5891405 h 5891405"/>
                <a:gd name="connsiteX12-2227" fmla="*/ 4785576 w 5382271"/>
                <a:gd name="connsiteY12-2228" fmla="*/ 5859508 h 5891405"/>
                <a:gd name="connsiteX13-2229" fmla="*/ 4891902 w 5382271"/>
                <a:gd name="connsiteY13-2230" fmla="*/ 3520345 h 5891405"/>
                <a:gd name="connsiteX14-2231" fmla="*/ 3031204 w 5382271"/>
                <a:gd name="connsiteY14-2232" fmla="*/ 968 h 5891405"/>
                <a:gd name="connsiteX0-2233" fmla="*/ 3038119 w 5389186"/>
                <a:gd name="connsiteY0-2234" fmla="*/ 968 h 5891405"/>
                <a:gd name="connsiteX1-2235" fmla="*/ 784175 w 5389186"/>
                <a:gd name="connsiteY1-2236" fmla="*/ 1181117 h 5891405"/>
                <a:gd name="connsiteX2-2237" fmla="*/ 530049 w 5389186"/>
                <a:gd name="connsiteY2-2238" fmla="*/ 2303127 h 5891405"/>
                <a:gd name="connsiteX3-2239" fmla="*/ 7840 w 5389186"/>
                <a:gd name="connsiteY3-2240" fmla="*/ 3052512 h 5891405"/>
                <a:gd name="connsiteX4-2241" fmla="*/ 518203 w 5389186"/>
                <a:gd name="connsiteY4-2242" fmla="*/ 3328959 h 5891405"/>
                <a:gd name="connsiteX5-2243" fmla="*/ 347115 w 5389186"/>
                <a:gd name="connsiteY5-2244" fmla="*/ 3735758 h 5891405"/>
                <a:gd name="connsiteX6-2245" fmla="*/ 538501 w 5389186"/>
                <a:gd name="connsiteY6-2246" fmla="*/ 3871219 h 5891405"/>
                <a:gd name="connsiteX7-2247" fmla="*/ 379979 w 5389186"/>
                <a:gd name="connsiteY7-2248" fmla="*/ 4062605 h 5891405"/>
                <a:gd name="connsiteX8-2249" fmla="*/ 571365 w 5389186"/>
                <a:gd name="connsiteY8-2250" fmla="*/ 4317787 h 5891405"/>
                <a:gd name="connsiteX9-2251" fmla="*/ 507570 w 5389186"/>
                <a:gd name="connsiteY9-2252" fmla="*/ 4977005 h 5891405"/>
                <a:gd name="connsiteX10-2253" fmla="*/ 1762212 w 5389186"/>
                <a:gd name="connsiteY10-2254" fmla="*/ 5039972 h 5891405"/>
                <a:gd name="connsiteX11-2255" fmla="*/ 1953598 w 5389186"/>
                <a:gd name="connsiteY11-2256" fmla="*/ 5891405 h 5891405"/>
                <a:gd name="connsiteX12-2257" fmla="*/ 4792491 w 5389186"/>
                <a:gd name="connsiteY12-2258" fmla="*/ 5859508 h 5891405"/>
                <a:gd name="connsiteX13-2259" fmla="*/ 4898817 w 5389186"/>
                <a:gd name="connsiteY13-2260" fmla="*/ 3520345 h 5891405"/>
                <a:gd name="connsiteX14-2261" fmla="*/ 3038119 w 5389186"/>
                <a:gd name="connsiteY14-2262" fmla="*/ 968 h 5891405"/>
                <a:gd name="connsiteX0-2263" fmla="*/ 3037057 w 5388124"/>
                <a:gd name="connsiteY0-2264" fmla="*/ 968 h 5891405"/>
                <a:gd name="connsiteX1-2265" fmla="*/ 783113 w 5388124"/>
                <a:gd name="connsiteY1-2266" fmla="*/ 1181117 h 5891405"/>
                <a:gd name="connsiteX2-2267" fmla="*/ 528987 w 5388124"/>
                <a:gd name="connsiteY2-2268" fmla="*/ 2303127 h 5891405"/>
                <a:gd name="connsiteX3-2269" fmla="*/ 6778 w 5388124"/>
                <a:gd name="connsiteY3-2270" fmla="*/ 3052512 h 5891405"/>
                <a:gd name="connsiteX4-2271" fmla="*/ 517141 w 5388124"/>
                <a:gd name="connsiteY4-2272" fmla="*/ 3328959 h 5891405"/>
                <a:gd name="connsiteX5-2273" fmla="*/ 346053 w 5388124"/>
                <a:gd name="connsiteY5-2274" fmla="*/ 3735758 h 5891405"/>
                <a:gd name="connsiteX6-2275" fmla="*/ 537439 w 5388124"/>
                <a:gd name="connsiteY6-2276" fmla="*/ 3871219 h 5891405"/>
                <a:gd name="connsiteX7-2277" fmla="*/ 378917 w 5388124"/>
                <a:gd name="connsiteY7-2278" fmla="*/ 4062605 h 5891405"/>
                <a:gd name="connsiteX8-2279" fmla="*/ 570303 w 5388124"/>
                <a:gd name="connsiteY8-2280" fmla="*/ 4317787 h 5891405"/>
                <a:gd name="connsiteX9-2281" fmla="*/ 506508 w 5388124"/>
                <a:gd name="connsiteY9-2282" fmla="*/ 4977005 h 5891405"/>
                <a:gd name="connsiteX10-2283" fmla="*/ 1761150 w 5388124"/>
                <a:gd name="connsiteY10-2284" fmla="*/ 5039972 h 5891405"/>
                <a:gd name="connsiteX11-2285" fmla="*/ 1952536 w 5388124"/>
                <a:gd name="connsiteY11-2286" fmla="*/ 5891405 h 5891405"/>
                <a:gd name="connsiteX12-2287" fmla="*/ 4791429 w 5388124"/>
                <a:gd name="connsiteY12-2288" fmla="*/ 5859508 h 5891405"/>
                <a:gd name="connsiteX13-2289" fmla="*/ 4897755 w 5388124"/>
                <a:gd name="connsiteY13-2290" fmla="*/ 3520345 h 5891405"/>
                <a:gd name="connsiteX14-2291" fmla="*/ 3037057 w 5388124"/>
                <a:gd name="connsiteY14-2292" fmla="*/ 968 h 5891405"/>
                <a:gd name="connsiteX0-2293" fmla="*/ 3034541 w 5385608"/>
                <a:gd name="connsiteY0-2294" fmla="*/ 968 h 5891405"/>
                <a:gd name="connsiteX1-2295" fmla="*/ 780597 w 5385608"/>
                <a:gd name="connsiteY1-2296" fmla="*/ 1181117 h 5891405"/>
                <a:gd name="connsiteX2-2297" fmla="*/ 526471 w 5385608"/>
                <a:gd name="connsiteY2-2298" fmla="*/ 2303127 h 5891405"/>
                <a:gd name="connsiteX3-2299" fmla="*/ 4262 w 5385608"/>
                <a:gd name="connsiteY3-2300" fmla="*/ 3052512 h 5891405"/>
                <a:gd name="connsiteX4-2301" fmla="*/ 514625 w 5385608"/>
                <a:gd name="connsiteY4-2302" fmla="*/ 3328959 h 5891405"/>
                <a:gd name="connsiteX5-2303" fmla="*/ 343537 w 5385608"/>
                <a:gd name="connsiteY5-2304" fmla="*/ 3735758 h 5891405"/>
                <a:gd name="connsiteX6-2305" fmla="*/ 534923 w 5385608"/>
                <a:gd name="connsiteY6-2306" fmla="*/ 3871219 h 5891405"/>
                <a:gd name="connsiteX7-2307" fmla="*/ 376401 w 5385608"/>
                <a:gd name="connsiteY7-2308" fmla="*/ 4062605 h 5891405"/>
                <a:gd name="connsiteX8-2309" fmla="*/ 567787 w 5385608"/>
                <a:gd name="connsiteY8-2310" fmla="*/ 4317787 h 5891405"/>
                <a:gd name="connsiteX9-2311" fmla="*/ 503992 w 5385608"/>
                <a:gd name="connsiteY9-2312" fmla="*/ 4977005 h 5891405"/>
                <a:gd name="connsiteX10-2313" fmla="*/ 1758634 w 5385608"/>
                <a:gd name="connsiteY10-2314" fmla="*/ 5039972 h 5891405"/>
                <a:gd name="connsiteX11-2315" fmla="*/ 1950020 w 5385608"/>
                <a:gd name="connsiteY11-2316" fmla="*/ 5891405 h 5891405"/>
                <a:gd name="connsiteX12-2317" fmla="*/ 4788913 w 5385608"/>
                <a:gd name="connsiteY12-2318" fmla="*/ 5859508 h 5891405"/>
                <a:gd name="connsiteX13-2319" fmla="*/ 4895239 w 5385608"/>
                <a:gd name="connsiteY13-2320" fmla="*/ 3520345 h 5891405"/>
                <a:gd name="connsiteX14-2321" fmla="*/ 3034541 w 5385608"/>
                <a:gd name="connsiteY14-2322" fmla="*/ 968 h 5891405"/>
                <a:gd name="connsiteX0-2323" fmla="*/ 3034541 w 5385608"/>
                <a:gd name="connsiteY0-2324" fmla="*/ 968 h 5891405"/>
                <a:gd name="connsiteX1-2325" fmla="*/ 780597 w 5385608"/>
                <a:gd name="connsiteY1-2326" fmla="*/ 1181117 h 5891405"/>
                <a:gd name="connsiteX2-2327" fmla="*/ 526471 w 5385608"/>
                <a:gd name="connsiteY2-2328" fmla="*/ 2303127 h 5891405"/>
                <a:gd name="connsiteX3-2329" fmla="*/ 4262 w 5385608"/>
                <a:gd name="connsiteY3-2330" fmla="*/ 3052512 h 5891405"/>
                <a:gd name="connsiteX4-2331" fmla="*/ 514625 w 5385608"/>
                <a:gd name="connsiteY4-2332" fmla="*/ 3328959 h 5891405"/>
                <a:gd name="connsiteX5-2333" fmla="*/ 343537 w 5385608"/>
                <a:gd name="connsiteY5-2334" fmla="*/ 3735758 h 5891405"/>
                <a:gd name="connsiteX6-2335" fmla="*/ 534923 w 5385608"/>
                <a:gd name="connsiteY6-2336" fmla="*/ 3871219 h 5891405"/>
                <a:gd name="connsiteX7-2337" fmla="*/ 376401 w 5385608"/>
                <a:gd name="connsiteY7-2338" fmla="*/ 4062605 h 5891405"/>
                <a:gd name="connsiteX8-2339" fmla="*/ 567787 w 5385608"/>
                <a:gd name="connsiteY8-2340" fmla="*/ 4317787 h 5891405"/>
                <a:gd name="connsiteX9-2341" fmla="*/ 503992 w 5385608"/>
                <a:gd name="connsiteY9-2342" fmla="*/ 4977005 h 5891405"/>
                <a:gd name="connsiteX10-2343" fmla="*/ 1758634 w 5385608"/>
                <a:gd name="connsiteY10-2344" fmla="*/ 5039972 h 5891405"/>
                <a:gd name="connsiteX11-2345" fmla="*/ 1950020 w 5385608"/>
                <a:gd name="connsiteY11-2346" fmla="*/ 5891405 h 5891405"/>
                <a:gd name="connsiteX12-2347" fmla="*/ 4788913 w 5385608"/>
                <a:gd name="connsiteY12-2348" fmla="*/ 5859508 h 5891405"/>
                <a:gd name="connsiteX13-2349" fmla="*/ 4895239 w 5385608"/>
                <a:gd name="connsiteY13-2350" fmla="*/ 3520345 h 5891405"/>
                <a:gd name="connsiteX14-2351" fmla="*/ 3034541 w 5385608"/>
                <a:gd name="connsiteY14-2352" fmla="*/ 968 h 5891405"/>
                <a:gd name="connsiteX0-2353" fmla="*/ 2980702 w 5331769"/>
                <a:gd name="connsiteY0-2354" fmla="*/ 968 h 5891405"/>
                <a:gd name="connsiteX1-2355" fmla="*/ 726758 w 5331769"/>
                <a:gd name="connsiteY1-2356" fmla="*/ 1181117 h 5891405"/>
                <a:gd name="connsiteX2-2357" fmla="*/ 472632 w 5331769"/>
                <a:gd name="connsiteY2-2358" fmla="*/ 2303127 h 5891405"/>
                <a:gd name="connsiteX3-2359" fmla="*/ 5014 w 5331769"/>
                <a:gd name="connsiteY3-2360" fmla="*/ 3079808 h 5891405"/>
                <a:gd name="connsiteX4-2361" fmla="*/ 460786 w 5331769"/>
                <a:gd name="connsiteY4-2362" fmla="*/ 3328959 h 5891405"/>
                <a:gd name="connsiteX5-2363" fmla="*/ 289698 w 5331769"/>
                <a:gd name="connsiteY5-2364" fmla="*/ 3735758 h 5891405"/>
                <a:gd name="connsiteX6-2365" fmla="*/ 481084 w 5331769"/>
                <a:gd name="connsiteY6-2366" fmla="*/ 3871219 h 5891405"/>
                <a:gd name="connsiteX7-2367" fmla="*/ 322562 w 5331769"/>
                <a:gd name="connsiteY7-2368" fmla="*/ 4062605 h 5891405"/>
                <a:gd name="connsiteX8-2369" fmla="*/ 513948 w 5331769"/>
                <a:gd name="connsiteY8-2370" fmla="*/ 4317787 h 5891405"/>
                <a:gd name="connsiteX9-2371" fmla="*/ 450153 w 5331769"/>
                <a:gd name="connsiteY9-2372" fmla="*/ 4977005 h 5891405"/>
                <a:gd name="connsiteX10-2373" fmla="*/ 1704795 w 5331769"/>
                <a:gd name="connsiteY10-2374" fmla="*/ 5039972 h 5891405"/>
                <a:gd name="connsiteX11-2375" fmla="*/ 1896181 w 5331769"/>
                <a:gd name="connsiteY11-2376" fmla="*/ 5891405 h 5891405"/>
                <a:gd name="connsiteX12-2377" fmla="*/ 4735074 w 5331769"/>
                <a:gd name="connsiteY12-2378" fmla="*/ 5859508 h 5891405"/>
                <a:gd name="connsiteX13-2379" fmla="*/ 4841400 w 5331769"/>
                <a:gd name="connsiteY13-2380" fmla="*/ 3520345 h 5891405"/>
                <a:gd name="connsiteX14-2381" fmla="*/ 2980702 w 5331769"/>
                <a:gd name="connsiteY14-2382" fmla="*/ 968 h 5891405"/>
                <a:gd name="connsiteX0-2383" fmla="*/ 2980491 w 5331558"/>
                <a:gd name="connsiteY0-2384" fmla="*/ 968 h 5891405"/>
                <a:gd name="connsiteX1-2385" fmla="*/ 726547 w 5331558"/>
                <a:gd name="connsiteY1-2386" fmla="*/ 1181117 h 5891405"/>
                <a:gd name="connsiteX2-2387" fmla="*/ 486068 w 5331558"/>
                <a:gd name="connsiteY2-2388" fmla="*/ 2371366 h 5891405"/>
                <a:gd name="connsiteX3-2389" fmla="*/ 4803 w 5331558"/>
                <a:gd name="connsiteY3-2390" fmla="*/ 3079808 h 5891405"/>
                <a:gd name="connsiteX4-2391" fmla="*/ 460575 w 5331558"/>
                <a:gd name="connsiteY4-2392" fmla="*/ 3328959 h 5891405"/>
                <a:gd name="connsiteX5-2393" fmla="*/ 289487 w 5331558"/>
                <a:gd name="connsiteY5-2394" fmla="*/ 3735758 h 5891405"/>
                <a:gd name="connsiteX6-2395" fmla="*/ 480873 w 5331558"/>
                <a:gd name="connsiteY6-2396" fmla="*/ 3871219 h 5891405"/>
                <a:gd name="connsiteX7-2397" fmla="*/ 322351 w 5331558"/>
                <a:gd name="connsiteY7-2398" fmla="*/ 4062605 h 5891405"/>
                <a:gd name="connsiteX8-2399" fmla="*/ 513737 w 5331558"/>
                <a:gd name="connsiteY8-2400" fmla="*/ 4317787 h 5891405"/>
                <a:gd name="connsiteX9-2401" fmla="*/ 449942 w 5331558"/>
                <a:gd name="connsiteY9-2402" fmla="*/ 4977005 h 5891405"/>
                <a:gd name="connsiteX10-2403" fmla="*/ 1704584 w 5331558"/>
                <a:gd name="connsiteY10-2404" fmla="*/ 5039972 h 5891405"/>
                <a:gd name="connsiteX11-2405" fmla="*/ 1895970 w 5331558"/>
                <a:gd name="connsiteY11-2406" fmla="*/ 5891405 h 5891405"/>
                <a:gd name="connsiteX12-2407" fmla="*/ 4734863 w 5331558"/>
                <a:gd name="connsiteY12-2408" fmla="*/ 5859508 h 5891405"/>
                <a:gd name="connsiteX13-2409" fmla="*/ 4841189 w 5331558"/>
                <a:gd name="connsiteY13-2410" fmla="*/ 3520345 h 5891405"/>
                <a:gd name="connsiteX14-2411" fmla="*/ 2980491 w 5331558"/>
                <a:gd name="connsiteY14-2412" fmla="*/ 968 h 58914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581" y="connsiteY14-582"/>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1" fmla="*/ 2500704 w 3745816"/>
              <a:gd name="connsiteY0-2" fmla="*/ 2026790 h 3316502"/>
              <a:gd name="connsiteX1-3" fmla="*/ 2261868 w 3745816"/>
              <a:gd name="connsiteY1-4" fmla="*/ 2108676 h 3316502"/>
              <a:gd name="connsiteX2-5" fmla="*/ 2364227 w 3745816"/>
              <a:gd name="connsiteY2-6" fmla="*/ 2313393 h 3316502"/>
              <a:gd name="connsiteX3-7" fmla="*/ 2500704 w 3745816"/>
              <a:gd name="connsiteY3-8" fmla="*/ 2026790 h 3316502"/>
              <a:gd name="connsiteX4-9" fmla="*/ 1245112 w 3745816"/>
              <a:gd name="connsiteY4-10" fmla="*/ 2026790 h 3316502"/>
              <a:gd name="connsiteX5-11" fmla="*/ 1381589 w 3745816"/>
              <a:gd name="connsiteY5-12" fmla="*/ 2313393 h 3316502"/>
              <a:gd name="connsiteX6-13" fmla="*/ 1483948 w 3745816"/>
              <a:gd name="connsiteY6-14" fmla="*/ 2108676 h 3316502"/>
              <a:gd name="connsiteX7-15" fmla="*/ 1245112 w 3745816"/>
              <a:gd name="connsiteY7-16" fmla="*/ 2026790 h 3316502"/>
              <a:gd name="connsiteX8-17" fmla="*/ 3185000 w 3745816"/>
              <a:gd name="connsiteY8-18" fmla="*/ 1670667 h 3316502"/>
              <a:gd name="connsiteX9-19" fmla="*/ 3244509 w 3745816"/>
              <a:gd name="connsiteY9-20" fmla="*/ 1692418 h 3316502"/>
              <a:gd name="connsiteX10-21" fmla="*/ 3380986 w 3745816"/>
              <a:gd name="connsiteY10-22" fmla="*/ 1856191 h 3316502"/>
              <a:gd name="connsiteX11-23" fmla="*/ 3599350 w 3745816"/>
              <a:gd name="connsiteY11-24" fmla="*/ 1903959 h 3316502"/>
              <a:gd name="connsiteX12-25" fmla="*/ 3735827 w 3745816"/>
              <a:gd name="connsiteY12-26" fmla="*/ 2142795 h 3316502"/>
              <a:gd name="connsiteX13-27" fmla="*/ 3572054 w 3745816"/>
              <a:gd name="connsiteY13-28" fmla="*/ 2620466 h 3316502"/>
              <a:gd name="connsiteX14-29" fmla="*/ 3551583 w 3745816"/>
              <a:gd name="connsiteY14-30" fmla="*/ 3316502 h 3316502"/>
              <a:gd name="connsiteX15-31" fmla="*/ 3292276 w 3745816"/>
              <a:gd name="connsiteY15-32" fmla="*/ 3302855 h 3316502"/>
              <a:gd name="connsiteX16-33" fmla="*/ 3271804 w 3745816"/>
              <a:gd name="connsiteY16-34" fmla="*/ 2511284 h 3316502"/>
              <a:gd name="connsiteX17-35" fmla="*/ 3278628 w 3745816"/>
              <a:gd name="connsiteY17-36" fmla="*/ 2272449 h 3316502"/>
              <a:gd name="connsiteX18-37" fmla="*/ 3128502 w 3745816"/>
              <a:gd name="connsiteY18-38" fmla="*/ 2108675 h 3316502"/>
              <a:gd name="connsiteX19-39" fmla="*/ 2869195 w 3745816"/>
              <a:gd name="connsiteY19-40" fmla="*/ 2019965 h 3316502"/>
              <a:gd name="connsiteX20-41" fmla="*/ 3185000 w 3745816"/>
              <a:gd name="connsiteY20-42" fmla="*/ 1670667 h 3316502"/>
              <a:gd name="connsiteX21-43" fmla="*/ 560816 w 3745816"/>
              <a:gd name="connsiteY21-44" fmla="*/ 1670667 h 3316502"/>
              <a:gd name="connsiteX22-45" fmla="*/ 876621 w 3745816"/>
              <a:gd name="connsiteY22-46" fmla="*/ 2019965 h 3316502"/>
              <a:gd name="connsiteX23-47" fmla="*/ 617314 w 3745816"/>
              <a:gd name="connsiteY23-48" fmla="*/ 2108675 h 3316502"/>
              <a:gd name="connsiteX24-49" fmla="*/ 467188 w 3745816"/>
              <a:gd name="connsiteY24-50" fmla="*/ 2272449 h 3316502"/>
              <a:gd name="connsiteX25-51" fmla="*/ 474012 w 3745816"/>
              <a:gd name="connsiteY25-52" fmla="*/ 2511284 h 3316502"/>
              <a:gd name="connsiteX26-53" fmla="*/ 453540 w 3745816"/>
              <a:gd name="connsiteY26-54" fmla="*/ 3302855 h 3316502"/>
              <a:gd name="connsiteX27-55" fmla="*/ 194233 w 3745816"/>
              <a:gd name="connsiteY27-56" fmla="*/ 3316502 h 3316502"/>
              <a:gd name="connsiteX28-57" fmla="*/ 173762 w 3745816"/>
              <a:gd name="connsiteY28-58" fmla="*/ 2620466 h 3316502"/>
              <a:gd name="connsiteX29-59" fmla="*/ 9989 w 3745816"/>
              <a:gd name="connsiteY29-60" fmla="*/ 2142795 h 3316502"/>
              <a:gd name="connsiteX30-61" fmla="*/ 146466 w 3745816"/>
              <a:gd name="connsiteY30-62" fmla="*/ 1903959 h 3316502"/>
              <a:gd name="connsiteX31-63" fmla="*/ 364830 w 3745816"/>
              <a:gd name="connsiteY31-64" fmla="*/ 1856191 h 3316502"/>
              <a:gd name="connsiteX32-65" fmla="*/ 501307 w 3745816"/>
              <a:gd name="connsiteY32-66" fmla="*/ 1692418 h 3316502"/>
              <a:gd name="connsiteX33-67" fmla="*/ 560816 w 3745816"/>
              <a:gd name="connsiteY33-68" fmla="*/ 1670667 h 3316502"/>
              <a:gd name="connsiteX34-69" fmla="*/ 2609647 w 3745816"/>
              <a:gd name="connsiteY34-70" fmla="*/ 1003649 h 3316502"/>
              <a:gd name="connsiteX35-71" fmla="*/ 2234575 w 3745816"/>
              <a:gd name="connsiteY35-72" fmla="*/ 1385343 h 3316502"/>
              <a:gd name="connsiteX36-73" fmla="*/ 1968444 w 3745816"/>
              <a:gd name="connsiteY36-74" fmla="*/ 1951725 h 3316502"/>
              <a:gd name="connsiteX37-75" fmla="*/ 2248223 w 3745816"/>
              <a:gd name="connsiteY37-76" fmla="*/ 1897134 h 3316502"/>
              <a:gd name="connsiteX38-77" fmla="*/ 2644008 w 3745816"/>
              <a:gd name="connsiteY38-78" fmla="*/ 1010029 h 3316502"/>
              <a:gd name="connsiteX39-79" fmla="*/ 2609647 w 3745816"/>
              <a:gd name="connsiteY39-80" fmla="*/ 1003649 h 3316502"/>
              <a:gd name="connsiteX40-81" fmla="*/ 1136169 w 3745816"/>
              <a:gd name="connsiteY40-82" fmla="*/ 1003649 h 3316502"/>
              <a:gd name="connsiteX41-83" fmla="*/ 1101808 w 3745816"/>
              <a:gd name="connsiteY41-84" fmla="*/ 1010029 h 3316502"/>
              <a:gd name="connsiteX42-85" fmla="*/ 1497593 w 3745816"/>
              <a:gd name="connsiteY42-86" fmla="*/ 1897134 h 3316502"/>
              <a:gd name="connsiteX43-87" fmla="*/ 1777372 w 3745816"/>
              <a:gd name="connsiteY43-88" fmla="*/ 1951725 h 3316502"/>
              <a:gd name="connsiteX44-89" fmla="*/ 1511241 w 3745816"/>
              <a:gd name="connsiteY44-90" fmla="*/ 1385343 h 3316502"/>
              <a:gd name="connsiteX45-91" fmla="*/ 1136169 w 3745816"/>
              <a:gd name="connsiteY45-92" fmla="*/ 1003649 h 3316502"/>
              <a:gd name="connsiteX46-93" fmla="*/ 665081 w 3745816"/>
              <a:gd name="connsiteY46-94" fmla="*/ 96 h 3316502"/>
              <a:gd name="connsiteX47-95" fmla="*/ 1862679 w 3745816"/>
              <a:gd name="connsiteY47-96" fmla="*/ 634117 h 3316502"/>
              <a:gd name="connsiteX48-97" fmla="*/ 3080735 w 3745816"/>
              <a:gd name="connsiteY48-98" fmla="*/ 96 h 3316502"/>
              <a:gd name="connsiteX49-99" fmla="*/ 3619822 w 3745816"/>
              <a:gd name="connsiteY49-100" fmla="*/ 921320 h 3316502"/>
              <a:gd name="connsiteX50-101" fmla="*/ 3456049 w 3745816"/>
              <a:gd name="connsiteY50-102" fmla="*/ 955441 h 3316502"/>
              <a:gd name="connsiteX51-103" fmla="*/ 3189917 w 3745816"/>
              <a:gd name="connsiteY51-104" fmla="*/ 1317105 h 3316502"/>
              <a:gd name="connsiteX52-105" fmla="*/ 3155798 w 3745816"/>
              <a:gd name="connsiteY52-106" fmla="*/ 1596884 h 3316502"/>
              <a:gd name="connsiteX53-107" fmla="*/ 2848723 w 3745816"/>
              <a:gd name="connsiteY53-108" fmla="*/ 1842544 h 3316502"/>
              <a:gd name="connsiteX54-109" fmla="*/ 2650831 w 3745816"/>
              <a:gd name="connsiteY54-110" fmla="*/ 2518108 h 3316502"/>
              <a:gd name="connsiteX55-111" fmla="*/ 2193630 w 3745816"/>
              <a:gd name="connsiteY55-112" fmla="*/ 2531756 h 3316502"/>
              <a:gd name="connsiteX56-113" fmla="*/ 1941147 w 3745816"/>
              <a:gd name="connsiteY56-114" fmla="*/ 2211033 h 3316502"/>
              <a:gd name="connsiteX57-115" fmla="*/ 1872908 w 3745816"/>
              <a:gd name="connsiteY57-116" fmla="*/ 2313392 h 3316502"/>
              <a:gd name="connsiteX58-117" fmla="*/ 1804669 w 3745816"/>
              <a:gd name="connsiteY58-118" fmla="*/ 2211033 h 3316502"/>
              <a:gd name="connsiteX59-119" fmla="*/ 1552186 w 3745816"/>
              <a:gd name="connsiteY59-120" fmla="*/ 2531756 h 3316502"/>
              <a:gd name="connsiteX60-121" fmla="*/ 1094985 w 3745816"/>
              <a:gd name="connsiteY60-122" fmla="*/ 2518108 h 3316502"/>
              <a:gd name="connsiteX61-123" fmla="*/ 897093 w 3745816"/>
              <a:gd name="connsiteY61-124" fmla="*/ 1842544 h 3316502"/>
              <a:gd name="connsiteX62-125" fmla="*/ 590018 w 3745816"/>
              <a:gd name="connsiteY62-126" fmla="*/ 1596884 h 3316502"/>
              <a:gd name="connsiteX63-127" fmla="*/ 555899 w 3745816"/>
              <a:gd name="connsiteY63-128" fmla="*/ 1317105 h 3316502"/>
              <a:gd name="connsiteX64-129" fmla="*/ 388154 w 3745816"/>
              <a:gd name="connsiteY64-130" fmla="*/ 1151989 h 3316502"/>
              <a:gd name="connsiteX65-131" fmla="*/ 289767 w 3745816"/>
              <a:gd name="connsiteY65-132" fmla="*/ 1006142 h 3316502"/>
              <a:gd name="connsiteX66-133" fmla="*/ 125994 w 3745816"/>
              <a:gd name="connsiteY66-134" fmla="*/ 921320 h 3316502"/>
              <a:gd name="connsiteX67-135" fmla="*/ 665081 w 3745816"/>
              <a:gd name="connsiteY67-136" fmla="*/ 96 h 3316502"/>
              <a:gd name="connsiteX0-137" fmla="*/ 2500704 w 3745816"/>
              <a:gd name="connsiteY0-138" fmla="*/ 2026790 h 3316502"/>
              <a:gd name="connsiteX1-139" fmla="*/ 2261868 w 3745816"/>
              <a:gd name="connsiteY1-140" fmla="*/ 2108676 h 3316502"/>
              <a:gd name="connsiteX2-141" fmla="*/ 2364227 w 3745816"/>
              <a:gd name="connsiteY2-142" fmla="*/ 2313393 h 3316502"/>
              <a:gd name="connsiteX3-143" fmla="*/ 2500704 w 3745816"/>
              <a:gd name="connsiteY3-144" fmla="*/ 2026790 h 3316502"/>
              <a:gd name="connsiteX4-145" fmla="*/ 1245112 w 3745816"/>
              <a:gd name="connsiteY4-146" fmla="*/ 2026790 h 3316502"/>
              <a:gd name="connsiteX5-147" fmla="*/ 1381589 w 3745816"/>
              <a:gd name="connsiteY5-148" fmla="*/ 2313393 h 3316502"/>
              <a:gd name="connsiteX6-149" fmla="*/ 1483948 w 3745816"/>
              <a:gd name="connsiteY6-150" fmla="*/ 2108676 h 3316502"/>
              <a:gd name="connsiteX7-151" fmla="*/ 1245112 w 3745816"/>
              <a:gd name="connsiteY7-152" fmla="*/ 2026790 h 3316502"/>
              <a:gd name="connsiteX8-153" fmla="*/ 3185000 w 3745816"/>
              <a:gd name="connsiteY8-154" fmla="*/ 1670667 h 3316502"/>
              <a:gd name="connsiteX9-155" fmla="*/ 3244509 w 3745816"/>
              <a:gd name="connsiteY9-156" fmla="*/ 1692418 h 3316502"/>
              <a:gd name="connsiteX10-157" fmla="*/ 3380986 w 3745816"/>
              <a:gd name="connsiteY10-158" fmla="*/ 1856191 h 3316502"/>
              <a:gd name="connsiteX11-159" fmla="*/ 3599350 w 3745816"/>
              <a:gd name="connsiteY11-160" fmla="*/ 1903959 h 3316502"/>
              <a:gd name="connsiteX12-161" fmla="*/ 3735827 w 3745816"/>
              <a:gd name="connsiteY12-162" fmla="*/ 2142795 h 3316502"/>
              <a:gd name="connsiteX13-163" fmla="*/ 3572054 w 3745816"/>
              <a:gd name="connsiteY13-164" fmla="*/ 2620466 h 3316502"/>
              <a:gd name="connsiteX14-165" fmla="*/ 3551583 w 3745816"/>
              <a:gd name="connsiteY14-166" fmla="*/ 3316502 h 3316502"/>
              <a:gd name="connsiteX15-167" fmla="*/ 3292276 w 3745816"/>
              <a:gd name="connsiteY15-168" fmla="*/ 3302855 h 3316502"/>
              <a:gd name="connsiteX16-169" fmla="*/ 3271804 w 3745816"/>
              <a:gd name="connsiteY16-170" fmla="*/ 2511284 h 3316502"/>
              <a:gd name="connsiteX17-171" fmla="*/ 3278628 w 3745816"/>
              <a:gd name="connsiteY17-172" fmla="*/ 2272449 h 3316502"/>
              <a:gd name="connsiteX18-173" fmla="*/ 3128502 w 3745816"/>
              <a:gd name="connsiteY18-174" fmla="*/ 2108675 h 3316502"/>
              <a:gd name="connsiteX19-175" fmla="*/ 2869195 w 3745816"/>
              <a:gd name="connsiteY19-176" fmla="*/ 2019965 h 3316502"/>
              <a:gd name="connsiteX20-177" fmla="*/ 3185000 w 3745816"/>
              <a:gd name="connsiteY20-178" fmla="*/ 1670667 h 3316502"/>
              <a:gd name="connsiteX21-179" fmla="*/ 560816 w 3745816"/>
              <a:gd name="connsiteY21-180" fmla="*/ 1670667 h 3316502"/>
              <a:gd name="connsiteX22-181" fmla="*/ 876621 w 3745816"/>
              <a:gd name="connsiteY22-182" fmla="*/ 2019965 h 3316502"/>
              <a:gd name="connsiteX23-183" fmla="*/ 617314 w 3745816"/>
              <a:gd name="connsiteY23-184" fmla="*/ 2108675 h 3316502"/>
              <a:gd name="connsiteX24-185" fmla="*/ 467188 w 3745816"/>
              <a:gd name="connsiteY24-186" fmla="*/ 2272449 h 3316502"/>
              <a:gd name="connsiteX25-187" fmla="*/ 474012 w 3745816"/>
              <a:gd name="connsiteY25-188" fmla="*/ 2511284 h 3316502"/>
              <a:gd name="connsiteX26-189" fmla="*/ 453540 w 3745816"/>
              <a:gd name="connsiteY26-190" fmla="*/ 3302855 h 3316502"/>
              <a:gd name="connsiteX27-191" fmla="*/ 194233 w 3745816"/>
              <a:gd name="connsiteY27-192" fmla="*/ 3316502 h 3316502"/>
              <a:gd name="connsiteX28-193" fmla="*/ 173762 w 3745816"/>
              <a:gd name="connsiteY28-194" fmla="*/ 2620466 h 3316502"/>
              <a:gd name="connsiteX29-195" fmla="*/ 9989 w 3745816"/>
              <a:gd name="connsiteY29-196" fmla="*/ 2142795 h 3316502"/>
              <a:gd name="connsiteX30-197" fmla="*/ 146466 w 3745816"/>
              <a:gd name="connsiteY30-198" fmla="*/ 1903959 h 3316502"/>
              <a:gd name="connsiteX31-199" fmla="*/ 364830 w 3745816"/>
              <a:gd name="connsiteY31-200" fmla="*/ 1856191 h 3316502"/>
              <a:gd name="connsiteX32-201" fmla="*/ 501307 w 3745816"/>
              <a:gd name="connsiteY32-202" fmla="*/ 1692418 h 3316502"/>
              <a:gd name="connsiteX33-203" fmla="*/ 560816 w 3745816"/>
              <a:gd name="connsiteY33-204" fmla="*/ 1670667 h 3316502"/>
              <a:gd name="connsiteX34-205" fmla="*/ 2609647 w 3745816"/>
              <a:gd name="connsiteY34-206" fmla="*/ 1003649 h 3316502"/>
              <a:gd name="connsiteX35-207" fmla="*/ 2234575 w 3745816"/>
              <a:gd name="connsiteY35-208" fmla="*/ 1385343 h 3316502"/>
              <a:gd name="connsiteX36-209" fmla="*/ 1968444 w 3745816"/>
              <a:gd name="connsiteY36-210" fmla="*/ 1951725 h 3316502"/>
              <a:gd name="connsiteX37-211" fmla="*/ 2248223 w 3745816"/>
              <a:gd name="connsiteY37-212" fmla="*/ 1897134 h 3316502"/>
              <a:gd name="connsiteX38-213" fmla="*/ 2644008 w 3745816"/>
              <a:gd name="connsiteY38-214" fmla="*/ 1010029 h 3316502"/>
              <a:gd name="connsiteX39-215" fmla="*/ 2609647 w 3745816"/>
              <a:gd name="connsiteY39-216" fmla="*/ 1003649 h 3316502"/>
              <a:gd name="connsiteX40-217" fmla="*/ 1136169 w 3745816"/>
              <a:gd name="connsiteY40-218" fmla="*/ 1003649 h 3316502"/>
              <a:gd name="connsiteX41-219" fmla="*/ 1101808 w 3745816"/>
              <a:gd name="connsiteY41-220" fmla="*/ 1010029 h 3316502"/>
              <a:gd name="connsiteX42-221" fmla="*/ 1497593 w 3745816"/>
              <a:gd name="connsiteY42-222" fmla="*/ 1897134 h 3316502"/>
              <a:gd name="connsiteX43-223" fmla="*/ 1777372 w 3745816"/>
              <a:gd name="connsiteY43-224" fmla="*/ 1951725 h 3316502"/>
              <a:gd name="connsiteX44-225" fmla="*/ 1511241 w 3745816"/>
              <a:gd name="connsiteY44-226" fmla="*/ 1385343 h 3316502"/>
              <a:gd name="connsiteX45-227" fmla="*/ 1136169 w 3745816"/>
              <a:gd name="connsiteY45-228" fmla="*/ 1003649 h 3316502"/>
              <a:gd name="connsiteX46-229" fmla="*/ 665081 w 3745816"/>
              <a:gd name="connsiteY46-230" fmla="*/ 96 h 3316502"/>
              <a:gd name="connsiteX47-231" fmla="*/ 1862679 w 3745816"/>
              <a:gd name="connsiteY47-232" fmla="*/ 634117 h 3316502"/>
              <a:gd name="connsiteX48-233" fmla="*/ 3080735 w 3745816"/>
              <a:gd name="connsiteY48-234" fmla="*/ 96 h 3316502"/>
              <a:gd name="connsiteX49-235" fmla="*/ 3619822 w 3745816"/>
              <a:gd name="connsiteY49-236" fmla="*/ 921320 h 3316502"/>
              <a:gd name="connsiteX50-237" fmla="*/ 3456049 w 3745816"/>
              <a:gd name="connsiteY50-238" fmla="*/ 955441 h 3316502"/>
              <a:gd name="connsiteX51-239" fmla="*/ 3189917 w 3745816"/>
              <a:gd name="connsiteY51-240" fmla="*/ 1317105 h 3316502"/>
              <a:gd name="connsiteX52-241" fmla="*/ 3155798 w 3745816"/>
              <a:gd name="connsiteY52-242" fmla="*/ 1596884 h 3316502"/>
              <a:gd name="connsiteX53-243" fmla="*/ 2848723 w 3745816"/>
              <a:gd name="connsiteY53-244" fmla="*/ 1842544 h 3316502"/>
              <a:gd name="connsiteX54-245" fmla="*/ 2650831 w 3745816"/>
              <a:gd name="connsiteY54-246" fmla="*/ 2518108 h 3316502"/>
              <a:gd name="connsiteX55-247" fmla="*/ 2193630 w 3745816"/>
              <a:gd name="connsiteY55-248" fmla="*/ 2531756 h 3316502"/>
              <a:gd name="connsiteX56-249" fmla="*/ 1941147 w 3745816"/>
              <a:gd name="connsiteY56-250" fmla="*/ 2211033 h 3316502"/>
              <a:gd name="connsiteX57-251" fmla="*/ 1872908 w 3745816"/>
              <a:gd name="connsiteY57-252" fmla="*/ 2313392 h 3316502"/>
              <a:gd name="connsiteX58-253" fmla="*/ 1804669 w 3745816"/>
              <a:gd name="connsiteY58-254" fmla="*/ 2211033 h 3316502"/>
              <a:gd name="connsiteX59-255" fmla="*/ 1552186 w 3745816"/>
              <a:gd name="connsiteY59-256" fmla="*/ 2531756 h 3316502"/>
              <a:gd name="connsiteX60-257" fmla="*/ 1094985 w 3745816"/>
              <a:gd name="connsiteY60-258" fmla="*/ 2518108 h 3316502"/>
              <a:gd name="connsiteX61-259" fmla="*/ 897093 w 3745816"/>
              <a:gd name="connsiteY61-260" fmla="*/ 1842544 h 3316502"/>
              <a:gd name="connsiteX62-261" fmla="*/ 590018 w 3745816"/>
              <a:gd name="connsiteY62-262" fmla="*/ 1596884 h 3316502"/>
              <a:gd name="connsiteX63-263" fmla="*/ 555899 w 3745816"/>
              <a:gd name="connsiteY63-264" fmla="*/ 1317105 h 3316502"/>
              <a:gd name="connsiteX64-265" fmla="*/ 380265 w 3745816"/>
              <a:gd name="connsiteY64-266" fmla="*/ 1173717 h 3316502"/>
              <a:gd name="connsiteX65-267" fmla="*/ 289767 w 3745816"/>
              <a:gd name="connsiteY65-268" fmla="*/ 1006142 h 3316502"/>
              <a:gd name="connsiteX66-269" fmla="*/ 125994 w 3745816"/>
              <a:gd name="connsiteY66-270" fmla="*/ 921320 h 3316502"/>
              <a:gd name="connsiteX67-271" fmla="*/ 665081 w 3745816"/>
              <a:gd name="connsiteY67-272" fmla="*/ 96 h 3316502"/>
              <a:gd name="connsiteX0-273" fmla="*/ 2500704 w 3745816"/>
              <a:gd name="connsiteY0-274" fmla="*/ 2026790 h 3316502"/>
              <a:gd name="connsiteX1-275" fmla="*/ 2261868 w 3745816"/>
              <a:gd name="connsiteY1-276" fmla="*/ 2108676 h 3316502"/>
              <a:gd name="connsiteX2-277" fmla="*/ 2364227 w 3745816"/>
              <a:gd name="connsiteY2-278" fmla="*/ 2313393 h 3316502"/>
              <a:gd name="connsiteX3-279" fmla="*/ 2500704 w 3745816"/>
              <a:gd name="connsiteY3-280" fmla="*/ 2026790 h 3316502"/>
              <a:gd name="connsiteX4-281" fmla="*/ 1245112 w 3745816"/>
              <a:gd name="connsiteY4-282" fmla="*/ 2026790 h 3316502"/>
              <a:gd name="connsiteX5-283" fmla="*/ 1381589 w 3745816"/>
              <a:gd name="connsiteY5-284" fmla="*/ 2313393 h 3316502"/>
              <a:gd name="connsiteX6-285" fmla="*/ 1483948 w 3745816"/>
              <a:gd name="connsiteY6-286" fmla="*/ 2108676 h 3316502"/>
              <a:gd name="connsiteX7-287" fmla="*/ 1245112 w 3745816"/>
              <a:gd name="connsiteY7-288" fmla="*/ 2026790 h 3316502"/>
              <a:gd name="connsiteX8-289" fmla="*/ 3185000 w 3745816"/>
              <a:gd name="connsiteY8-290" fmla="*/ 1670667 h 3316502"/>
              <a:gd name="connsiteX9-291" fmla="*/ 3244509 w 3745816"/>
              <a:gd name="connsiteY9-292" fmla="*/ 1692418 h 3316502"/>
              <a:gd name="connsiteX10-293" fmla="*/ 3380986 w 3745816"/>
              <a:gd name="connsiteY10-294" fmla="*/ 1856191 h 3316502"/>
              <a:gd name="connsiteX11-295" fmla="*/ 3599350 w 3745816"/>
              <a:gd name="connsiteY11-296" fmla="*/ 1903959 h 3316502"/>
              <a:gd name="connsiteX12-297" fmla="*/ 3735827 w 3745816"/>
              <a:gd name="connsiteY12-298" fmla="*/ 2142795 h 3316502"/>
              <a:gd name="connsiteX13-299" fmla="*/ 3572054 w 3745816"/>
              <a:gd name="connsiteY13-300" fmla="*/ 2620466 h 3316502"/>
              <a:gd name="connsiteX14-301" fmla="*/ 3551583 w 3745816"/>
              <a:gd name="connsiteY14-302" fmla="*/ 3316502 h 3316502"/>
              <a:gd name="connsiteX15-303" fmla="*/ 3292276 w 3745816"/>
              <a:gd name="connsiteY15-304" fmla="*/ 3302855 h 3316502"/>
              <a:gd name="connsiteX16-305" fmla="*/ 3271804 w 3745816"/>
              <a:gd name="connsiteY16-306" fmla="*/ 2511284 h 3316502"/>
              <a:gd name="connsiteX17-307" fmla="*/ 3278628 w 3745816"/>
              <a:gd name="connsiteY17-308" fmla="*/ 2272449 h 3316502"/>
              <a:gd name="connsiteX18-309" fmla="*/ 3128502 w 3745816"/>
              <a:gd name="connsiteY18-310" fmla="*/ 2108675 h 3316502"/>
              <a:gd name="connsiteX19-311" fmla="*/ 2869195 w 3745816"/>
              <a:gd name="connsiteY19-312" fmla="*/ 2019965 h 3316502"/>
              <a:gd name="connsiteX20-313" fmla="*/ 3185000 w 3745816"/>
              <a:gd name="connsiteY20-314" fmla="*/ 1670667 h 3316502"/>
              <a:gd name="connsiteX21-315" fmla="*/ 560816 w 3745816"/>
              <a:gd name="connsiteY21-316" fmla="*/ 1670667 h 3316502"/>
              <a:gd name="connsiteX22-317" fmla="*/ 876621 w 3745816"/>
              <a:gd name="connsiteY22-318" fmla="*/ 2019965 h 3316502"/>
              <a:gd name="connsiteX23-319" fmla="*/ 617314 w 3745816"/>
              <a:gd name="connsiteY23-320" fmla="*/ 2108675 h 3316502"/>
              <a:gd name="connsiteX24-321" fmla="*/ 467188 w 3745816"/>
              <a:gd name="connsiteY24-322" fmla="*/ 2272449 h 3316502"/>
              <a:gd name="connsiteX25-323" fmla="*/ 474012 w 3745816"/>
              <a:gd name="connsiteY25-324" fmla="*/ 2511284 h 3316502"/>
              <a:gd name="connsiteX26-325" fmla="*/ 453540 w 3745816"/>
              <a:gd name="connsiteY26-326" fmla="*/ 3302855 h 3316502"/>
              <a:gd name="connsiteX27-327" fmla="*/ 194233 w 3745816"/>
              <a:gd name="connsiteY27-328" fmla="*/ 3316502 h 3316502"/>
              <a:gd name="connsiteX28-329" fmla="*/ 173762 w 3745816"/>
              <a:gd name="connsiteY28-330" fmla="*/ 2620466 h 3316502"/>
              <a:gd name="connsiteX29-331" fmla="*/ 9989 w 3745816"/>
              <a:gd name="connsiteY29-332" fmla="*/ 2142795 h 3316502"/>
              <a:gd name="connsiteX30-333" fmla="*/ 146466 w 3745816"/>
              <a:gd name="connsiteY30-334" fmla="*/ 1903959 h 3316502"/>
              <a:gd name="connsiteX31-335" fmla="*/ 364830 w 3745816"/>
              <a:gd name="connsiteY31-336" fmla="*/ 1856191 h 3316502"/>
              <a:gd name="connsiteX32-337" fmla="*/ 501307 w 3745816"/>
              <a:gd name="connsiteY32-338" fmla="*/ 1692418 h 3316502"/>
              <a:gd name="connsiteX33-339" fmla="*/ 560816 w 3745816"/>
              <a:gd name="connsiteY33-340" fmla="*/ 1670667 h 3316502"/>
              <a:gd name="connsiteX34-341" fmla="*/ 2609647 w 3745816"/>
              <a:gd name="connsiteY34-342" fmla="*/ 1003649 h 3316502"/>
              <a:gd name="connsiteX35-343" fmla="*/ 2234575 w 3745816"/>
              <a:gd name="connsiteY35-344" fmla="*/ 1385343 h 3316502"/>
              <a:gd name="connsiteX36-345" fmla="*/ 1968444 w 3745816"/>
              <a:gd name="connsiteY36-346" fmla="*/ 1951725 h 3316502"/>
              <a:gd name="connsiteX37-347" fmla="*/ 2248223 w 3745816"/>
              <a:gd name="connsiteY37-348" fmla="*/ 1897134 h 3316502"/>
              <a:gd name="connsiteX38-349" fmla="*/ 2644008 w 3745816"/>
              <a:gd name="connsiteY38-350" fmla="*/ 1010029 h 3316502"/>
              <a:gd name="connsiteX39-351" fmla="*/ 2609647 w 3745816"/>
              <a:gd name="connsiteY39-352" fmla="*/ 1003649 h 3316502"/>
              <a:gd name="connsiteX40-353" fmla="*/ 1136169 w 3745816"/>
              <a:gd name="connsiteY40-354" fmla="*/ 1003649 h 3316502"/>
              <a:gd name="connsiteX41-355" fmla="*/ 1101808 w 3745816"/>
              <a:gd name="connsiteY41-356" fmla="*/ 1010029 h 3316502"/>
              <a:gd name="connsiteX42-357" fmla="*/ 1497593 w 3745816"/>
              <a:gd name="connsiteY42-358" fmla="*/ 1897134 h 3316502"/>
              <a:gd name="connsiteX43-359" fmla="*/ 1777372 w 3745816"/>
              <a:gd name="connsiteY43-360" fmla="*/ 1951725 h 3316502"/>
              <a:gd name="connsiteX44-361" fmla="*/ 1511241 w 3745816"/>
              <a:gd name="connsiteY44-362" fmla="*/ 1385343 h 3316502"/>
              <a:gd name="connsiteX45-363" fmla="*/ 1136169 w 3745816"/>
              <a:gd name="connsiteY45-364" fmla="*/ 1003649 h 3316502"/>
              <a:gd name="connsiteX46-365" fmla="*/ 665081 w 3745816"/>
              <a:gd name="connsiteY46-366" fmla="*/ 96 h 3316502"/>
              <a:gd name="connsiteX47-367" fmla="*/ 1862679 w 3745816"/>
              <a:gd name="connsiteY47-368" fmla="*/ 634117 h 3316502"/>
              <a:gd name="connsiteX48-369" fmla="*/ 3080735 w 3745816"/>
              <a:gd name="connsiteY48-370" fmla="*/ 96 h 3316502"/>
              <a:gd name="connsiteX49-371" fmla="*/ 3619822 w 3745816"/>
              <a:gd name="connsiteY49-372" fmla="*/ 921320 h 3316502"/>
              <a:gd name="connsiteX50-373" fmla="*/ 3456049 w 3745816"/>
              <a:gd name="connsiteY50-374" fmla="*/ 955441 h 3316502"/>
              <a:gd name="connsiteX51-375" fmla="*/ 3189917 w 3745816"/>
              <a:gd name="connsiteY51-376" fmla="*/ 1317105 h 3316502"/>
              <a:gd name="connsiteX52-377" fmla="*/ 3155798 w 3745816"/>
              <a:gd name="connsiteY52-378" fmla="*/ 1596884 h 3316502"/>
              <a:gd name="connsiteX53-379" fmla="*/ 2848723 w 3745816"/>
              <a:gd name="connsiteY53-380" fmla="*/ 1842544 h 3316502"/>
              <a:gd name="connsiteX54-381" fmla="*/ 2650831 w 3745816"/>
              <a:gd name="connsiteY54-382" fmla="*/ 2518108 h 3316502"/>
              <a:gd name="connsiteX55-383" fmla="*/ 2193630 w 3745816"/>
              <a:gd name="connsiteY55-384" fmla="*/ 2531756 h 3316502"/>
              <a:gd name="connsiteX56-385" fmla="*/ 1941147 w 3745816"/>
              <a:gd name="connsiteY56-386" fmla="*/ 2211033 h 3316502"/>
              <a:gd name="connsiteX57-387" fmla="*/ 1872908 w 3745816"/>
              <a:gd name="connsiteY57-388" fmla="*/ 2313392 h 3316502"/>
              <a:gd name="connsiteX58-389" fmla="*/ 1804669 w 3745816"/>
              <a:gd name="connsiteY58-390" fmla="*/ 2211033 h 3316502"/>
              <a:gd name="connsiteX59-391" fmla="*/ 1552186 w 3745816"/>
              <a:gd name="connsiteY59-392" fmla="*/ 2531756 h 3316502"/>
              <a:gd name="connsiteX60-393" fmla="*/ 1094985 w 3745816"/>
              <a:gd name="connsiteY60-394" fmla="*/ 2518108 h 3316502"/>
              <a:gd name="connsiteX61-395" fmla="*/ 897093 w 3745816"/>
              <a:gd name="connsiteY61-396" fmla="*/ 1842544 h 3316502"/>
              <a:gd name="connsiteX62-397" fmla="*/ 590018 w 3745816"/>
              <a:gd name="connsiteY62-398" fmla="*/ 1596884 h 3316502"/>
              <a:gd name="connsiteX63-399" fmla="*/ 555899 w 3745816"/>
              <a:gd name="connsiteY63-400" fmla="*/ 1317105 h 3316502"/>
              <a:gd name="connsiteX64-401" fmla="*/ 380265 w 3745816"/>
              <a:gd name="connsiteY64-402" fmla="*/ 1173717 h 3316502"/>
              <a:gd name="connsiteX65-403" fmla="*/ 289767 w 3745816"/>
              <a:gd name="connsiteY65-404" fmla="*/ 1006142 h 3316502"/>
              <a:gd name="connsiteX66-405" fmla="*/ 125994 w 3745816"/>
              <a:gd name="connsiteY66-406" fmla="*/ 921320 h 3316502"/>
              <a:gd name="connsiteX67-407" fmla="*/ 665081 w 3745816"/>
              <a:gd name="connsiteY67-408" fmla="*/ 96 h 3316502"/>
              <a:gd name="connsiteX0-409" fmla="*/ 2500704 w 3745816"/>
              <a:gd name="connsiteY0-410" fmla="*/ 2026790 h 3316502"/>
              <a:gd name="connsiteX1-411" fmla="*/ 2261868 w 3745816"/>
              <a:gd name="connsiteY1-412" fmla="*/ 2108676 h 3316502"/>
              <a:gd name="connsiteX2-413" fmla="*/ 2364227 w 3745816"/>
              <a:gd name="connsiteY2-414" fmla="*/ 2313393 h 3316502"/>
              <a:gd name="connsiteX3-415" fmla="*/ 2500704 w 3745816"/>
              <a:gd name="connsiteY3-416" fmla="*/ 2026790 h 3316502"/>
              <a:gd name="connsiteX4-417" fmla="*/ 1245112 w 3745816"/>
              <a:gd name="connsiteY4-418" fmla="*/ 2026790 h 3316502"/>
              <a:gd name="connsiteX5-419" fmla="*/ 1381589 w 3745816"/>
              <a:gd name="connsiteY5-420" fmla="*/ 2313393 h 3316502"/>
              <a:gd name="connsiteX6-421" fmla="*/ 1483948 w 3745816"/>
              <a:gd name="connsiteY6-422" fmla="*/ 2108676 h 3316502"/>
              <a:gd name="connsiteX7-423" fmla="*/ 1245112 w 3745816"/>
              <a:gd name="connsiteY7-424" fmla="*/ 2026790 h 3316502"/>
              <a:gd name="connsiteX8-425" fmla="*/ 3185000 w 3745816"/>
              <a:gd name="connsiteY8-426" fmla="*/ 1670667 h 3316502"/>
              <a:gd name="connsiteX9-427" fmla="*/ 3244509 w 3745816"/>
              <a:gd name="connsiteY9-428" fmla="*/ 1692418 h 3316502"/>
              <a:gd name="connsiteX10-429" fmla="*/ 3380986 w 3745816"/>
              <a:gd name="connsiteY10-430" fmla="*/ 1856191 h 3316502"/>
              <a:gd name="connsiteX11-431" fmla="*/ 3599350 w 3745816"/>
              <a:gd name="connsiteY11-432" fmla="*/ 1903959 h 3316502"/>
              <a:gd name="connsiteX12-433" fmla="*/ 3735827 w 3745816"/>
              <a:gd name="connsiteY12-434" fmla="*/ 2142795 h 3316502"/>
              <a:gd name="connsiteX13-435" fmla="*/ 3572054 w 3745816"/>
              <a:gd name="connsiteY13-436" fmla="*/ 2620466 h 3316502"/>
              <a:gd name="connsiteX14-437" fmla="*/ 3551583 w 3745816"/>
              <a:gd name="connsiteY14-438" fmla="*/ 3316502 h 3316502"/>
              <a:gd name="connsiteX15-439" fmla="*/ 3292276 w 3745816"/>
              <a:gd name="connsiteY15-440" fmla="*/ 3302855 h 3316502"/>
              <a:gd name="connsiteX16-441" fmla="*/ 3271804 w 3745816"/>
              <a:gd name="connsiteY16-442" fmla="*/ 2511284 h 3316502"/>
              <a:gd name="connsiteX17-443" fmla="*/ 3278628 w 3745816"/>
              <a:gd name="connsiteY17-444" fmla="*/ 2272449 h 3316502"/>
              <a:gd name="connsiteX18-445" fmla="*/ 3128502 w 3745816"/>
              <a:gd name="connsiteY18-446" fmla="*/ 2108675 h 3316502"/>
              <a:gd name="connsiteX19-447" fmla="*/ 2869195 w 3745816"/>
              <a:gd name="connsiteY19-448" fmla="*/ 2019965 h 3316502"/>
              <a:gd name="connsiteX20-449" fmla="*/ 3185000 w 3745816"/>
              <a:gd name="connsiteY20-450" fmla="*/ 1670667 h 3316502"/>
              <a:gd name="connsiteX21-451" fmla="*/ 560816 w 3745816"/>
              <a:gd name="connsiteY21-452" fmla="*/ 1670667 h 3316502"/>
              <a:gd name="connsiteX22-453" fmla="*/ 876621 w 3745816"/>
              <a:gd name="connsiteY22-454" fmla="*/ 2019965 h 3316502"/>
              <a:gd name="connsiteX23-455" fmla="*/ 617314 w 3745816"/>
              <a:gd name="connsiteY23-456" fmla="*/ 2108675 h 3316502"/>
              <a:gd name="connsiteX24-457" fmla="*/ 467188 w 3745816"/>
              <a:gd name="connsiteY24-458" fmla="*/ 2272449 h 3316502"/>
              <a:gd name="connsiteX25-459" fmla="*/ 474012 w 3745816"/>
              <a:gd name="connsiteY25-460" fmla="*/ 2511284 h 3316502"/>
              <a:gd name="connsiteX26-461" fmla="*/ 453540 w 3745816"/>
              <a:gd name="connsiteY26-462" fmla="*/ 3302855 h 3316502"/>
              <a:gd name="connsiteX27-463" fmla="*/ 194233 w 3745816"/>
              <a:gd name="connsiteY27-464" fmla="*/ 3316502 h 3316502"/>
              <a:gd name="connsiteX28-465" fmla="*/ 173762 w 3745816"/>
              <a:gd name="connsiteY28-466" fmla="*/ 2620466 h 3316502"/>
              <a:gd name="connsiteX29-467" fmla="*/ 9989 w 3745816"/>
              <a:gd name="connsiteY29-468" fmla="*/ 2142795 h 3316502"/>
              <a:gd name="connsiteX30-469" fmla="*/ 146466 w 3745816"/>
              <a:gd name="connsiteY30-470" fmla="*/ 1903959 h 3316502"/>
              <a:gd name="connsiteX31-471" fmla="*/ 364830 w 3745816"/>
              <a:gd name="connsiteY31-472" fmla="*/ 1856191 h 3316502"/>
              <a:gd name="connsiteX32-473" fmla="*/ 501307 w 3745816"/>
              <a:gd name="connsiteY32-474" fmla="*/ 1692418 h 3316502"/>
              <a:gd name="connsiteX33-475" fmla="*/ 560816 w 3745816"/>
              <a:gd name="connsiteY33-476" fmla="*/ 1670667 h 3316502"/>
              <a:gd name="connsiteX34-477" fmla="*/ 2609647 w 3745816"/>
              <a:gd name="connsiteY34-478" fmla="*/ 1003649 h 3316502"/>
              <a:gd name="connsiteX35-479" fmla="*/ 2234575 w 3745816"/>
              <a:gd name="connsiteY35-480" fmla="*/ 1385343 h 3316502"/>
              <a:gd name="connsiteX36-481" fmla="*/ 1968444 w 3745816"/>
              <a:gd name="connsiteY36-482" fmla="*/ 1951725 h 3316502"/>
              <a:gd name="connsiteX37-483" fmla="*/ 2248223 w 3745816"/>
              <a:gd name="connsiteY37-484" fmla="*/ 1897134 h 3316502"/>
              <a:gd name="connsiteX38-485" fmla="*/ 2644008 w 3745816"/>
              <a:gd name="connsiteY38-486" fmla="*/ 1010029 h 3316502"/>
              <a:gd name="connsiteX39-487" fmla="*/ 2609647 w 3745816"/>
              <a:gd name="connsiteY39-488" fmla="*/ 1003649 h 3316502"/>
              <a:gd name="connsiteX40-489" fmla="*/ 1136169 w 3745816"/>
              <a:gd name="connsiteY40-490" fmla="*/ 1003649 h 3316502"/>
              <a:gd name="connsiteX41-491" fmla="*/ 1101808 w 3745816"/>
              <a:gd name="connsiteY41-492" fmla="*/ 1010029 h 3316502"/>
              <a:gd name="connsiteX42-493" fmla="*/ 1497593 w 3745816"/>
              <a:gd name="connsiteY42-494" fmla="*/ 1897134 h 3316502"/>
              <a:gd name="connsiteX43-495" fmla="*/ 1777372 w 3745816"/>
              <a:gd name="connsiteY43-496" fmla="*/ 1951725 h 3316502"/>
              <a:gd name="connsiteX44-497" fmla="*/ 1511241 w 3745816"/>
              <a:gd name="connsiteY44-498" fmla="*/ 1385343 h 3316502"/>
              <a:gd name="connsiteX45-499" fmla="*/ 1136169 w 3745816"/>
              <a:gd name="connsiteY45-500" fmla="*/ 1003649 h 3316502"/>
              <a:gd name="connsiteX46-501" fmla="*/ 665081 w 3745816"/>
              <a:gd name="connsiteY46-502" fmla="*/ 96 h 3316502"/>
              <a:gd name="connsiteX47-503" fmla="*/ 1862679 w 3745816"/>
              <a:gd name="connsiteY47-504" fmla="*/ 634117 h 3316502"/>
              <a:gd name="connsiteX48-505" fmla="*/ 3080735 w 3745816"/>
              <a:gd name="connsiteY48-506" fmla="*/ 96 h 3316502"/>
              <a:gd name="connsiteX49-507" fmla="*/ 3619822 w 3745816"/>
              <a:gd name="connsiteY49-508" fmla="*/ 921320 h 3316502"/>
              <a:gd name="connsiteX50-509" fmla="*/ 3456049 w 3745816"/>
              <a:gd name="connsiteY50-510" fmla="*/ 955441 h 3316502"/>
              <a:gd name="connsiteX51-511" fmla="*/ 3370271 w 3745816"/>
              <a:gd name="connsiteY51-512" fmla="*/ 1159232 h 3316502"/>
              <a:gd name="connsiteX52-513" fmla="*/ 3189917 w 3745816"/>
              <a:gd name="connsiteY52-514" fmla="*/ 1317105 h 3316502"/>
              <a:gd name="connsiteX53-515" fmla="*/ 3155798 w 3745816"/>
              <a:gd name="connsiteY53-516" fmla="*/ 1596884 h 3316502"/>
              <a:gd name="connsiteX54-517" fmla="*/ 2848723 w 3745816"/>
              <a:gd name="connsiteY54-518" fmla="*/ 1842544 h 3316502"/>
              <a:gd name="connsiteX55-519" fmla="*/ 2650831 w 3745816"/>
              <a:gd name="connsiteY55-520" fmla="*/ 2518108 h 3316502"/>
              <a:gd name="connsiteX56-521" fmla="*/ 2193630 w 3745816"/>
              <a:gd name="connsiteY56-522" fmla="*/ 2531756 h 3316502"/>
              <a:gd name="connsiteX57-523" fmla="*/ 1941147 w 3745816"/>
              <a:gd name="connsiteY57-524" fmla="*/ 2211033 h 3316502"/>
              <a:gd name="connsiteX58-525" fmla="*/ 1872908 w 3745816"/>
              <a:gd name="connsiteY58-526" fmla="*/ 2313392 h 3316502"/>
              <a:gd name="connsiteX59-527" fmla="*/ 1804669 w 3745816"/>
              <a:gd name="connsiteY59-528" fmla="*/ 2211033 h 3316502"/>
              <a:gd name="connsiteX60-529" fmla="*/ 1552186 w 3745816"/>
              <a:gd name="connsiteY60-530" fmla="*/ 2531756 h 3316502"/>
              <a:gd name="connsiteX61-531" fmla="*/ 1094985 w 3745816"/>
              <a:gd name="connsiteY61-532" fmla="*/ 2518108 h 3316502"/>
              <a:gd name="connsiteX62-533" fmla="*/ 897093 w 3745816"/>
              <a:gd name="connsiteY62-534" fmla="*/ 1842544 h 3316502"/>
              <a:gd name="connsiteX63-535" fmla="*/ 590018 w 3745816"/>
              <a:gd name="connsiteY63-536" fmla="*/ 1596884 h 3316502"/>
              <a:gd name="connsiteX64-537" fmla="*/ 555899 w 3745816"/>
              <a:gd name="connsiteY64-538" fmla="*/ 1317105 h 3316502"/>
              <a:gd name="connsiteX65-539" fmla="*/ 380265 w 3745816"/>
              <a:gd name="connsiteY65-540" fmla="*/ 1173717 h 3316502"/>
              <a:gd name="connsiteX66-541" fmla="*/ 289767 w 3745816"/>
              <a:gd name="connsiteY66-542" fmla="*/ 1006142 h 3316502"/>
              <a:gd name="connsiteX67-543" fmla="*/ 125994 w 3745816"/>
              <a:gd name="connsiteY67-544" fmla="*/ 921320 h 3316502"/>
              <a:gd name="connsiteX68" fmla="*/ 665081 w 3745816"/>
              <a:gd name="connsiteY68" fmla="*/ 96 h 3316502"/>
              <a:gd name="connsiteX0-545" fmla="*/ 2500704 w 3745816"/>
              <a:gd name="connsiteY0-546" fmla="*/ 2026790 h 3316502"/>
              <a:gd name="connsiteX1-547" fmla="*/ 2261868 w 3745816"/>
              <a:gd name="connsiteY1-548" fmla="*/ 2108676 h 3316502"/>
              <a:gd name="connsiteX2-549" fmla="*/ 2364227 w 3745816"/>
              <a:gd name="connsiteY2-550" fmla="*/ 2313393 h 3316502"/>
              <a:gd name="connsiteX3-551" fmla="*/ 2500704 w 3745816"/>
              <a:gd name="connsiteY3-552" fmla="*/ 2026790 h 3316502"/>
              <a:gd name="connsiteX4-553" fmla="*/ 1245112 w 3745816"/>
              <a:gd name="connsiteY4-554" fmla="*/ 2026790 h 3316502"/>
              <a:gd name="connsiteX5-555" fmla="*/ 1381589 w 3745816"/>
              <a:gd name="connsiteY5-556" fmla="*/ 2313393 h 3316502"/>
              <a:gd name="connsiteX6-557" fmla="*/ 1483948 w 3745816"/>
              <a:gd name="connsiteY6-558" fmla="*/ 2108676 h 3316502"/>
              <a:gd name="connsiteX7-559" fmla="*/ 1245112 w 3745816"/>
              <a:gd name="connsiteY7-560" fmla="*/ 2026790 h 3316502"/>
              <a:gd name="connsiteX8-561" fmla="*/ 3185000 w 3745816"/>
              <a:gd name="connsiteY8-562" fmla="*/ 1670667 h 3316502"/>
              <a:gd name="connsiteX9-563" fmla="*/ 3244509 w 3745816"/>
              <a:gd name="connsiteY9-564" fmla="*/ 1692418 h 3316502"/>
              <a:gd name="connsiteX10-565" fmla="*/ 3380986 w 3745816"/>
              <a:gd name="connsiteY10-566" fmla="*/ 1856191 h 3316502"/>
              <a:gd name="connsiteX11-567" fmla="*/ 3599350 w 3745816"/>
              <a:gd name="connsiteY11-568" fmla="*/ 1903959 h 3316502"/>
              <a:gd name="connsiteX12-569" fmla="*/ 3735827 w 3745816"/>
              <a:gd name="connsiteY12-570" fmla="*/ 2142795 h 3316502"/>
              <a:gd name="connsiteX13-571" fmla="*/ 3572054 w 3745816"/>
              <a:gd name="connsiteY13-572" fmla="*/ 2620466 h 3316502"/>
              <a:gd name="connsiteX14-573" fmla="*/ 3551583 w 3745816"/>
              <a:gd name="connsiteY14-574" fmla="*/ 3316502 h 3316502"/>
              <a:gd name="connsiteX15-575" fmla="*/ 3292276 w 3745816"/>
              <a:gd name="connsiteY15-576" fmla="*/ 3302855 h 3316502"/>
              <a:gd name="connsiteX16-577" fmla="*/ 3271804 w 3745816"/>
              <a:gd name="connsiteY16-578" fmla="*/ 2511284 h 3316502"/>
              <a:gd name="connsiteX17-579" fmla="*/ 3278628 w 3745816"/>
              <a:gd name="connsiteY17-580" fmla="*/ 2272449 h 3316502"/>
              <a:gd name="connsiteX18-581" fmla="*/ 3128502 w 3745816"/>
              <a:gd name="connsiteY18-582" fmla="*/ 2108675 h 3316502"/>
              <a:gd name="connsiteX19-583" fmla="*/ 2869195 w 3745816"/>
              <a:gd name="connsiteY19-584" fmla="*/ 2019965 h 3316502"/>
              <a:gd name="connsiteX20-585" fmla="*/ 3185000 w 3745816"/>
              <a:gd name="connsiteY20-586" fmla="*/ 1670667 h 3316502"/>
              <a:gd name="connsiteX21-587" fmla="*/ 560816 w 3745816"/>
              <a:gd name="connsiteY21-588" fmla="*/ 1670667 h 3316502"/>
              <a:gd name="connsiteX22-589" fmla="*/ 876621 w 3745816"/>
              <a:gd name="connsiteY22-590" fmla="*/ 2019965 h 3316502"/>
              <a:gd name="connsiteX23-591" fmla="*/ 617314 w 3745816"/>
              <a:gd name="connsiteY23-592" fmla="*/ 2108675 h 3316502"/>
              <a:gd name="connsiteX24-593" fmla="*/ 467188 w 3745816"/>
              <a:gd name="connsiteY24-594" fmla="*/ 2272449 h 3316502"/>
              <a:gd name="connsiteX25-595" fmla="*/ 474012 w 3745816"/>
              <a:gd name="connsiteY25-596" fmla="*/ 2511284 h 3316502"/>
              <a:gd name="connsiteX26-597" fmla="*/ 453540 w 3745816"/>
              <a:gd name="connsiteY26-598" fmla="*/ 3302855 h 3316502"/>
              <a:gd name="connsiteX27-599" fmla="*/ 194233 w 3745816"/>
              <a:gd name="connsiteY27-600" fmla="*/ 3316502 h 3316502"/>
              <a:gd name="connsiteX28-601" fmla="*/ 173762 w 3745816"/>
              <a:gd name="connsiteY28-602" fmla="*/ 2620466 h 3316502"/>
              <a:gd name="connsiteX29-603" fmla="*/ 9989 w 3745816"/>
              <a:gd name="connsiteY29-604" fmla="*/ 2142795 h 3316502"/>
              <a:gd name="connsiteX30-605" fmla="*/ 146466 w 3745816"/>
              <a:gd name="connsiteY30-606" fmla="*/ 1903959 h 3316502"/>
              <a:gd name="connsiteX31-607" fmla="*/ 364830 w 3745816"/>
              <a:gd name="connsiteY31-608" fmla="*/ 1856191 h 3316502"/>
              <a:gd name="connsiteX32-609" fmla="*/ 501307 w 3745816"/>
              <a:gd name="connsiteY32-610" fmla="*/ 1692418 h 3316502"/>
              <a:gd name="connsiteX33-611" fmla="*/ 560816 w 3745816"/>
              <a:gd name="connsiteY33-612" fmla="*/ 1670667 h 3316502"/>
              <a:gd name="connsiteX34-613" fmla="*/ 2609647 w 3745816"/>
              <a:gd name="connsiteY34-614" fmla="*/ 1003649 h 3316502"/>
              <a:gd name="connsiteX35-615" fmla="*/ 2234575 w 3745816"/>
              <a:gd name="connsiteY35-616" fmla="*/ 1385343 h 3316502"/>
              <a:gd name="connsiteX36-617" fmla="*/ 1968444 w 3745816"/>
              <a:gd name="connsiteY36-618" fmla="*/ 1951725 h 3316502"/>
              <a:gd name="connsiteX37-619" fmla="*/ 2248223 w 3745816"/>
              <a:gd name="connsiteY37-620" fmla="*/ 1897134 h 3316502"/>
              <a:gd name="connsiteX38-621" fmla="*/ 2644008 w 3745816"/>
              <a:gd name="connsiteY38-622" fmla="*/ 1010029 h 3316502"/>
              <a:gd name="connsiteX39-623" fmla="*/ 2609647 w 3745816"/>
              <a:gd name="connsiteY39-624" fmla="*/ 1003649 h 3316502"/>
              <a:gd name="connsiteX40-625" fmla="*/ 1136169 w 3745816"/>
              <a:gd name="connsiteY40-626" fmla="*/ 1003649 h 3316502"/>
              <a:gd name="connsiteX41-627" fmla="*/ 1101808 w 3745816"/>
              <a:gd name="connsiteY41-628" fmla="*/ 1010029 h 3316502"/>
              <a:gd name="connsiteX42-629" fmla="*/ 1497593 w 3745816"/>
              <a:gd name="connsiteY42-630" fmla="*/ 1897134 h 3316502"/>
              <a:gd name="connsiteX43-631" fmla="*/ 1777372 w 3745816"/>
              <a:gd name="connsiteY43-632" fmla="*/ 1951725 h 3316502"/>
              <a:gd name="connsiteX44-633" fmla="*/ 1511241 w 3745816"/>
              <a:gd name="connsiteY44-634" fmla="*/ 1385343 h 3316502"/>
              <a:gd name="connsiteX45-635" fmla="*/ 1136169 w 3745816"/>
              <a:gd name="connsiteY45-636" fmla="*/ 1003649 h 3316502"/>
              <a:gd name="connsiteX46-637" fmla="*/ 665081 w 3745816"/>
              <a:gd name="connsiteY46-638" fmla="*/ 96 h 3316502"/>
              <a:gd name="connsiteX47-639" fmla="*/ 1862679 w 3745816"/>
              <a:gd name="connsiteY47-640" fmla="*/ 634117 h 3316502"/>
              <a:gd name="connsiteX48-641" fmla="*/ 3080735 w 3745816"/>
              <a:gd name="connsiteY48-642" fmla="*/ 96 h 3316502"/>
              <a:gd name="connsiteX49-643" fmla="*/ 3619822 w 3745816"/>
              <a:gd name="connsiteY49-644" fmla="*/ 921320 h 3316502"/>
              <a:gd name="connsiteX50-645" fmla="*/ 3456049 w 3745816"/>
              <a:gd name="connsiteY50-646" fmla="*/ 955441 h 3316502"/>
              <a:gd name="connsiteX51-647" fmla="*/ 3370271 w 3745816"/>
              <a:gd name="connsiteY51-648" fmla="*/ 1159232 h 3316502"/>
              <a:gd name="connsiteX52-649" fmla="*/ 3189917 w 3745816"/>
              <a:gd name="connsiteY52-650" fmla="*/ 1317105 h 3316502"/>
              <a:gd name="connsiteX53-651" fmla="*/ 3155798 w 3745816"/>
              <a:gd name="connsiteY53-652" fmla="*/ 1596884 h 3316502"/>
              <a:gd name="connsiteX54-653" fmla="*/ 2848723 w 3745816"/>
              <a:gd name="connsiteY54-654" fmla="*/ 1842544 h 3316502"/>
              <a:gd name="connsiteX55-655" fmla="*/ 2650831 w 3745816"/>
              <a:gd name="connsiteY55-656" fmla="*/ 2518108 h 3316502"/>
              <a:gd name="connsiteX56-657" fmla="*/ 2193630 w 3745816"/>
              <a:gd name="connsiteY56-658" fmla="*/ 2531756 h 3316502"/>
              <a:gd name="connsiteX57-659" fmla="*/ 1941147 w 3745816"/>
              <a:gd name="connsiteY57-660" fmla="*/ 2211033 h 3316502"/>
              <a:gd name="connsiteX58-661" fmla="*/ 1872908 w 3745816"/>
              <a:gd name="connsiteY58-662" fmla="*/ 2313392 h 3316502"/>
              <a:gd name="connsiteX59-663" fmla="*/ 1804669 w 3745816"/>
              <a:gd name="connsiteY59-664" fmla="*/ 2211033 h 3316502"/>
              <a:gd name="connsiteX60-665" fmla="*/ 1552186 w 3745816"/>
              <a:gd name="connsiteY60-666" fmla="*/ 2531756 h 3316502"/>
              <a:gd name="connsiteX61-667" fmla="*/ 1094985 w 3745816"/>
              <a:gd name="connsiteY61-668" fmla="*/ 2518108 h 3316502"/>
              <a:gd name="connsiteX62-669" fmla="*/ 897093 w 3745816"/>
              <a:gd name="connsiteY62-670" fmla="*/ 1842544 h 3316502"/>
              <a:gd name="connsiteX63-671" fmla="*/ 590018 w 3745816"/>
              <a:gd name="connsiteY63-672" fmla="*/ 1596884 h 3316502"/>
              <a:gd name="connsiteX64-673" fmla="*/ 555899 w 3745816"/>
              <a:gd name="connsiteY64-674" fmla="*/ 1317105 h 3316502"/>
              <a:gd name="connsiteX65-675" fmla="*/ 380265 w 3745816"/>
              <a:gd name="connsiteY65-676" fmla="*/ 1173717 h 3316502"/>
              <a:gd name="connsiteX66-677" fmla="*/ 289767 w 3745816"/>
              <a:gd name="connsiteY66-678" fmla="*/ 1006142 h 3316502"/>
              <a:gd name="connsiteX67-679" fmla="*/ 125994 w 3745816"/>
              <a:gd name="connsiteY67-680" fmla="*/ 921320 h 3316502"/>
              <a:gd name="connsiteX68-681" fmla="*/ 665081 w 3745816"/>
              <a:gd name="connsiteY68-682" fmla="*/ 96 h 33165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681" y="connsiteY68-682"/>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5" name="Rounded Rectangle 17"/>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3" name="Isosceles Triangle 5"/>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7" name="Rounded Rectangle 2"/>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1" fmla="*/ 1979373 w 3960440"/>
              <a:gd name="connsiteY0-2" fmla="*/ 472350 h 3960000"/>
              <a:gd name="connsiteX1-3" fmla="*/ 813783 w 3960440"/>
              <a:gd name="connsiteY1-4" fmla="*/ 1434034 h 3960000"/>
              <a:gd name="connsiteX2-5" fmla="*/ 1171732 w 3960440"/>
              <a:gd name="connsiteY2-6" fmla="*/ 2285845 h 3960000"/>
              <a:gd name="connsiteX3-7" fmla="*/ 1296382 w 3960440"/>
              <a:gd name="connsiteY3-8" fmla="*/ 1907811 h 3960000"/>
              <a:gd name="connsiteX4-9" fmla="*/ 1182276 w 3960440"/>
              <a:gd name="connsiteY4-10" fmla="*/ 1442314 h 3960000"/>
              <a:gd name="connsiteX5-11" fmla="*/ 2217373 w 3960440"/>
              <a:gd name="connsiteY5-12" fmla="*/ 796414 h 3960000"/>
              <a:gd name="connsiteX6-13" fmla="*/ 2730780 w 3960440"/>
              <a:gd name="connsiteY6-14" fmla="*/ 1554106 h 3960000"/>
              <a:gd name="connsiteX7-15" fmla="*/ 2424394 w 3960440"/>
              <a:gd name="connsiteY7-16" fmla="*/ 2278672 h 3960000"/>
              <a:gd name="connsiteX8-17" fmla="*/ 1910984 w 3960440"/>
              <a:gd name="connsiteY8-18" fmla="*/ 2071653 h 3960000"/>
              <a:gd name="connsiteX9-19" fmla="*/ 2072459 w 3960440"/>
              <a:gd name="connsiteY9-20" fmla="*/ 1512703 h 3960000"/>
              <a:gd name="connsiteX10-21" fmla="*/ 1873721 w 3960440"/>
              <a:gd name="connsiteY10-22" fmla="*/ 1156628 h 3960000"/>
              <a:gd name="connsiteX11-23" fmla="*/ 1525929 w 3960440"/>
              <a:gd name="connsiteY11-24" fmla="*/ 1392629 h 3960000"/>
              <a:gd name="connsiteX12-25" fmla="*/ 1521788 w 3960440"/>
              <a:gd name="connsiteY12-26" fmla="*/ 1897758 h 3960000"/>
              <a:gd name="connsiteX13-27" fmla="*/ 1339611 w 3960440"/>
              <a:gd name="connsiteY13-28" fmla="*/ 3487664 h 3960000"/>
              <a:gd name="connsiteX14-29" fmla="*/ 1803335 w 3960440"/>
              <a:gd name="connsiteY14-30" fmla="*/ 2485692 h 3960000"/>
              <a:gd name="connsiteX15-31" fmla="*/ 2283619 w 3960440"/>
              <a:gd name="connsiteY15-32" fmla="*/ 2688571 h 3960000"/>
              <a:gd name="connsiteX16-33" fmla="*/ 3144820 w 3960440"/>
              <a:gd name="connsiteY16-34" fmla="*/ 1595509 h 3960000"/>
              <a:gd name="connsiteX17-35" fmla="*/ 2134565 w 3960440"/>
              <a:gd name="connsiteY17-36" fmla="*/ 477605 h 3960000"/>
              <a:gd name="connsiteX18-37" fmla="*/ 1979373 w 3960440"/>
              <a:gd name="connsiteY18-38" fmla="*/ 472350 h 3960000"/>
              <a:gd name="connsiteX19-39" fmla="*/ 436907 w 3960440"/>
              <a:gd name="connsiteY19-40" fmla="*/ 0 h 3960000"/>
              <a:gd name="connsiteX20-41" fmla="*/ 3523533 w 3960440"/>
              <a:gd name="connsiteY20-42" fmla="*/ 0 h 3960000"/>
              <a:gd name="connsiteX21-43" fmla="*/ 3960440 w 3960440"/>
              <a:gd name="connsiteY21-44" fmla="*/ 436907 h 3960000"/>
              <a:gd name="connsiteX22-45" fmla="*/ 3960440 w 3960440"/>
              <a:gd name="connsiteY22-46" fmla="*/ 3523093 h 3960000"/>
              <a:gd name="connsiteX23-47" fmla="*/ 3523533 w 3960440"/>
              <a:gd name="connsiteY23-48" fmla="*/ 3960000 h 3960000"/>
              <a:gd name="connsiteX24-49" fmla="*/ 436907 w 3960440"/>
              <a:gd name="connsiteY24-50" fmla="*/ 3960000 h 3960000"/>
              <a:gd name="connsiteX25-51" fmla="*/ 0 w 3960440"/>
              <a:gd name="connsiteY25-52" fmla="*/ 3523093 h 3960000"/>
              <a:gd name="connsiteX26-53" fmla="*/ 0 w 3960440"/>
              <a:gd name="connsiteY26-54" fmla="*/ 436907 h 3960000"/>
              <a:gd name="connsiteX27-55" fmla="*/ 436907 w 3960440"/>
              <a:gd name="connsiteY27-56" fmla="*/ 0 h 3960000"/>
              <a:gd name="connsiteX0-57" fmla="*/ 1979373 w 3960440"/>
              <a:gd name="connsiteY0-58" fmla="*/ 472350 h 3960000"/>
              <a:gd name="connsiteX1-59" fmla="*/ 813783 w 3960440"/>
              <a:gd name="connsiteY1-60" fmla="*/ 1434034 h 3960000"/>
              <a:gd name="connsiteX2-61" fmla="*/ 1119009 w 3960440"/>
              <a:gd name="connsiteY2-62" fmla="*/ 2222584 h 3960000"/>
              <a:gd name="connsiteX3-63" fmla="*/ 1296382 w 3960440"/>
              <a:gd name="connsiteY3-64" fmla="*/ 1907811 h 3960000"/>
              <a:gd name="connsiteX4-65" fmla="*/ 1182276 w 3960440"/>
              <a:gd name="connsiteY4-66" fmla="*/ 1442314 h 3960000"/>
              <a:gd name="connsiteX5-67" fmla="*/ 2217373 w 3960440"/>
              <a:gd name="connsiteY5-68" fmla="*/ 796414 h 3960000"/>
              <a:gd name="connsiteX6-69" fmla="*/ 2730780 w 3960440"/>
              <a:gd name="connsiteY6-70" fmla="*/ 1554106 h 3960000"/>
              <a:gd name="connsiteX7-71" fmla="*/ 2424394 w 3960440"/>
              <a:gd name="connsiteY7-72" fmla="*/ 2278672 h 3960000"/>
              <a:gd name="connsiteX8-73" fmla="*/ 1910984 w 3960440"/>
              <a:gd name="connsiteY8-74" fmla="*/ 2071653 h 3960000"/>
              <a:gd name="connsiteX9-75" fmla="*/ 2072459 w 3960440"/>
              <a:gd name="connsiteY9-76" fmla="*/ 1512703 h 3960000"/>
              <a:gd name="connsiteX10-77" fmla="*/ 1873721 w 3960440"/>
              <a:gd name="connsiteY10-78" fmla="*/ 1156628 h 3960000"/>
              <a:gd name="connsiteX11-79" fmla="*/ 1525929 w 3960440"/>
              <a:gd name="connsiteY11-80" fmla="*/ 1392629 h 3960000"/>
              <a:gd name="connsiteX12-81" fmla="*/ 1521788 w 3960440"/>
              <a:gd name="connsiteY12-82" fmla="*/ 1897758 h 3960000"/>
              <a:gd name="connsiteX13-83" fmla="*/ 1339611 w 3960440"/>
              <a:gd name="connsiteY13-84" fmla="*/ 3487664 h 3960000"/>
              <a:gd name="connsiteX14-85" fmla="*/ 1803335 w 3960440"/>
              <a:gd name="connsiteY14-86" fmla="*/ 2485692 h 3960000"/>
              <a:gd name="connsiteX15-87" fmla="*/ 2283619 w 3960440"/>
              <a:gd name="connsiteY15-88" fmla="*/ 2688571 h 3960000"/>
              <a:gd name="connsiteX16-89" fmla="*/ 3144820 w 3960440"/>
              <a:gd name="connsiteY16-90" fmla="*/ 1595509 h 3960000"/>
              <a:gd name="connsiteX17-91" fmla="*/ 2134565 w 3960440"/>
              <a:gd name="connsiteY17-92" fmla="*/ 477605 h 3960000"/>
              <a:gd name="connsiteX18-93" fmla="*/ 1979373 w 3960440"/>
              <a:gd name="connsiteY18-94" fmla="*/ 472350 h 3960000"/>
              <a:gd name="connsiteX19-95" fmla="*/ 436907 w 3960440"/>
              <a:gd name="connsiteY19-96" fmla="*/ 0 h 3960000"/>
              <a:gd name="connsiteX20-97" fmla="*/ 3523533 w 3960440"/>
              <a:gd name="connsiteY20-98" fmla="*/ 0 h 3960000"/>
              <a:gd name="connsiteX21-99" fmla="*/ 3960440 w 3960440"/>
              <a:gd name="connsiteY21-100" fmla="*/ 436907 h 3960000"/>
              <a:gd name="connsiteX22-101" fmla="*/ 3960440 w 3960440"/>
              <a:gd name="connsiteY22-102" fmla="*/ 3523093 h 3960000"/>
              <a:gd name="connsiteX23-103" fmla="*/ 3523533 w 3960440"/>
              <a:gd name="connsiteY23-104" fmla="*/ 3960000 h 3960000"/>
              <a:gd name="connsiteX24-105" fmla="*/ 436907 w 3960440"/>
              <a:gd name="connsiteY24-106" fmla="*/ 3960000 h 3960000"/>
              <a:gd name="connsiteX25-107" fmla="*/ 0 w 3960440"/>
              <a:gd name="connsiteY25-108" fmla="*/ 3523093 h 3960000"/>
              <a:gd name="connsiteX26-109" fmla="*/ 0 w 3960440"/>
              <a:gd name="connsiteY26-110" fmla="*/ 436907 h 3960000"/>
              <a:gd name="connsiteX27-111" fmla="*/ 436907 w 3960440"/>
              <a:gd name="connsiteY27-112" fmla="*/ 0 h 3960000"/>
              <a:gd name="connsiteX0-113" fmla="*/ 1979373 w 3960440"/>
              <a:gd name="connsiteY0-114" fmla="*/ 472350 h 3960000"/>
              <a:gd name="connsiteX1-115" fmla="*/ 813783 w 3960440"/>
              <a:gd name="connsiteY1-116" fmla="*/ 1434034 h 3960000"/>
              <a:gd name="connsiteX2-117" fmla="*/ 1119009 w 3960440"/>
              <a:gd name="connsiteY2-118" fmla="*/ 2222584 h 3960000"/>
              <a:gd name="connsiteX3-119" fmla="*/ 1296382 w 3960440"/>
              <a:gd name="connsiteY3-120" fmla="*/ 1907811 h 3960000"/>
              <a:gd name="connsiteX4-121" fmla="*/ 1182276 w 3960440"/>
              <a:gd name="connsiteY4-122" fmla="*/ 1442314 h 3960000"/>
              <a:gd name="connsiteX5-123" fmla="*/ 2217373 w 3960440"/>
              <a:gd name="connsiteY5-124" fmla="*/ 796414 h 3960000"/>
              <a:gd name="connsiteX6-125" fmla="*/ 2730780 w 3960440"/>
              <a:gd name="connsiteY6-126" fmla="*/ 1554106 h 3960000"/>
              <a:gd name="connsiteX7-127" fmla="*/ 2424394 w 3960440"/>
              <a:gd name="connsiteY7-128" fmla="*/ 2278672 h 3960000"/>
              <a:gd name="connsiteX8-129" fmla="*/ 1910984 w 3960440"/>
              <a:gd name="connsiteY8-130" fmla="*/ 2071653 h 3960000"/>
              <a:gd name="connsiteX9-131" fmla="*/ 2072459 w 3960440"/>
              <a:gd name="connsiteY9-132" fmla="*/ 1512703 h 3960000"/>
              <a:gd name="connsiteX10-133" fmla="*/ 1873721 w 3960440"/>
              <a:gd name="connsiteY10-134" fmla="*/ 1156628 h 3960000"/>
              <a:gd name="connsiteX11-135" fmla="*/ 1525929 w 3960440"/>
              <a:gd name="connsiteY11-136" fmla="*/ 1392629 h 3960000"/>
              <a:gd name="connsiteX12-137" fmla="*/ 1521788 w 3960440"/>
              <a:gd name="connsiteY12-138" fmla="*/ 1897758 h 3960000"/>
              <a:gd name="connsiteX13-139" fmla="*/ 1339611 w 3960440"/>
              <a:gd name="connsiteY13-140" fmla="*/ 3487664 h 3960000"/>
              <a:gd name="connsiteX14-141" fmla="*/ 1803335 w 3960440"/>
              <a:gd name="connsiteY14-142" fmla="*/ 2485692 h 3960000"/>
              <a:gd name="connsiteX15-143" fmla="*/ 2283619 w 3960440"/>
              <a:gd name="connsiteY15-144" fmla="*/ 2688571 h 3960000"/>
              <a:gd name="connsiteX16-145" fmla="*/ 3144820 w 3960440"/>
              <a:gd name="connsiteY16-146" fmla="*/ 1595509 h 3960000"/>
              <a:gd name="connsiteX17-147" fmla="*/ 2134565 w 3960440"/>
              <a:gd name="connsiteY17-148" fmla="*/ 477605 h 3960000"/>
              <a:gd name="connsiteX18-149" fmla="*/ 1979373 w 3960440"/>
              <a:gd name="connsiteY18-150" fmla="*/ 472350 h 3960000"/>
              <a:gd name="connsiteX19-151" fmla="*/ 436907 w 3960440"/>
              <a:gd name="connsiteY19-152" fmla="*/ 0 h 3960000"/>
              <a:gd name="connsiteX20-153" fmla="*/ 3523533 w 3960440"/>
              <a:gd name="connsiteY20-154" fmla="*/ 0 h 3960000"/>
              <a:gd name="connsiteX21-155" fmla="*/ 3960440 w 3960440"/>
              <a:gd name="connsiteY21-156" fmla="*/ 436907 h 3960000"/>
              <a:gd name="connsiteX22-157" fmla="*/ 3960440 w 3960440"/>
              <a:gd name="connsiteY22-158" fmla="*/ 3523093 h 3960000"/>
              <a:gd name="connsiteX23-159" fmla="*/ 3523533 w 3960440"/>
              <a:gd name="connsiteY23-160" fmla="*/ 3960000 h 3960000"/>
              <a:gd name="connsiteX24-161" fmla="*/ 436907 w 3960440"/>
              <a:gd name="connsiteY24-162" fmla="*/ 3960000 h 3960000"/>
              <a:gd name="connsiteX25-163" fmla="*/ 0 w 3960440"/>
              <a:gd name="connsiteY25-164" fmla="*/ 3523093 h 3960000"/>
              <a:gd name="connsiteX26-165" fmla="*/ 0 w 3960440"/>
              <a:gd name="connsiteY26-166" fmla="*/ 436907 h 3960000"/>
              <a:gd name="connsiteX27-167" fmla="*/ 436907 w 3960440"/>
              <a:gd name="connsiteY27-168" fmla="*/ 0 h 3960000"/>
              <a:gd name="connsiteX0-169" fmla="*/ 1979373 w 3960440"/>
              <a:gd name="connsiteY0-170" fmla="*/ 472350 h 3960000"/>
              <a:gd name="connsiteX1-171" fmla="*/ 813783 w 3960440"/>
              <a:gd name="connsiteY1-172" fmla="*/ 1434034 h 3960000"/>
              <a:gd name="connsiteX2-173" fmla="*/ 1119009 w 3960440"/>
              <a:gd name="connsiteY2-174" fmla="*/ 2222584 h 3960000"/>
              <a:gd name="connsiteX3-175" fmla="*/ 1296382 w 3960440"/>
              <a:gd name="connsiteY3-176" fmla="*/ 1907811 h 3960000"/>
              <a:gd name="connsiteX4-177" fmla="*/ 1182276 w 3960440"/>
              <a:gd name="connsiteY4-178" fmla="*/ 1442314 h 3960000"/>
              <a:gd name="connsiteX5-179" fmla="*/ 2217373 w 3960440"/>
              <a:gd name="connsiteY5-180" fmla="*/ 796414 h 3960000"/>
              <a:gd name="connsiteX6-181" fmla="*/ 2730780 w 3960440"/>
              <a:gd name="connsiteY6-182" fmla="*/ 1554106 h 3960000"/>
              <a:gd name="connsiteX7-183" fmla="*/ 2424394 w 3960440"/>
              <a:gd name="connsiteY7-184" fmla="*/ 2278672 h 3960000"/>
              <a:gd name="connsiteX8-185" fmla="*/ 1910984 w 3960440"/>
              <a:gd name="connsiteY8-186" fmla="*/ 2071653 h 3960000"/>
              <a:gd name="connsiteX9-187" fmla="*/ 2072459 w 3960440"/>
              <a:gd name="connsiteY9-188" fmla="*/ 1512703 h 3960000"/>
              <a:gd name="connsiteX10-189" fmla="*/ 1873721 w 3960440"/>
              <a:gd name="connsiteY10-190" fmla="*/ 1156628 h 3960000"/>
              <a:gd name="connsiteX11-191" fmla="*/ 1525929 w 3960440"/>
              <a:gd name="connsiteY11-192" fmla="*/ 1392629 h 3960000"/>
              <a:gd name="connsiteX12-193" fmla="*/ 1521788 w 3960440"/>
              <a:gd name="connsiteY12-194" fmla="*/ 1897758 h 3960000"/>
              <a:gd name="connsiteX13-195" fmla="*/ 1339611 w 3960440"/>
              <a:gd name="connsiteY13-196" fmla="*/ 3487664 h 3960000"/>
              <a:gd name="connsiteX14-197" fmla="*/ 1803335 w 3960440"/>
              <a:gd name="connsiteY14-198" fmla="*/ 2485692 h 3960000"/>
              <a:gd name="connsiteX15-199" fmla="*/ 2283619 w 3960440"/>
              <a:gd name="connsiteY15-200" fmla="*/ 2688571 h 3960000"/>
              <a:gd name="connsiteX16-201" fmla="*/ 3144820 w 3960440"/>
              <a:gd name="connsiteY16-202" fmla="*/ 1595509 h 3960000"/>
              <a:gd name="connsiteX17-203" fmla="*/ 2134565 w 3960440"/>
              <a:gd name="connsiteY17-204" fmla="*/ 477605 h 3960000"/>
              <a:gd name="connsiteX18-205" fmla="*/ 1979373 w 3960440"/>
              <a:gd name="connsiteY18-206" fmla="*/ 472350 h 3960000"/>
              <a:gd name="connsiteX19-207" fmla="*/ 436907 w 3960440"/>
              <a:gd name="connsiteY19-208" fmla="*/ 0 h 3960000"/>
              <a:gd name="connsiteX20-209" fmla="*/ 3523533 w 3960440"/>
              <a:gd name="connsiteY20-210" fmla="*/ 0 h 3960000"/>
              <a:gd name="connsiteX21-211" fmla="*/ 3960440 w 3960440"/>
              <a:gd name="connsiteY21-212" fmla="*/ 436907 h 3960000"/>
              <a:gd name="connsiteX22-213" fmla="*/ 3960440 w 3960440"/>
              <a:gd name="connsiteY22-214" fmla="*/ 3523093 h 3960000"/>
              <a:gd name="connsiteX23-215" fmla="*/ 3523533 w 3960440"/>
              <a:gd name="connsiteY23-216" fmla="*/ 3960000 h 3960000"/>
              <a:gd name="connsiteX24-217" fmla="*/ 436907 w 3960440"/>
              <a:gd name="connsiteY24-218" fmla="*/ 3960000 h 3960000"/>
              <a:gd name="connsiteX25-219" fmla="*/ 0 w 3960440"/>
              <a:gd name="connsiteY25-220" fmla="*/ 3523093 h 3960000"/>
              <a:gd name="connsiteX26-221" fmla="*/ 0 w 3960440"/>
              <a:gd name="connsiteY26-222" fmla="*/ 436907 h 3960000"/>
              <a:gd name="connsiteX27-223" fmla="*/ 436907 w 3960440"/>
              <a:gd name="connsiteY27-224" fmla="*/ 0 h 3960000"/>
              <a:gd name="connsiteX0-225" fmla="*/ 1979373 w 3960440"/>
              <a:gd name="connsiteY0-226" fmla="*/ 472350 h 3960000"/>
              <a:gd name="connsiteX1-227" fmla="*/ 813783 w 3960440"/>
              <a:gd name="connsiteY1-228" fmla="*/ 1434034 h 3960000"/>
              <a:gd name="connsiteX2-229" fmla="*/ 1119009 w 3960440"/>
              <a:gd name="connsiteY2-230" fmla="*/ 2222584 h 3960000"/>
              <a:gd name="connsiteX3-231" fmla="*/ 1296382 w 3960440"/>
              <a:gd name="connsiteY3-232" fmla="*/ 1907811 h 3960000"/>
              <a:gd name="connsiteX4-233" fmla="*/ 1182276 w 3960440"/>
              <a:gd name="connsiteY4-234" fmla="*/ 1442314 h 3960000"/>
              <a:gd name="connsiteX5-235" fmla="*/ 2217373 w 3960440"/>
              <a:gd name="connsiteY5-236" fmla="*/ 796414 h 3960000"/>
              <a:gd name="connsiteX6-237" fmla="*/ 2730780 w 3960440"/>
              <a:gd name="connsiteY6-238" fmla="*/ 1554106 h 3960000"/>
              <a:gd name="connsiteX7-239" fmla="*/ 2424394 w 3960440"/>
              <a:gd name="connsiteY7-240" fmla="*/ 2278672 h 3960000"/>
              <a:gd name="connsiteX8-241" fmla="*/ 1910984 w 3960440"/>
              <a:gd name="connsiteY8-242" fmla="*/ 2071653 h 3960000"/>
              <a:gd name="connsiteX9-243" fmla="*/ 2072459 w 3960440"/>
              <a:gd name="connsiteY9-244" fmla="*/ 1512703 h 3960000"/>
              <a:gd name="connsiteX10-245" fmla="*/ 1873721 w 3960440"/>
              <a:gd name="connsiteY10-246" fmla="*/ 1156628 h 3960000"/>
              <a:gd name="connsiteX11-247" fmla="*/ 1525929 w 3960440"/>
              <a:gd name="connsiteY11-248" fmla="*/ 1392629 h 3960000"/>
              <a:gd name="connsiteX12-249" fmla="*/ 1521788 w 3960440"/>
              <a:gd name="connsiteY12-250" fmla="*/ 1897758 h 3960000"/>
              <a:gd name="connsiteX13-251" fmla="*/ 1339611 w 3960440"/>
              <a:gd name="connsiteY13-252" fmla="*/ 3487664 h 3960000"/>
              <a:gd name="connsiteX14-253" fmla="*/ 1803335 w 3960440"/>
              <a:gd name="connsiteY14-254" fmla="*/ 2485692 h 3960000"/>
              <a:gd name="connsiteX15-255" fmla="*/ 2283619 w 3960440"/>
              <a:gd name="connsiteY15-256" fmla="*/ 2688571 h 3960000"/>
              <a:gd name="connsiteX16-257" fmla="*/ 3144820 w 3960440"/>
              <a:gd name="connsiteY16-258" fmla="*/ 1595509 h 3960000"/>
              <a:gd name="connsiteX17-259" fmla="*/ 2134565 w 3960440"/>
              <a:gd name="connsiteY17-260" fmla="*/ 477605 h 3960000"/>
              <a:gd name="connsiteX18-261" fmla="*/ 1979373 w 3960440"/>
              <a:gd name="connsiteY18-262" fmla="*/ 472350 h 3960000"/>
              <a:gd name="connsiteX19-263" fmla="*/ 436907 w 3960440"/>
              <a:gd name="connsiteY19-264" fmla="*/ 0 h 3960000"/>
              <a:gd name="connsiteX20-265" fmla="*/ 3523533 w 3960440"/>
              <a:gd name="connsiteY20-266" fmla="*/ 0 h 3960000"/>
              <a:gd name="connsiteX21-267" fmla="*/ 3960440 w 3960440"/>
              <a:gd name="connsiteY21-268" fmla="*/ 436907 h 3960000"/>
              <a:gd name="connsiteX22-269" fmla="*/ 3960440 w 3960440"/>
              <a:gd name="connsiteY22-270" fmla="*/ 3523093 h 3960000"/>
              <a:gd name="connsiteX23-271" fmla="*/ 3523533 w 3960440"/>
              <a:gd name="connsiteY23-272" fmla="*/ 3960000 h 3960000"/>
              <a:gd name="connsiteX24-273" fmla="*/ 436907 w 3960440"/>
              <a:gd name="connsiteY24-274" fmla="*/ 3960000 h 3960000"/>
              <a:gd name="connsiteX25-275" fmla="*/ 0 w 3960440"/>
              <a:gd name="connsiteY25-276" fmla="*/ 3523093 h 3960000"/>
              <a:gd name="connsiteX26-277" fmla="*/ 0 w 3960440"/>
              <a:gd name="connsiteY26-278" fmla="*/ 436907 h 3960000"/>
              <a:gd name="connsiteX27-279" fmla="*/ 436907 w 3960440"/>
              <a:gd name="connsiteY27-280" fmla="*/ 0 h 3960000"/>
              <a:gd name="connsiteX0-281" fmla="*/ 1979373 w 3960440"/>
              <a:gd name="connsiteY0-282" fmla="*/ 472350 h 3960000"/>
              <a:gd name="connsiteX1-283" fmla="*/ 813783 w 3960440"/>
              <a:gd name="connsiteY1-284" fmla="*/ 1434034 h 3960000"/>
              <a:gd name="connsiteX2-285" fmla="*/ 1119009 w 3960440"/>
              <a:gd name="connsiteY2-286" fmla="*/ 2222584 h 3960000"/>
              <a:gd name="connsiteX3-287" fmla="*/ 1296382 w 3960440"/>
              <a:gd name="connsiteY3-288" fmla="*/ 1907811 h 3960000"/>
              <a:gd name="connsiteX4-289" fmla="*/ 1182276 w 3960440"/>
              <a:gd name="connsiteY4-290" fmla="*/ 1442314 h 3960000"/>
              <a:gd name="connsiteX5-291" fmla="*/ 2217373 w 3960440"/>
              <a:gd name="connsiteY5-292" fmla="*/ 838586 h 3960000"/>
              <a:gd name="connsiteX6-293" fmla="*/ 2730780 w 3960440"/>
              <a:gd name="connsiteY6-294" fmla="*/ 1554106 h 3960000"/>
              <a:gd name="connsiteX7-295" fmla="*/ 2424394 w 3960440"/>
              <a:gd name="connsiteY7-296" fmla="*/ 2278672 h 3960000"/>
              <a:gd name="connsiteX8-297" fmla="*/ 1910984 w 3960440"/>
              <a:gd name="connsiteY8-298" fmla="*/ 2071653 h 3960000"/>
              <a:gd name="connsiteX9-299" fmla="*/ 2072459 w 3960440"/>
              <a:gd name="connsiteY9-300" fmla="*/ 1512703 h 3960000"/>
              <a:gd name="connsiteX10-301" fmla="*/ 1873721 w 3960440"/>
              <a:gd name="connsiteY10-302" fmla="*/ 1156628 h 3960000"/>
              <a:gd name="connsiteX11-303" fmla="*/ 1525929 w 3960440"/>
              <a:gd name="connsiteY11-304" fmla="*/ 1392629 h 3960000"/>
              <a:gd name="connsiteX12-305" fmla="*/ 1521788 w 3960440"/>
              <a:gd name="connsiteY12-306" fmla="*/ 1897758 h 3960000"/>
              <a:gd name="connsiteX13-307" fmla="*/ 1339611 w 3960440"/>
              <a:gd name="connsiteY13-308" fmla="*/ 3487664 h 3960000"/>
              <a:gd name="connsiteX14-309" fmla="*/ 1803335 w 3960440"/>
              <a:gd name="connsiteY14-310" fmla="*/ 2485692 h 3960000"/>
              <a:gd name="connsiteX15-311" fmla="*/ 2283619 w 3960440"/>
              <a:gd name="connsiteY15-312" fmla="*/ 2688571 h 3960000"/>
              <a:gd name="connsiteX16-313" fmla="*/ 3144820 w 3960440"/>
              <a:gd name="connsiteY16-314" fmla="*/ 1595509 h 3960000"/>
              <a:gd name="connsiteX17-315" fmla="*/ 2134565 w 3960440"/>
              <a:gd name="connsiteY17-316" fmla="*/ 477605 h 3960000"/>
              <a:gd name="connsiteX18-317" fmla="*/ 1979373 w 3960440"/>
              <a:gd name="connsiteY18-318" fmla="*/ 472350 h 3960000"/>
              <a:gd name="connsiteX19-319" fmla="*/ 436907 w 3960440"/>
              <a:gd name="connsiteY19-320" fmla="*/ 0 h 3960000"/>
              <a:gd name="connsiteX20-321" fmla="*/ 3523533 w 3960440"/>
              <a:gd name="connsiteY20-322" fmla="*/ 0 h 3960000"/>
              <a:gd name="connsiteX21-323" fmla="*/ 3960440 w 3960440"/>
              <a:gd name="connsiteY21-324" fmla="*/ 436907 h 3960000"/>
              <a:gd name="connsiteX22-325" fmla="*/ 3960440 w 3960440"/>
              <a:gd name="connsiteY22-326" fmla="*/ 3523093 h 3960000"/>
              <a:gd name="connsiteX23-327" fmla="*/ 3523533 w 3960440"/>
              <a:gd name="connsiteY23-328" fmla="*/ 3960000 h 3960000"/>
              <a:gd name="connsiteX24-329" fmla="*/ 436907 w 3960440"/>
              <a:gd name="connsiteY24-330" fmla="*/ 3960000 h 3960000"/>
              <a:gd name="connsiteX25-331" fmla="*/ 0 w 3960440"/>
              <a:gd name="connsiteY25-332" fmla="*/ 3523093 h 3960000"/>
              <a:gd name="connsiteX26-333" fmla="*/ 0 w 3960440"/>
              <a:gd name="connsiteY26-334" fmla="*/ 436907 h 3960000"/>
              <a:gd name="connsiteX27-335" fmla="*/ 436907 w 3960440"/>
              <a:gd name="connsiteY27-336" fmla="*/ 0 h 3960000"/>
              <a:gd name="connsiteX0-337" fmla="*/ 1979373 w 3960440"/>
              <a:gd name="connsiteY0-338" fmla="*/ 472350 h 3960000"/>
              <a:gd name="connsiteX1-339" fmla="*/ 813783 w 3960440"/>
              <a:gd name="connsiteY1-340" fmla="*/ 1434034 h 3960000"/>
              <a:gd name="connsiteX2-341" fmla="*/ 1119009 w 3960440"/>
              <a:gd name="connsiteY2-342" fmla="*/ 2222584 h 3960000"/>
              <a:gd name="connsiteX3-343" fmla="*/ 1296382 w 3960440"/>
              <a:gd name="connsiteY3-344" fmla="*/ 1907811 h 3960000"/>
              <a:gd name="connsiteX4-345" fmla="*/ 1234998 w 3960440"/>
              <a:gd name="connsiteY4-346" fmla="*/ 1431771 h 3960000"/>
              <a:gd name="connsiteX5-347" fmla="*/ 2217373 w 3960440"/>
              <a:gd name="connsiteY5-348" fmla="*/ 838586 h 3960000"/>
              <a:gd name="connsiteX6-349" fmla="*/ 2730780 w 3960440"/>
              <a:gd name="connsiteY6-350" fmla="*/ 1554106 h 3960000"/>
              <a:gd name="connsiteX7-351" fmla="*/ 2424394 w 3960440"/>
              <a:gd name="connsiteY7-352" fmla="*/ 2278672 h 3960000"/>
              <a:gd name="connsiteX8-353" fmla="*/ 1910984 w 3960440"/>
              <a:gd name="connsiteY8-354" fmla="*/ 2071653 h 3960000"/>
              <a:gd name="connsiteX9-355" fmla="*/ 2072459 w 3960440"/>
              <a:gd name="connsiteY9-356" fmla="*/ 1512703 h 3960000"/>
              <a:gd name="connsiteX10-357" fmla="*/ 1873721 w 3960440"/>
              <a:gd name="connsiteY10-358" fmla="*/ 1156628 h 3960000"/>
              <a:gd name="connsiteX11-359" fmla="*/ 1525929 w 3960440"/>
              <a:gd name="connsiteY11-360" fmla="*/ 1392629 h 3960000"/>
              <a:gd name="connsiteX12-361" fmla="*/ 1521788 w 3960440"/>
              <a:gd name="connsiteY12-362" fmla="*/ 1897758 h 3960000"/>
              <a:gd name="connsiteX13-363" fmla="*/ 1339611 w 3960440"/>
              <a:gd name="connsiteY13-364" fmla="*/ 3487664 h 3960000"/>
              <a:gd name="connsiteX14-365" fmla="*/ 1803335 w 3960440"/>
              <a:gd name="connsiteY14-366" fmla="*/ 2485692 h 3960000"/>
              <a:gd name="connsiteX15-367" fmla="*/ 2283619 w 3960440"/>
              <a:gd name="connsiteY15-368" fmla="*/ 2688571 h 3960000"/>
              <a:gd name="connsiteX16-369" fmla="*/ 3144820 w 3960440"/>
              <a:gd name="connsiteY16-370" fmla="*/ 1595509 h 3960000"/>
              <a:gd name="connsiteX17-371" fmla="*/ 2134565 w 3960440"/>
              <a:gd name="connsiteY17-372" fmla="*/ 477605 h 3960000"/>
              <a:gd name="connsiteX18-373" fmla="*/ 1979373 w 3960440"/>
              <a:gd name="connsiteY18-374" fmla="*/ 472350 h 3960000"/>
              <a:gd name="connsiteX19-375" fmla="*/ 436907 w 3960440"/>
              <a:gd name="connsiteY19-376" fmla="*/ 0 h 3960000"/>
              <a:gd name="connsiteX20-377" fmla="*/ 3523533 w 3960440"/>
              <a:gd name="connsiteY20-378" fmla="*/ 0 h 3960000"/>
              <a:gd name="connsiteX21-379" fmla="*/ 3960440 w 3960440"/>
              <a:gd name="connsiteY21-380" fmla="*/ 436907 h 3960000"/>
              <a:gd name="connsiteX22-381" fmla="*/ 3960440 w 3960440"/>
              <a:gd name="connsiteY22-382" fmla="*/ 3523093 h 3960000"/>
              <a:gd name="connsiteX23-383" fmla="*/ 3523533 w 3960440"/>
              <a:gd name="connsiteY23-384" fmla="*/ 3960000 h 3960000"/>
              <a:gd name="connsiteX24-385" fmla="*/ 436907 w 3960440"/>
              <a:gd name="connsiteY24-386" fmla="*/ 3960000 h 3960000"/>
              <a:gd name="connsiteX25-387" fmla="*/ 0 w 3960440"/>
              <a:gd name="connsiteY25-388" fmla="*/ 3523093 h 3960000"/>
              <a:gd name="connsiteX26-389" fmla="*/ 0 w 3960440"/>
              <a:gd name="connsiteY26-390" fmla="*/ 436907 h 3960000"/>
              <a:gd name="connsiteX27-391" fmla="*/ 436907 w 3960440"/>
              <a:gd name="connsiteY27-392" fmla="*/ 0 h 3960000"/>
              <a:gd name="connsiteX0-393" fmla="*/ 1979373 w 3960440"/>
              <a:gd name="connsiteY0-394" fmla="*/ 472350 h 3960000"/>
              <a:gd name="connsiteX1-395" fmla="*/ 813783 w 3960440"/>
              <a:gd name="connsiteY1-396" fmla="*/ 1434034 h 3960000"/>
              <a:gd name="connsiteX2-397" fmla="*/ 1119009 w 3960440"/>
              <a:gd name="connsiteY2-398" fmla="*/ 2222584 h 3960000"/>
              <a:gd name="connsiteX3-399" fmla="*/ 1296382 w 3960440"/>
              <a:gd name="connsiteY3-400" fmla="*/ 1907811 h 3960000"/>
              <a:gd name="connsiteX4-401" fmla="*/ 1234998 w 3960440"/>
              <a:gd name="connsiteY4-402" fmla="*/ 1431771 h 3960000"/>
              <a:gd name="connsiteX5-403" fmla="*/ 2217373 w 3960440"/>
              <a:gd name="connsiteY5-404" fmla="*/ 838586 h 3960000"/>
              <a:gd name="connsiteX6-405" fmla="*/ 2730780 w 3960440"/>
              <a:gd name="connsiteY6-406" fmla="*/ 1554106 h 3960000"/>
              <a:gd name="connsiteX7-407" fmla="*/ 2424394 w 3960440"/>
              <a:gd name="connsiteY7-408" fmla="*/ 2278672 h 3960000"/>
              <a:gd name="connsiteX8-409" fmla="*/ 1910984 w 3960440"/>
              <a:gd name="connsiteY8-410" fmla="*/ 2071653 h 3960000"/>
              <a:gd name="connsiteX9-411" fmla="*/ 2072459 w 3960440"/>
              <a:gd name="connsiteY9-412" fmla="*/ 1512703 h 3960000"/>
              <a:gd name="connsiteX10-413" fmla="*/ 1915898 w 3960440"/>
              <a:gd name="connsiteY10-414" fmla="*/ 1219889 h 3960000"/>
              <a:gd name="connsiteX11-415" fmla="*/ 1525929 w 3960440"/>
              <a:gd name="connsiteY11-416" fmla="*/ 1392629 h 3960000"/>
              <a:gd name="connsiteX12-417" fmla="*/ 1521788 w 3960440"/>
              <a:gd name="connsiteY12-418" fmla="*/ 1897758 h 3960000"/>
              <a:gd name="connsiteX13-419" fmla="*/ 1339611 w 3960440"/>
              <a:gd name="connsiteY13-420" fmla="*/ 3487664 h 3960000"/>
              <a:gd name="connsiteX14-421" fmla="*/ 1803335 w 3960440"/>
              <a:gd name="connsiteY14-422" fmla="*/ 2485692 h 3960000"/>
              <a:gd name="connsiteX15-423" fmla="*/ 2283619 w 3960440"/>
              <a:gd name="connsiteY15-424" fmla="*/ 2688571 h 3960000"/>
              <a:gd name="connsiteX16-425" fmla="*/ 3144820 w 3960440"/>
              <a:gd name="connsiteY16-426" fmla="*/ 1595509 h 3960000"/>
              <a:gd name="connsiteX17-427" fmla="*/ 2134565 w 3960440"/>
              <a:gd name="connsiteY17-428" fmla="*/ 477605 h 3960000"/>
              <a:gd name="connsiteX18-429" fmla="*/ 1979373 w 3960440"/>
              <a:gd name="connsiteY18-430" fmla="*/ 472350 h 3960000"/>
              <a:gd name="connsiteX19-431" fmla="*/ 436907 w 3960440"/>
              <a:gd name="connsiteY19-432" fmla="*/ 0 h 3960000"/>
              <a:gd name="connsiteX20-433" fmla="*/ 3523533 w 3960440"/>
              <a:gd name="connsiteY20-434" fmla="*/ 0 h 3960000"/>
              <a:gd name="connsiteX21-435" fmla="*/ 3960440 w 3960440"/>
              <a:gd name="connsiteY21-436" fmla="*/ 436907 h 3960000"/>
              <a:gd name="connsiteX22-437" fmla="*/ 3960440 w 3960440"/>
              <a:gd name="connsiteY22-438" fmla="*/ 3523093 h 3960000"/>
              <a:gd name="connsiteX23-439" fmla="*/ 3523533 w 3960440"/>
              <a:gd name="connsiteY23-440" fmla="*/ 3960000 h 3960000"/>
              <a:gd name="connsiteX24-441" fmla="*/ 436907 w 3960440"/>
              <a:gd name="connsiteY24-442" fmla="*/ 3960000 h 3960000"/>
              <a:gd name="connsiteX25-443" fmla="*/ 0 w 3960440"/>
              <a:gd name="connsiteY25-444" fmla="*/ 3523093 h 3960000"/>
              <a:gd name="connsiteX26-445" fmla="*/ 0 w 3960440"/>
              <a:gd name="connsiteY26-446" fmla="*/ 436907 h 3960000"/>
              <a:gd name="connsiteX27-447" fmla="*/ 436907 w 3960440"/>
              <a:gd name="connsiteY27-448" fmla="*/ 0 h 3960000"/>
              <a:gd name="connsiteX0-449" fmla="*/ 1979373 w 3960440"/>
              <a:gd name="connsiteY0-450" fmla="*/ 472350 h 3960000"/>
              <a:gd name="connsiteX1-451" fmla="*/ 813783 w 3960440"/>
              <a:gd name="connsiteY1-452" fmla="*/ 1434034 h 3960000"/>
              <a:gd name="connsiteX2-453" fmla="*/ 1119009 w 3960440"/>
              <a:gd name="connsiteY2-454" fmla="*/ 2222584 h 3960000"/>
              <a:gd name="connsiteX3-455" fmla="*/ 1296382 w 3960440"/>
              <a:gd name="connsiteY3-456" fmla="*/ 1907811 h 3960000"/>
              <a:gd name="connsiteX4-457" fmla="*/ 1234998 w 3960440"/>
              <a:gd name="connsiteY4-458" fmla="*/ 1431771 h 3960000"/>
              <a:gd name="connsiteX5-459" fmla="*/ 2217373 w 3960440"/>
              <a:gd name="connsiteY5-460" fmla="*/ 838586 h 3960000"/>
              <a:gd name="connsiteX6-461" fmla="*/ 2730780 w 3960440"/>
              <a:gd name="connsiteY6-462" fmla="*/ 1554106 h 3960000"/>
              <a:gd name="connsiteX7-463" fmla="*/ 2424394 w 3960440"/>
              <a:gd name="connsiteY7-464" fmla="*/ 2278672 h 3960000"/>
              <a:gd name="connsiteX8-465" fmla="*/ 1910984 w 3960440"/>
              <a:gd name="connsiteY8-466" fmla="*/ 2071653 h 3960000"/>
              <a:gd name="connsiteX9-467" fmla="*/ 2072459 w 3960440"/>
              <a:gd name="connsiteY9-468" fmla="*/ 1512703 h 3960000"/>
              <a:gd name="connsiteX10-469" fmla="*/ 1915898 w 3960440"/>
              <a:gd name="connsiteY10-470" fmla="*/ 1219889 h 3960000"/>
              <a:gd name="connsiteX11-471" fmla="*/ 1589196 w 3960440"/>
              <a:gd name="connsiteY11-472" fmla="*/ 1434803 h 3960000"/>
              <a:gd name="connsiteX12-473" fmla="*/ 1521788 w 3960440"/>
              <a:gd name="connsiteY12-474" fmla="*/ 1897758 h 3960000"/>
              <a:gd name="connsiteX13-475" fmla="*/ 1339611 w 3960440"/>
              <a:gd name="connsiteY13-476" fmla="*/ 3487664 h 3960000"/>
              <a:gd name="connsiteX14-477" fmla="*/ 1803335 w 3960440"/>
              <a:gd name="connsiteY14-478" fmla="*/ 2485692 h 3960000"/>
              <a:gd name="connsiteX15-479" fmla="*/ 2283619 w 3960440"/>
              <a:gd name="connsiteY15-480" fmla="*/ 2688571 h 3960000"/>
              <a:gd name="connsiteX16-481" fmla="*/ 3144820 w 3960440"/>
              <a:gd name="connsiteY16-482" fmla="*/ 1595509 h 3960000"/>
              <a:gd name="connsiteX17-483" fmla="*/ 2134565 w 3960440"/>
              <a:gd name="connsiteY17-484" fmla="*/ 477605 h 3960000"/>
              <a:gd name="connsiteX18-485" fmla="*/ 1979373 w 3960440"/>
              <a:gd name="connsiteY18-486" fmla="*/ 472350 h 3960000"/>
              <a:gd name="connsiteX19-487" fmla="*/ 436907 w 3960440"/>
              <a:gd name="connsiteY19-488" fmla="*/ 0 h 3960000"/>
              <a:gd name="connsiteX20-489" fmla="*/ 3523533 w 3960440"/>
              <a:gd name="connsiteY20-490" fmla="*/ 0 h 3960000"/>
              <a:gd name="connsiteX21-491" fmla="*/ 3960440 w 3960440"/>
              <a:gd name="connsiteY21-492" fmla="*/ 436907 h 3960000"/>
              <a:gd name="connsiteX22-493" fmla="*/ 3960440 w 3960440"/>
              <a:gd name="connsiteY22-494" fmla="*/ 3523093 h 3960000"/>
              <a:gd name="connsiteX23-495" fmla="*/ 3523533 w 3960440"/>
              <a:gd name="connsiteY23-496" fmla="*/ 3960000 h 3960000"/>
              <a:gd name="connsiteX24-497" fmla="*/ 436907 w 3960440"/>
              <a:gd name="connsiteY24-498" fmla="*/ 3960000 h 3960000"/>
              <a:gd name="connsiteX25-499" fmla="*/ 0 w 3960440"/>
              <a:gd name="connsiteY25-500" fmla="*/ 3523093 h 3960000"/>
              <a:gd name="connsiteX26-501" fmla="*/ 0 w 3960440"/>
              <a:gd name="connsiteY26-502" fmla="*/ 436907 h 3960000"/>
              <a:gd name="connsiteX27-503" fmla="*/ 436907 w 3960440"/>
              <a:gd name="connsiteY27-504" fmla="*/ 0 h 3960000"/>
              <a:gd name="connsiteX0-505" fmla="*/ 1979373 w 3960440"/>
              <a:gd name="connsiteY0-506" fmla="*/ 472350 h 3960000"/>
              <a:gd name="connsiteX1-507" fmla="*/ 813783 w 3960440"/>
              <a:gd name="connsiteY1-508" fmla="*/ 1434034 h 3960000"/>
              <a:gd name="connsiteX2-509" fmla="*/ 1119009 w 3960440"/>
              <a:gd name="connsiteY2-510" fmla="*/ 2222584 h 3960000"/>
              <a:gd name="connsiteX3-511" fmla="*/ 1296382 w 3960440"/>
              <a:gd name="connsiteY3-512" fmla="*/ 1907811 h 3960000"/>
              <a:gd name="connsiteX4-513" fmla="*/ 1234998 w 3960440"/>
              <a:gd name="connsiteY4-514" fmla="*/ 1431771 h 3960000"/>
              <a:gd name="connsiteX5-515" fmla="*/ 2217373 w 3960440"/>
              <a:gd name="connsiteY5-516" fmla="*/ 838586 h 3960000"/>
              <a:gd name="connsiteX6-517" fmla="*/ 2730780 w 3960440"/>
              <a:gd name="connsiteY6-518" fmla="*/ 1554106 h 3960000"/>
              <a:gd name="connsiteX7-519" fmla="*/ 2424394 w 3960440"/>
              <a:gd name="connsiteY7-520" fmla="*/ 2278672 h 3960000"/>
              <a:gd name="connsiteX8-521" fmla="*/ 1910984 w 3960440"/>
              <a:gd name="connsiteY8-522" fmla="*/ 2071653 h 3960000"/>
              <a:gd name="connsiteX9-523" fmla="*/ 2072459 w 3960440"/>
              <a:gd name="connsiteY9-524" fmla="*/ 1512703 h 3960000"/>
              <a:gd name="connsiteX10-525" fmla="*/ 1915898 w 3960440"/>
              <a:gd name="connsiteY10-526" fmla="*/ 1219889 h 3960000"/>
              <a:gd name="connsiteX11-527" fmla="*/ 1589196 w 3960440"/>
              <a:gd name="connsiteY11-528" fmla="*/ 1434803 h 3960000"/>
              <a:gd name="connsiteX12-529" fmla="*/ 1574511 w 3960440"/>
              <a:gd name="connsiteY12-530" fmla="*/ 1939931 h 3960000"/>
              <a:gd name="connsiteX13-531" fmla="*/ 1339611 w 3960440"/>
              <a:gd name="connsiteY13-532" fmla="*/ 3487664 h 3960000"/>
              <a:gd name="connsiteX14-533" fmla="*/ 1803335 w 3960440"/>
              <a:gd name="connsiteY14-534" fmla="*/ 2485692 h 3960000"/>
              <a:gd name="connsiteX15-535" fmla="*/ 2283619 w 3960440"/>
              <a:gd name="connsiteY15-536" fmla="*/ 2688571 h 3960000"/>
              <a:gd name="connsiteX16-537" fmla="*/ 3144820 w 3960440"/>
              <a:gd name="connsiteY16-538" fmla="*/ 1595509 h 3960000"/>
              <a:gd name="connsiteX17-539" fmla="*/ 2134565 w 3960440"/>
              <a:gd name="connsiteY17-540" fmla="*/ 477605 h 3960000"/>
              <a:gd name="connsiteX18-541" fmla="*/ 1979373 w 3960440"/>
              <a:gd name="connsiteY18-542" fmla="*/ 472350 h 3960000"/>
              <a:gd name="connsiteX19-543" fmla="*/ 436907 w 3960440"/>
              <a:gd name="connsiteY19-544" fmla="*/ 0 h 3960000"/>
              <a:gd name="connsiteX20-545" fmla="*/ 3523533 w 3960440"/>
              <a:gd name="connsiteY20-546" fmla="*/ 0 h 3960000"/>
              <a:gd name="connsiteX21-547" fmla="*/ 3960440 w 3960440"/>
              <a:gd name="connsiteY21-548" fmla="*/ 436907 h 3960000"/>
              <a:gd name="connsiteX22-549" fmla="*/ 3960440 w 3960440"/>
              <a:gd name="connsiteY22-550" fmla="*/ 3523093 h 3960000"/>
              <a:gd name="connsiteX23-551" fmla="*/ 3523533 w 3960440"/>
              <a:gd name="connsiteY23-552" fmla="*/ 3960000 h 3960000"/>
              <a:gd name="connsiteX24-553" fmla="*/ 436907 w 3960440"/>
              <a:gd name="connsiteY24-554" fmla="*/ 3960000 h 3960000"/>
              <a:gd name="connsiteX25-555" fmla="*/ 0 w 3960440"/>
              <a:gd name="connsiteY25-556" fmla="*/ 3523093 h 3960000"/>
              <a:gd name="connsiteX26-557" fmla="*/ 0 w 3960440"/>
              <a:gd name="connsiteY26-558" fmla="*/ 436907 h 3960000"/>
              <a:gd name="connsiteX27-559" fmla="*/ 436907 w 3960440"/>
              <a:gd name="connsiteY27-560" fmla="*/ 0 h 3960000"/>
              <a:gd name="connsiteX0-561" fmla="*/ 1979373 w 3960440"/>
              <a:gd name="connsiteY0-562" fmla="*/ 472350 h 3960000"/>
              <a:gd name="connsiteX1-563" fmla="*/ 813783 w 3960440"/>
              <a:gd name="connsiteY1-564" fmla="*/ 1434034 h 3960000"/>
              <a:gd name="connsiteX2-565" fmla="*/ 1119009 w 3960440"/>
              <a:gd name="connsiteY2-566" fmla="*/ 2222584 h 3960000"/>
              <a:gd name="connsiteX3-567" fmla="*/ 1296382 w 3960440"/>
              <a:gd name="connsiteY3-568" fmla="*/ 1907811 h 3960000"/>
              <a:gd name="connsiteX4-569" fmla="*/ 1234998 w 3960440"/>
              <a:gd name="connsiteY4-570" fmla="*/ 1431771 h 3960000"/>
              <a:gd name="connsiteX5-571" fmla="*/ 2217373 w 3960440"/>
              <a:gd name="connsiteY5-572" fmla="*/ 838586 h 3960000"/>
              <a:gd name="connsiteX6-573" fmla="*/ 2730780 w 3960440"/>
              <a:gd name="connsiteY6-574" fmla="*/ 1554106 h 3960000"/>
              <a:gd name="connsiteX7-575" fmla="*/ 2424394 w 3960440"/>
              <a:gd name="connsiteY7-576" fmla="*/ 2278672 h 3960000"/>
              <a:gd name="connsiteX8-577" fmla="*/ 1910984 w 3960440"/>
              <a:gd name="connsiteY8-578" fmla="*/ 2071653 h 3960000"/>
              <a:gd name="connsiteX9-579" fmla="*/ 2072459 w 3960440"/>
              <a:gd name="connsiteY9-580" fmla="*/ 1512703 h 3960000"/>
              <a:gd name="connsiteX10-581" fmla="*/ 1915898 w 3960440"/>
              <a:gd name="connsiteY10-582" fmla="*/ 1219889 h 3960000"/>
              <a:gd name="connsiteX11-583" fmla="*/ 1589196 w 3960440"/>
              <a:gd name="connsiteY11-584" fmla="*/ 1434803 h 3960000"/>
              <a:gd name="connsiteX12-585" fmla="*/ 1574511 w 3960440"/>
              <a:gd name="connsiteY12-586" fmla="*/ 1939931 h 3960000"/>
              <a:gd name="connsiteX13-587" fmla="*/ 1339611 w 3960440"/>
              <a:gd name="connsiteY13-588" fmla="*/ 3487664 h 3960000"/>
              <a:gd name="connsiteX14-589" fmla="*/ 1866603 w 3960440"/>
              <a:gd name="connsiteY14-590" fmla="*/ 2506778 h 3960000"/>
              <a:gd name="connsiteX15-591" fmla="*/ 2283619 w 3960440"/>
              <a:gd name="connsiteY15-592" fmla="*/ 2688571 h 3960000"/>
              <a:gd name="connsiteX16-593" fmla="*/ 3144820 w 3960440"/>
              <a:gd name="connsiteY16-594" fmla="*/ 1595509 h 3960000"/>
              <a:gd name="connsiteX17-595" fmla="*/ 2134565 w 3960440"/>
              <a:gd name="connsiteY17-596" fmla="*/ 477605 h 3960000"/>
              <a:gd name="connsiteX18-597" fmla="*/ 1979373 w 3960440"/>
              <a:gd name="connsiteY18-598" fmla="*/ 472350 h 3960000"/>
              <a:gd name="connsiteX19-599" fmla="*/ 436907 w 3960440"/>
              <a:gd name="connsiteY19-600" fmla="*/ 0 h 3960000"/>
              <a:gd name="connsiteX20-601" fmla="*/ 3523533 w 3960440"/>
              <a:gd name="connsiteY20-602" fmla="*/ 0 h 3960000"/>
              <a:gd name="connsiteX21-603" fmla="*/ 3960440 w 3960440"/>
              <a:gd name="connsiteY21-604" fmla="*/ 436907 h 3960000"/>
              <a:gd name="connsiteX22-605" fmla="*/ 3960440 w 3960440"/>
              <a:gd name="connsiteY22-606" fmla="*/ 3523093 h 3960000"/>
              <a:gd name="connsiteX23-607" fmla="*/ 3523533 w 3960440"/>
              <a:gd name="connsiteY23-608" fmla="*/ 3960000 h 3960000"/>
              <a:gd name="connsiteX24-609" fmla="*/ 436907 w 3960440"/>
              <a:gd name="connsiteY24-610" fmla="*/ 3960000 h 3960000"/>
              <a:gd name="connsiteX25-611" fmla="*/ 0 w 3960440"/>
              <a:gd name="connsiteY25-612" fmla="*/ 3523093 h 3960000"/>
              <a:gd name="connsiteX26-613" fmla="*/ 0 w 3960440"/>
              <a:gd name="connsiteY26-614" fmla="*/ 436907 h 3960000"/>
              <a:gd name="connsiteX27-615" fmla="*/ 436907 w 3960440"/>
              <a:gd name="connsiteY27-616" fmla="*/ 0 h 3960000"/>
              <a:gd name="connsiteX0-617" fmla="*/ 1979373 w 3960440"/>
              <a:gd name="connsiteY0-618" fmla="*/ 472350 h 3960000"/>
              <a:gd name="connsiteX1-619" fmla="*/ 813783 w 3960440"/>
              <a:gd name="connsiteY1-620" fmla="*/ 1434034 h 3960000"/>
              <a:gd name="connsiteX2-621" fmla="*/ 1119009 w 3960440"/>
              <a:gd name="connsiteY2-622" fmla="*/ 2222584 h 3960000"/>
              <a:gd name="connsiteX3-623" fmla="*/ 1296382 w 3960440"/>
              <a:gd name="connsiteY3-624" fmla="*/ 1907811 h 3960000"/>
              <a:gd name="connsiteX4-625" fmla="*/ 1234998 w 3960440"/>
              <a:gd name="connsiteY4-626" fmla="*/ 1431771 h 3960000"/>
              <a:gd name="connsiteX5-627" fmla="*/ 2217373 w 3960440"/>
              <a:gd name="connsiteY5-628" fmla="*/ 838586 h 3960000"/>
              <a:gd name="connsiteX6-629" fmla="*/ 2730780 w 3960440"/>
              <a:gd name="connsiteY6-630" fmla="*/ 1554106 h 3960000"/>
              <a:gd name="connsiteX7-631" fmla="*/ 2424394 w 3960440"/>
              <a:gd name="connsiteY7-632" fmla="*/ 2278672 h 3960000"/>
              <a:gd name="connsiteX8-633" fmla="*/ 1995341 w 3960440"/>
              <a:gd name="connsiteY8-634" fmla="*/ 2082197 h 3960000"/>
              <a:gd name="connsiteX9-635" fmla="*/ 2072459 w 3960440"/>
              <a:gd name="connsiteY9-636" fmla="*/ 1512703 h 3960000"/>
              <a:gd name="connsiteX10-637" fmla="*/ 1915898 w 3960440"/>
              <a:gd name="connsiteY10-638" fmla="*/ 1219889 h 3960000"/>
              <a:gd name="connsiteX11-639" fmla="*/ 1589196 w 3960440"/>
              <a:gd name="connsiteY11-640" fmla="*/ 1434803 h 3960000"/>
              <a:gd name="connsiteX12-641" fmla="*/ 1574511 w 3960440"/>
              <a:gd name="connsiteY12-642" fmla="*/ 1939931 h 3960000"/>
              <a:gd name="connsiteX13-643" fmla="*/ 1339611 w 3960440"/>
              <a:gd name="connsiteY13-644" fmla="*/ 3487664 h 3960000"/>
              <a:gd name="connsiteX14-645" fmla="*/ 1866603 w 3960440"/>
              <a:gd name="connsiteY14-646" fmla="*/ 2506778 h 3960000"/>
              <a:gd name="connsiteX15-647" fmla="*/ 2283619 w 3960440"/>
              <a:gd name="connsiteY15-648" fmla="*/ 2688571 h 3960000"/>
              <a:gd name="connsiteX16-649" fmla="*/ 3144820 w 3960440"/>
              <a:gd name="connsiteY16-650" fmla="*/ 1595509 h 3960000"/>
              <a:gd name="connsiteX17-651" fmla="*/ 2134565 w 3960440"/>
              <a:gd name="connsiteY17-652" fmla="*/ 477605 h 3960000"/>
              <a:gd name="connsiteX18-653" fmla="*/ 1979373 w 3960440"/>
              <a:gd name="connsiteY18-654" fmla="*/ 472350 h 3960000"/>
              <a:gd name="connsiteX19-655" fmla="*/ 436907 w 3960440"/>
              <a:gd name="connsiteY19-656" fmla="*/ 0 h 3960000"/>
              <a:gd name="connsiteX20-657" fmla="*/ 3523533 w 3960440"/>
              <a:gd name="connsiteY20-658" fmla="*/ 0 h 3960000"/>
              <a:gd name="connsiteX21-659" fmla="*/ 3960440 w 3960440"/>
              <a:gd name="connsiteY21-660" fmla="*/ 436907 h 3960000"/>
              <a:gd name="connsiteX22-661" fmla="*/ 3960440 w 3960440"/>
              <a:gd name="connsiteY22-662" fmla="*/ 3523093 h 3960000"/>
              <a:gd name="connsiteX23-663" fmla="*/ 3523533 w 3960440"/>
              <a:gd name="connsiteY23-664" fmla="*/ 3960000 h 3960000"/>
              <a:gd name="connsiteX24-665" fmla="*/ 436907 w 3960440"/>
              <a:gd name="connsiteY24-666" fmla="*/ 3960000 h 3960000"/>
              <a:gd name="connsiteX25-667" fmla="*/ 0 w 3960440"/>
              <a:gd name="connsiteY25-668" fmla="*/ 3523093 h 3960000"/>
              <a:gd name="connsiteX26-669" fmla="*/ 0 w 3960440"/>
              <a:gd name="connsiteY26-670" fmla="*/ 436907 h 3960000"/>
              <a:gd name="connsiteX27-671" fmla="*/ 436907 w 3960440"/>
              <a:gd name="connsiteY27-672" fmla="*/ 0 h 3960000"/>
              <a:gd name="connsiteX0-673" fmla="*/ 1979373 w 3960440"/>
              <a:gd name="connsiteY0-674" fmla="*/ 472350 h 3960000"/>
              <a:gd name="connsiteX1-675" fmla="*/ 813783 w 3960440"/>
              <a:gd name="connsiteY1-676" fmla="*/ 1434034 h 3960000"/>
              <a:gd name="connsiteX2-677" fmla="*/ 1119009 w 3960440"/>
              <a:gd name="connsiteY2-678" fmla="*/ 2222584 h 3960000"/>
              <a:gd name="connsiteX3-679" fmla="*/ 1296382 w 3960440"/>
              <a:gd name="connsiteY3-680" fmla="*/ 1907811 h 3960000"/>
              <a:gd name="connsiteX4-681" fmla="*/ 1234998 w 3960440"/>
              <a:gd name="connsiteY4-682" fmla="*/ 1431771 h 3960000"/>
              <a:gd name="connsiteX5-683" fmla="*/ 2217373 w 3960440"/>
              <a:gd name="connsiteY5-684" fmla="*/ 838586 h 3960000"/>
              <a:gd name="connsiteX6-685" fmla="*/ 2730780 w 3960440"/>
              <a:gd name="connsiteY6-686" fmla="*/ 1554106 h 3960000"/>
              <a:gd name="connsiteX7-687" fmla="*/ 2424394 w 3960440"/>
              <a:gd name="connsiteY7-688" fmla="*/ 2278672 h 3960000"/>
              <a:gd name="connsiteX8-689" fmla="*/ 1995341 w 3960440"/>
              <a:gd name="connsiteY8-690" fmla="*/ 2082197 h 3960000"/>
              <a:gd name="connsiteX9-691" fmla="*/ 2135727 w 3960440"/>
              <a:gd name="connsiteY9-692" fmla="*/ 1554876 h 3960000"/>
              <a:gd name="connsiteX10-693" fmla="*/ 1915898 w 3960440"/>
              <a:gd name="connsiteY10-694" fmla="*/ 1219889 h 3960000"/>
              <a:gd name="connsiteX11-695" fmla="*/ 1589196 w 3960440"/>
              <a:gd name="connsiteY11-696" fmla="*/ 1434803 h 3960000"/>
              <a:gd name="connsiteX12-697" fmla="*/ 1574511 w 3960440"/>
              <a:gd name="connsiteY12-698" fmla="*/ 1939931 h 3960000"/>
              <a:gd name="connsiteX13-699" fmla="*/ 1339611 w 3960440"/>
              <a:gd name="connsiteY13-700" fmla="*/ 3487664 h 3960000"/>
              <a:gd name="connsiteX14-701" fmla="*/ 1866603 w 3960440"/>
              <a:gd name="connsiteY14-702" fmla="*/ 2506778 h 3960000"/>
              <a:gd name="connsiteX15-703" fmla="*/ 2283619 w 3960440"/>
              <a:gd name="connsiteY15-704" fmla="*/ 2688571 h 3960000"/>
              <a:gd name="connsiteX16-705" fmla="*/ 3144820 w 3960440"/>
              <a:gd name="connsiteY16-706" fmla="*/ 1595509 h 3960000"/>
              <a:gd name="connsiteX17-707" fmla="*/ 2134565 w 3960440"/>
              <a:gd name="connsiteY17-708" fmla="*/ 477605 h 3960000"/>
              <a:gd name="connsiteX18-709" fmla="*/ 1979373 w 3960440"/>
              <a:gd name="connsiteY18-710" fmla="*/ 472350 h 3960000"/>
              <a:gd name="connsiteX19-711" fmla="*/ 436907 w 3960440"/>
              <a:gd name="connsiteY19-712" fmla="*/ 0 h 3960000"/>
              <a:gd name="connsiteX20-713" fmla="*/ 3523533 w 3960440"/>
              <a:gd name="connsiteY20-714" fmla="*/ 0 h 3960000"/>
              <a:gd name="connsiteX21-715" fmla="*/ 3960440 w 3960440"/>
              <a:gd name="connsiteY21-716" fmla="*/ 436907 h 3960000"/>
              <a:gd name="connsiteX22-717" fmla="*/ 3960440 w 3960440"/>
              <a:gd name="connsiteY22-718" fmla="*/ 3523093 h 3960000"/>
              <a:gd name="connsiteX23-719" fmla="*/ 3523533 w 3960440"/>
              <a:gd name="connsiteY23-720" fmla="*/ 3960000 h 3960000"/>
              <a:gd name="connsiteX24-721" fmla="*/ 436907 w 3960440"/>
              <a:gd name="connsiteY24-722" fmla="*/ 3960000 h 3960000"/>
              <a:gd name="connsiteX25-723" fmla="*/ 0 w 3960440"/>
              <a:gd name="connsiteY25-724" fmla="*/ 3523093 h 3960000"/>
              <a:gd name="connsiteX26-725" fmla="*/ 0 w 3960440"/>
              <a:gd name="connsiteY26-726" fmla="*/ 436907 h 3960000"/>
              <a:gd name="connsiteX27-727" fmla="*/ 436907 w 3960440"/>
              <a:gd name="connsiteY27-728" fmla="*/ 0 h 3960000"/>
              <a:gd name="connsiteX0-729" fmla="*/ 1979373 w 3960440"/>
              <a:gd name="connsiteY0-730" fmla="*/ 472350 h 3960000"/>
              <a:gd name="connsiteX1-731" fmla="*/ 813783 w 3960440"/>
              <a:gd name="connsiteY1-732" fmla="*/ 1434034 h 3960000"/>
              <a:gd name="connsiteX2-733" fmla="*/ 1119009 w 3960440"/>
              <a:gd name="connsiteY2-734" fmla="*/ 2222584 h 3960000"/>
              <a:gd name="connsiteX3-735" fmla="*/ 1296382 w 3960440"/>
              <a:gd name="connsiteY3-736" fmla="*/ 1907811 h 3960000"/>
              <a:gd name="connsiteX4-737" fmla="*/ 1234998 w 3960440"/>
              <a:gd name="connsiteY4-738" fmla="*/ 1431771 h 3960000"/>
              <a:gd name="connsiteX5-739" fmla="*/ 2217373 w 3960440"/>
              <a:gd name="connsiteY5-740" fmla="*/ 891303 h 3960000"/>
              <a:gd name="connsiteX6-741" fmla="*/ 2730780 w 3960440"/>
              <a:gd name="connsiteY6-742" fmla="*/ 1554106 h 3960000"/>
              <a:gd name="connsiteX7-743" fmla="*/ 2424394 w 3960440"/>
              <a:gd name="connsiteY7-744" fmla="*/ 2278672 h 3960000"/>
              <a:gd name="connsiteX8-745" fmla="*/ 1995341 w 3960440"/>
              <a:gd name="connsiteY8-746" fmla="*/ 2082197 h 3960000"/>
              <a:gd name="connsiteX9-747" fmla="*/ 2135727 w 3960440"/>
              <a:gd name="connsiteY9-748" fmla="*/ 1554876 h 3960000"/>
              <a:gd name="connsiteX10-749" fmla="*/ 1915898 w 3960440"/>
              <a:gd name="connsiteY10-750" fmla="*/ 1219889 h 3960000"/>
              <a:gd name="connsiteX11-751" fmla="*/ 1589196 w 3960440"/>
              <a:gd name="connsiteY11-752" fmla="*/ 1434803 h 3960000"/>
              <a:gd name="connsiteX12-753" fmla="*/ 1574511 w 3960440"/>
              <a:gd name="connsiteY12-754" fmla="*/ 1939931 h 3960000"/>
              <a:gd name="connsiteX13-755" fmla="*/ 1339611 w 3960440"/>
              <a:gd name="connsiteY13-756" fmla="*/ 3487664 h 3960000"/>
              <a:gd name="connsiteX14-757" fmla="*/ 1866603 w 3960440"/>
              <a:gd name="connsiteY14-758" fmla="*/ 2506778 h 3960000"/>
              <a:gd name="connsiteX15-759" fmla="*/ 2283619 w 3960440"/>
              <a:gd name="connsiteY15-760" fmla="*/ 2688571 h 3960000"/>
              <a:gd name="connsiteX16-761" fmla="*/ 3144820 w 3960440"/>
              <a:gd name="connsiteY16-762" fmla="*/ 1595509 h 3960000"/>
              <a:gd name="connsiteX17-763" fmla="*/ 2134565 w 3960440"/>
              <a:gd name="connsiteY17-764" fmla="*/ 477605 h 3960000"/>
              <a:gd name="connsiteX18-765" fmla="*/ 1979373 w 3960440"/>
              <a:gd name="connsiteY18-766" fmla="*/ 472350 h 3960000"/>
              <a:gd name="connsiteX19-767" fmla="*/ 436907 w 3960440"/>
              <a:gd name="connsiteY19-768" fmla="*/ 0 h 3960000"/>
              <a:gd name="connsiteX20-769" fmla="*/ 3523533 w 3960440"/>
              <a:gd name="connsiteY20-770" fmla="*/ 0 h 3960000"/>
              <a:gd name="connsiteX21-771" fmla="*/ 3960440 w 3960440"/>
              <a:gd name="connsiteY21-772" fmla="*/ 436907 h 3960000"/>
              <a:gd name="connsiteX22-773" fmla="*/ 3960440 w 3960440"/>
              <a:gd name="connsiteY22-774" fmla="*/ 3523093 h 3960000"/>
              <a:gd name="connsiteX23-775" fmla="*/ 3523533 w 3960440"/>
              <a:gd name="connsiteY23-776" fmla="*/ 3960000 h 3960000"/>
              <a:gd name="connsiteX24-777" fmla="*/ 436907 w 3960440"/>
              <a:gd name="connsiteY24-778" fmla="*/ 3960000 h 3960000"/>
              <a:gd name="connsiteX25-779" fmla="*/ 0 w 3960440"/>
              <a:gd name="connsiteY25-780" fmla="*/ 3523093 h 3960000"/>
              <a:gd name="connsiteX26-781" fmla="*/ 0 w 3960440"/>
              <a:gd name="connsiteY26-782" fmla="*/ 436907 h 3960000"/>
              <a:gd name="connsiteX27-783" fmla="*/ 436907 w 3960440"/>
              <a:gd name="connsiteY27-784" fmla="*/ 0 h 3960000"/>
              <a:gd name="connsiteX0-785" fmla="*/ 1979373 w 3960440"/>
              <a:gd name="connsiteY0-786" fmla="*/ 472350 h 3960000"/>
              <a:gd name="connsiteX1-787" fmla="*/ 813783 w 3960440"/>
              <a:gd name="connsiteY1-788" fmla="*/ 1434034 h 3960000"/>
              <a:gd name="connsiteX2-789" fmla="*/ 1119009 w 3960440"/>
              <a:gd name="connsiteY2-790" fmla="*/ 2222584 h 3960000"/>
              <a:gd name="connsiteX3-791" fmla="*/ 1296382 w 3960440"/>
              <a:gd name="connsiteY3-792" fmla="*/ 1907811 h 3960000"/>
              <a:gd name="connsiteX4-793" fmla="*/ 1234998 w 3960440"/>
              <a:gd name="connsiteY4-794" fmla="*/ 1431771 h 3960000"/>
              <a:gd name="connsiteX5-795" fmla="*/ 2217373 w 3960440"/>
              <a:gd name="connsiteY5-796" fmla="*/ 891303 h 3960000"/>
              <a:gd name="connsiteX6-797" fmla="*/ 2783502 w 3960440"/>
              <a:gd name="connsiteY6-798" fmla="*/ 1606823 h 3960000"/>
              <a:gd name="connsiteX7-799" fmla="*/ 2424394 w 3960440"/>
              <a:gd name="connsiteY7-800" fmla="*/ 2278672 h 3960000"/>
              <a:gd name="connsiteX8-801" fmla="*/ 1995341 w 3960440"/>
              <a:gd name="connsiteY8-802" fmla="*/ 2082197 h 3960000"/>
              <a:gd name="connsiteX9-803" fmla="*/ 2135727 w 3960440"/>
              <a:gd name="connsiteY9-804" fmla="*/ 1554876 h 3960000"/>
              <a:gd name="connsiteX10-805" fmla="*/ 1915898 w 3960440"/>
              <a:gd name="connsiteY10-806" fmla="*/ 1219889 h 3960000"/>
              <a:gd name="connsiteX11-807" fmla="*/ 1589196 w 3960440"/>
              <a:gd name="connsiteY11-808" fmla="*/ 1434803 h 3960000"/>
              <a:gd name="connsiteX12-809" fmla="*/ 1574511 w 3960440"/>
              <a:gd name="connsiteY12-810" fmla="*/ 1939931 h 3960000"/>
              <a:gd name="connsiteX13-811" fmla="*/ 1339611 w 3960440"/>
              <a:gd name="connsiteY13-812" fmla="*/ 3487664 h 3960000"/>
              <a:gd name="connsiteX14-813" fmla="*/ 1866603 w 3960440"/>
              <a:gd name="connsiteY14-814" fmla="*/ 2506778 h 3960000"/>
              <a:gd name="connsiteX15-815" fmla="*/ 2283619 w 3960440"/>
              <a:gd name="connsiteY15-816" fmla="*/ 2688571 h 3960000"/>
              <a:gd name="connsiteX16-817" fmla="*/ 3144820 w 3960440"/>
              <a:gd name="connsiteY16-818" fmla="*/ 1595509 h 3960000"/>
              <a:gd name="connsiteX17-819" fmla="*/ 2134565 w 3960440"/>
              <a:gd name="connsiteY17-820" fmla="*/ 477605 h 3960000"/>
              <a:gd name="connsiteX18-821" fmla="*/ 1979373 w 3960440"/>
              <a:gd name="connsiteY18-822" fmla="*/ 472350 h 3960000"/>
              <a:gd name="connsiteX19-823" fmla="*/ 436907 w 3960440"/>
              <a:gd name="connsiteY19-824" fmla="*/ 0 h 3960000"/>
              <a:gd name="connsiteX20-825" fmla="*/ 3523533 w 3960440"/>
              <a:gd name="connsiteY20-826" fmla="*/ 0 h 3960000"/>
              <a:gd name="connsiteX21-827" fmla="*/ 3960440 w 3960440"/>
              <a:gd name="connsiteY21-828" fmla="*/ 436907 h 3960000"/>
              <a:gd name="connsiteX22-829" fmla="*/ 3960440 w 3960440"/>
              <a:gd name="connsiteY22-830" fmla="*/ 3523093 h 3960000"/>
              <a:gd name="connsiteX23-831" fmla="*/ 3523533 w 3960440"/>
              <a:gd name="connsiteY23-832" fmla="*/ 3960000 h 3960000"/>
              <a:gd name="connsiteX24-833" fmla="*/ 436907 w 3960440"/>
              <a:gd name="connsiteY24-834" fmla="*/ 3960000 h 3960000"/>
              <a:gd name="connsiteX25-835" fmla="*/ 0 w 3960440"/>
              <a:gd name="connsiteY25-836" fmla="*/ 3523093 h 3960000"/>
              <a:gd name="connsiteX26-837" fmla="*/ 0 w 3960440"/>
              <a:gd name="connsiteY26-838" fmla="*/ 436907 h 3960000"/>
              <a:gd name="connsiteX27-839" fmla="*/ 436907 w 3960440"/>
              <a:gd name="connsiteY27-840" fmla="*/ 0 h 3960000"/>
              <a:gd name="connsiteX0-841" fmla="*/ 1979373 w 3960440"/>
              <a:gd name="connsiteY0-842" fmla="*/ 472350 h 3960000"/>
              <a:gd name="connsiteX1-843" fmla="*/ 813783 w 3960440"/>
              <a:gd name="connsiteY1-844" fmla="*/ 1434034 h 3960000"/>
              <a:gd name="connsiteX2-845" fmla="*/ 1119009 w 3960440"/>
              <a:gd name="connsiteY2-846" fmla="*/ 2222584 h 3960000"/>
              <a:gd name="connsiteX3-847" fmla="*/ 1296382 w 3960440"/>
              <a:gd name="connsiteY3-848" fmla="*/ 1907811 h 3960000"/>
              <a:gd name="connsiteX4-849" fmla="*/ 1234998 w 3960440"/>
              <a:gd name="connsiteY4-850" fmla="*/ 1431771 h 3960000"/>
              <a:gd name="connsiteX5-851" fmla="*/ 2217373 w 3960440"/>
              <a:gd name="connsiteY5-852" fmla="*/ 891303 h 3960000"/>
              <a:gd name="connsiteX6-853" fmla="*/ 2783502 w 3960440"/>
              <a:gd name="connsiteY6-854" fmla="*/ 1606823 h 3960000"/>
              <a:gd name="connsiteX7-855" fmla="*/ 2456028 w 3960440"/>
              <a:gd name="connsiteY7-856" fmla="*/ 2225955 h 3960000"/>
              <a:gd name="connsiteX8-857" fmla="*/ 1995341 w 3960440"/>
              <a:gd name="connsiteY8-858" fmla="*/ 2082197 h 3960000"/>
              <a:gd name="connsiteX9-859" fmla="*/ 2135727 w 3960440"/>
              <a:gd name="connsiteY9-860" fmla="*/ 1554876 h 3960000"/>
              <a:gd name="connsiteX10-861" fmla="*/ 1915898 w 3960440"/>
              <a:gd name="connsiteY10-862" fmla="*/ 1219889 h 3960000"/>
              <a:gd name="connsiteX11-863" fmla="*/ 1589196 w 3960440"/>
              <a:gd name="connsiteY11-864" fmla="*/ 1434803 h 3960000"/>
              <a:gd name="connsiteX12-865" fmla="*/ 1574511 w 3960440"/>
              <a:gd name="connsiteY12-866" fmla="*/ 1939931 h 3960000"/>
              <a:gd name="connsiteX13-867" fmla="*/ 1339611 w 3960440"/>
              <a:gd name="connsiteY13-868" fmla="*/ 3487664 h 3960000"/>
              <a:gd name="connsiteX14-869" fmla="*/ 1866603 w 3960440"/>
              <a:gd name="connsiteY14-870" fmla="*/ 2506778 h 3960000"/>
              <a:gd name="connsiteX15-871" fmla="*/ 2283619 w 3960440"/>
              <a:gd name="connsiteY15-872" fmla="*/ 2688571 h 3960000"/>
              <a:gd name="connsiteX16-873" fmla="*/ 3144820 w 3960440"/>
              <a:gd name="connsiteY16-874" fmla="*/ 1595509 h 3960000"/>
              <a:gd name="connsiteX17-875" fmla="*/ 2134565 w 3960440"/>
              <a:gd name="connsiteY17-876" fmla="*/ 477605 h 3960000"/>
              <a:gd name="connsiteX18-877" fmla="*/ 1979373 w 3960440"/>
              <a:gd name="connsiteY18-878" fmla="*/ 472350 h 3960000"/>
              <a:gd name="connsiteX19-879" fmla="*/ 436907 w 3960440"/>
              <a:gd name="connsiteY19-880" fmla="*/ 0 h 3960000"/>
              <a:gd name="connsiteX20-881" fmla="*/ 3523533 w 3960440"/>
              <a:gd name="connsiteY20-882" fmla="*/ 0 h 3960000"/>
              <a:gd name="connsiteX21-883" fmla="*/ 3960440 w 3960440"/>
              <a:gd name="connsiteY21-884" fmla="*/ 436907 h 3960000"/>
              <a:gd name="connsiteX22-885" fmla="*/ 3960440 w 3960440"/>
              <a:gd name="connsiteY22-886" fmla="*/ 3523093 h 3960000"/>
              <a:gd name="connsiteX23-887" fmla="*/ 3523533 w 3960440"/>
              <a:gd name="connsiteY23-888" fmla="*/ 3960000 h 3960000"/>
              <a:gd name="connsiteX24-889" fmla="*/ 436907 w 3960440"/>
              <a:gd name="connsiteY24-890" fmla="*/ 3960000 h 3960000"/>
              <a:gd name="connsiteX25-891" fmla="*/ 0 w 3960440"/>
              <a:gd name="connsiteY25-892" fmla="*/ 3523093 h 3960000"/>
              <a:gd name="connsiteX26-893" fmla="*/ 0 w 3960440"/>
              <a:gd name="connsiteY26-894" fmla="*/ 436907 h 3960000"/>
              <a:gd name="connsiteX27-895" fmla="*/ 436907 w 3960440"/>
              <a:gd name="connsiteY27-896" fmla="*/ 0 h 3960000"/>
              <a:gd name="connsiteX0-897" fmla="*/ 1979373 w 3960440"/>
              <a:gd name="connsiteY0-898" fmla="*/ 472350 h 3960000"/>
              <a:gd name="connsiteX1-899" fmla="*/ 813783 w 3960440"/>
              <a:gd name="connsiteY1-900" fmla="*/ 1434034 h 3960000"/>
              <a:gd name="connsiteX2-901" fmla="*/ 1119009 w 3960440"/>
              <a:gd name="connsiteY2-902" fmla="*/ 2222584 h 3960000"/>
              <a:gd name="connsiteX3-903" fmla="*/ 1296382 w 3960440"/>
              <a:gd name="connsiteY3-904" fmla="*/ 1907811 h 3960000"/>
              <a:gd name="connsiteX4-905" fmla="*/ 1234998 w 3960440"/>
              <a:gd name="connsiteY4-906" fmla="*/ 1431771 h 3960000"/>
              <a:gd name="connsiteX5-907" fmla="*/ 2217373 w 3960440"/>
              <a:gd name="connsiteY5-908" fmla="*/ 891303 h 3960000"/>
              <a:gd name="connsiteX6-909" fmla="*/ 2783502 w 3960440"/>
              <a:gd name="connsiteY6-910" fmla="*/ 1606823 h 3960000"/>
              <a:gd name="connsiteX7-911" fmla="*/ 2456028 w 3960440"/>
              <a:gd name="connsiteY7-912" fmla="*/ 2225955 h 3960000"/>
              <a:gd name="connsiteX8-913" fmla="*/ 2026974 w 3960440"/>
              <a:gd name="connsiteY8-914" fmla="*/ 2018938 h 3960000"/>
              <a:gd name="connsiteX9-915" fmla="*/ 2135727 w 3960440"/>
              <a:gd name="connsiteY9-916" fmla="*/ 1554876 h 3960000"/>
              <a:gd name="connsiteX10-917" fmla="*/ 1915898 w 3960440"/>
              <a:gd name="connsiteY10-918" fmla="*/ 1219889 h 3960000"/>
              <a:gd name="connsiteX11-919" fmla="*/ 1589196 w 3960440"/>
              <a:gd name="connsiteY11-920" fmla="*/ 1434803 h 3960000"/>
              <a:gd name="connsiteX12-921" fmla="*/ 1574511 w 3960440"/>
              <a:gd name="connsiteY12-922" fmla="*/ 1939931 h 3960000"/>
              <a:gd name="connsiteX13-923" fmla="*/ 1339611 w 3960440"/>
              <a:gd name="connsiteY13-924" fmla="*/ 3487664 h 3960000"/>
              <a:gd name="connsiteX14-925" fmla="*/ 1866603 w 3960440"/>
              <a:gd name="connsiteY14-926" fmla="*/ 2506778 h 3960000"/>
              <a:gd name="connsiteX15-927" fmla="*/ 2283619 w 3960440"/>
              <a:gd name="connsiteY15-928" fmla="*/ 2688571 h 3960000"/>
              <a:gd name="connsiteX16-929" fmla="*/ 3144820 w 3960440"/>
              <a:gd name="connsiteY16-930" fmla="*/ 1595509 h 3960000"/>
              <a:gd name="connsiteX17-931" fmla="*/ 2134565 w 3960440"/>
              <a:gd name="connsiteY17-932" fmla="*/ 477605 h 3960000"/>
              <a:gd name="connsiteX18-933" fmla="*/ 1979373 w 3960440"/>
              <a:gd name="connsiteY18-934" fmla="*/ 472350 h 3960000"/>
              <a:gd name="connsiteX19-935" fmla="*/ 436907 w 3960440"/>
              <a:gd name="connsiteY19-936" fmla="*/ 0 h 3960000"/>
              <a:gd name="connsiteX20-937" fmla="*/ 3523533 w 3960440"/>
              <a:gd name="connsiteY20-938" fmla="*/ 0 h 3960000"/>
              <a:gd name="connsiteX21-939" fmla="*/ 3960440 w 3960440"/>
              <a:gd name="connsiteY21-940" fmla="*/ 436907 h 3960000"/>
              <a:gd name="connsiteX22-941" fmla="*/ 3960440 w 3960440"/>
              <a:gd name="connsiteY22-942" fmla="*/ 3523093 h 3960000"/>
              <a:gd name="connsiteX23-943" fmla="*/ 3523533 w 3960440"/>
              <a:gd name="connsiteY23-944" fmla="*/ 3960000 h 3960000"/>
              <a:gd name="connsiteX24-945" fmla="*/ 436907 w 3960440"/>
              <a:gd name="connsiteY24-946" fmla="*/ 3960000 h 3960000"/>
              <a:gd name="connsiteX25-947" fmla="*/ 0 w 3960440"/>
              <a:gd name="connsiteY25-948" fmla="*/ 3523093 h 3960000"/>
              <a:gd name="connsiteX26-949" fmla="*/ 0 w 3960440"/>
              <a:gd name="connsiteY26-950" fmla="*/ 436907 h 3960000"/>
              <a:gd name="connsiteX27-951" fmla="*/ 436907 w 3960440"/>
              <a:gd name="connsiteY27-952" fmla="*/ 0 h 3960000"/>
              <a:gd name="connsiteX0-953" fmla="*/ 1979373 w 3960440"/>
              <a:gd name="connsiteY0-954" fmla="*/ 472350 h 3960000"/>
              <a:gd name="connsiteX1-955" fmla="*/ 813783 w 3960440"/>
              <a:gd name="connsiteY1-956" fmla="*/ 1434034 h 3960000"/>
              <a:gd name="connsiteX2-957" fmla="*/ 1119009 w 3960440"/>
              <a:gd name="connsiteY2-958" fmla="*/ 2222584 h 3960000"/>
              <a:gd name="connsiteX3-959" fmla="*/ 1296382 w 3960440"/>
              <a:gd name="connsiteY3-960" fmla="*/ 1907811 h 3960000"/>
              <a:gd name="connsiteX4-961" fmla="*/ 1234998 w 3960440"/>
              <a:gd name="connsiteY4-962" fmla="*/ 1431771 h 3960000"/>
              <a:gd name="connsiteX5-963" fmla="*/ 2217373 w 3960440"/>
              <a:gd name="connsiteY5-964" fmla="*/ 891303 h 3960000"/>
              <a:gd name="connsiteX6-965" fmla="*/ 2783502 w 3960440"/>
              <a:gd name="connsiteY6-966" fmla="*/ 1606823 h 3960000"/>
              <a:gd name="connsiteX7-967" fmla="*/ 2456028 w 3960440"/>
              <a:gd name="connsiteY7-968" fmla="*/ 2225955 h 3960000"/>
              <a:gd name="connsiteX8-969" fmla="*/ 2026974 w 3960440"/>
              <a:gd name="connsiteY8-970" fmla="*/ 2018938 h 3960000"/>
              <a:gd name="connsiteX9-971" fmla="*/ 2135727 w 3960440"/>
              <a:gd name="connsiteY9-972" fmla="*/ 1554876 h 3960000"/>
              <a:gd name="connsiteX10-973" fmla="*/ 1915898 w 3960440"/>
              <a:gd name="connsiteY10-974" fmla="*/ 1219889 h 3960000"/>
              <a:gd name="connsiteX11-975" fmla="*/ 1589196 w 3960440"/>
              <a:gd name="connsiteY11-976" fmla="*/ 1434803 h 3960000"/>
              <a:gd name="connsiteX12-977" fmla="*/ 1574511 w 3960440"/>
              <a:gd name="connsiteY12-978" fmla="*/ 1939931 h 3960000"/>
              <a:gd name="connsiteX13-979" fmla="*/ 1339611 w 3960440"/>
              <a:gd name="connsiteY13-980" fmla="*/ 3487664 h 3960000"/>
              <a:gd name="connsiteX14-981" fmla="*/ 1887692 w 3960440"/>
              <a:gd name="connsiteY14-982" fmla="*/ 2422431 h 3960000"/>
              <a:gd name="connsiteX15-983" fmla="*/ 2283619 w 3960440"/>
              <a:gd name="connsiteY15-984" fmla="*/ 2688571 h 3960000"/>
              <a:gd name="connsiteX16-985" fmla="*/ 3144820 w 3960440"/>
              <a:gd name="connsiteY16-986" fmla="*/ 1595509 h 3960000"/>
              <a:gd name="connsiteX17-987" fmla="*/ 2134565 w 3960440"/>
              <a:gd name="connsiteY17-988" fmla="*/ 477605 h 3960000"/>
              <a:gd name="connsiteX18-989" fmla="*/ 1979373 w 3960440"/>
              <a:gd name="connsiteY18-990" fmla="*/ 472350 h 3960000"/>
              <a:gd name="connsiteX19-991" fmla="*/ 436907 w 3960440"/>
              <a:gd name="connsiteY19-992" fmla="*/ 0 h 3960000"/>
              <a:gd name="connsiteX20-993" fmla="*/ 3523533 w 3960440"/>
              <a:gd name="connsiteY20-994" fmla="*/ 0 h 3960000"/>
              <a:gd name="connsiteX21-995" fmla="*/ 3960440 w 3960440"/>
              <a:gd name="connsiteY21-996" fmla="*/ 436907 h 3960000"/>
              <a:gd name="connsiteX22-997" fmla="*/ 3960440 w 3960440"/>
              <a:gd name="connsiteY22-998" fmla="*/ 3523093 h 3960000"/>
              <a:gd name="connsiteX23-999" fmla="*/ 3523533 w 3960440"/>
              <a:gd name="connsiteY23-1000" fmla="*/ 3960000 h 3960000"/>
              <a:gd name="connsiteX24-1001" fmla="*/ 436907 w 3960440"/>
              <a:gd name="connsiteY24-1002" fmla="*/ 3960000 h 3960000"/>
              <a:gd name="connsiteX25-1003" fmla="*/ 0 w 3960440"/>
              <a:gd name="connsiteY25-1004" fmla="*/ 3523093 h 3960000"/>
              <a:gd name="connsiteX26-1005" fmla="*/ 0 w 3960440"/>
              <a:gd name="connsiteY26-1006" fmla="*/ 436907 h 3960000"/>
              <a:gd name="connsiteX27-1007" fmla="*/ 436907 w 3960440"/>
              <a:gd name="connsiteY27-1008" fmla="*/ 0 h 3960000"/>
              <a:gd name="connsiteX0-1009" fmla="*/ 1979373 w 3960440"/>
              <a:gd name="connsiteY0-1010" fmla="*/ 472350 h 3960000"/>
              <a:gd name="connsiteX1-1011" fmla="*/ 813783 w 3960440"/>
              <a:gd name="connsiteY1-1012" fmla="*/ 1434034 h 3960000"/>
              <a:gd name="connsiteX2-1013" fmla="*/ 1119009 w 3960440"/>
              <a:gd name="connsiteY2-1014" fmla="*/ 2222584 h 3960000"/>
              <a:gd name="connsiteX3-1015" fmla="*/ 1296382 w 3960440"/>
              <a:gd name="connsiteY3-1016" fmla="*/ 1907811 h 3960000"/>
              <a:gd name="connsiteX4-1017" fmla="*/ 1234998 w 3960440"/>
              <a:gd name="connsiteY4-1018" fmla="*/ 1431771 h 3960000"/>
              <a:gd name="connsiteX5-1019" fmla="*/ 2217373 w 3960440"/>
              <a:gd name="connsiteY5-1020" fmla="*/ 891303 h 3960000"/>
              <a:gd name="connsiteX6-1021" fmla="*/ 2783502 w 3960440"/>
              <a:gd name="connsiteY6-1022" fmla="*/ 1606823 h 3960000"/>
              <a:gd name="connsiteX7-1023" fmla="*/ 2456028 w 3960440"/>
              <a:gd name="connsiteY7-1024" fmla="*/ 2225955 h 3960000"/>
              <a:gd name="connsiteX8-1025" fmla="*/ 2026974 w 3960440"/>
              <a:gd name="connsiteY8-1026" fmla="*/ 2018938 h 3960000"/>
              <a:gd name="connsiteX9-1027" fmla="*/ 2135727 w 3960440"/>
              <a:gd name="connsiteY9-1028" fmla="*/ 1554876 h 3960000"/>
              <a:gd name="connsiteX10-1029" fmla="*/ 1915898 w 3960440"/>
              <a:gd name="connsiteY10-1030" fmla="*/ 1219889 h 3960000"/>
              <a:gd name="connsiteX11-1031" fmla="*/ 1589196 w 3960440"/>
              <a:gd name="connsiteY11-1032" fmla="*/ 1434803 h 3960000"/>
              <a:gd name="connsiteX12-1033" fmla="*/ 1574511 w 3960440"/>
              <a:gd name="connsiteY12-1034" fmla="*/ 1939931 h 3960000"/>
              <a:gd name="connsiteX13-1035" fmla="*/ 1339611 w 3960440"/>
              <a:gd name="connsiteY13-1036" fmla="*/ 3487664 h 3960000"/>
              <a:gd name="connsiteX14-1037" fmla="*/ 1887692 w 3960440"/>
              <a:gd name="connsiteY14-1038" fmla="*/ 2422431 h 3960000"/>
              <a:gd name="connsiteX15-1039" fmla="*/ 2336342 w 3960440"/>
              <a:gd name="connsiteY15-1040" fmla="*/ 2720202 h 3960000"/>
              <a:gd name="connsiteX16-1041" fmla="*/ 3144820 w 3960440"/>
              <a:gd name="connsiteY16-1042" fmla="*/ 1595509 h 3960000"/>
              <a:gd name="connsiteX17-1043" fmla="*/ 2134565 w 3960440"/>
              <a:gd name="connsiteY17-1044" fmla="*/ 477605 h 3960000"/>
              <a:gd name="connsiteX18-1045" fmla="*/ 1979373 w 3960440"/>
              <a:gd name="connsiteY18-1046" fmla="*/ 472350 h 3960000"/>
              <a:gd name="connsiteX19-1047" fmla="*/ 436907 w 3960440"/>
              <a:gd name="connsiteY19-1048" fmla="*/ 0 h 3960000"/>
              <a:gd name="connsiteX20-1049" fmla="*/ 3523533 w 3960440"/>
              <a:gd name="connsiteY20-1050" fmla="*/ 0 h 3960000"/>
              <a:gd name="connsiteX21-1051" fmla="*/ 3960440 w 3960440"/>
              <a:gd name="connsiteY21-1052" fmla="*/ 436907 h 3960000"/>
              <a:gd name="connsiteX22-1053" fmla="*/ 3960440 w 3960440"/>
              <a:gd name="connsiteY22-1054" fmla="*/ 3523093 h 3960000"/>
              <a:gd name="connsiteX23-1055" fmla="*/ 3523533 w 3960440"/>
              <a:gd name="connsiteY23-1056" fmla="*/ 3960000 h 3960000"/>
              <a:gd name="connsiteX24-1057" fmla="*/ 436907 w 3960440"/>
              <a:gd name="connsiteY24-1058" fmla="*/ 3960000 h 3960000"/>
              <a:gd name="connsiteX25-1059" fmla="*/ 0 w 3960440"/>
              <a:gd name="connsiteY25-1060" fmla="*/ 3523093 h 3960000"/>
              <a:gd name="connsiteX26-1061" fmla="*/ 0 w 3960440"/>
              <a:gd name="connsiteY26-1062" fmla="*/ 436907 h 3960000"/>
              <a:gd name="connsiteX27-1063" fmla="*/ 436907 w 3960440"/>
              <a:gd name="connsiteY27-1064" fmla="*/ 0 h 3960000"/>
              <a:gd name="connsiteX0-1065" fmla="*/ 1979373 w 3960440"/>
              <a:gd name="connsiteY0-1066" fmla="*/ 472350 h 3960000"/>
              <a:gd name="connsiteX1-1067" fmla="*/ 813783 w 3960440"/>
              <a:gd name="connsiteY1-1068" fmla="*/ 1434034 h 3960000"/>
              <a:gd name="connsiteX2-1069" fmla="*/ 1119009 w 3960440"/>
              <a:gd name="connsiteY2-1070" fmla="*/ 2222584 h 3960000"/>
              <a:gd name="connsiteX3-1071" fmla="*/ 1296382 w 3960440"/>
              <a:gd name="connsiteY3-1072" fmla="*/ 1907811 h 3960000"/>
              <a:gd name="connsiteX4-1073" fmla="*/ 1234998 w 3960440"/>
              <a:gd name="connsiteY4-1074" fmla="*/ 1431771 h 3960000"/>
              <a:gd name="connsiteX5-1075" fmla="*/ 2217373 w 3960440"/>
              <a:gd name="connsiteY5-1076" fmla="*/ 891303 h 3960000"/>
              <a:gd name="connsiteX6-1077" fmla="*/ 2783502 w 3960440"/>
              <a:gd name="connsiteY6-1078" fmla="*/ 1606823 h 3960000"/>
              <a:gd name="connsiteX7-1079" fmla="*/ 2456028 w 3960440"/>
              <a:gd name="connsiteY7-1080" fmla="*/ 2225955 h 3960000"/>
              <a:gd name="connsiteX8-1081" fmla="*/ 2026974 w 3960440"/>
              <a:gd name="connsiteY8-1082" fmla="*/ 2018938 h 3960000"/>
              <a:gd name="connsiteX9-1083" fmla="*/ 2135727 w 3960440"/>
              <a:gd name="connsiteY9-1084" fmla="*/ 1554876 h 3960000"/>
              <a:gd name="connsiteX10-1085" fmla="*/ 1915898 w 3960440"/>
              <a:gd name="connsiteY10-1086" fmla="*/ 1219889 h 3960000"/>
              <a:gd name="connsiteX11-1087" fmla="*/ 1589196 w 3960440"/>
              <a:gd name="connsiteY11-1088" fmla="*/ 1434803 h 3960000"/>
              <a:gd name="connsiteX12-1089" fmla="*/ 1574511 w 3960440"/>
              <a:gd name="connsiteY12-1090" fmla="*/ 1939931 h 3960000"/>
              <a:gd name="connsiteX13-1091" fmla="*/ 1339611 w 3960440"/>
              <a:gd name="connsiteY13-1092" fmla="*/ 3487664 h 3960000"/>
              <a:gd name="connsiteX14-1093" fmla="*/ 1887692 w 3960440"/>
              <a:gd name="connsiteY14-1094" fmla="*/ 2422431 h 3960000"/>
              <a:gd name="connsiteX15-1095" fmla="*/ 2336342 w 3960440"/>
              <a:gd name="connsiteY15-1096" fmla="*/ 2720202 h 3960000"/>
              <a:gd name="connsiteX16-1097" fmla="*/ 3176454 w 3960440"/>
              <a:gd name="connsiteY16-1098" fmla="*/ 1627140 h 3960000"/>
              <a:gd name="connsiteX17-1099" fmla="*/ 2134565 w 3960440"/>
              <a:gd name="connsiteY17-1100" fmla="*/ 477605 h 3960000"/>
              <a:gd name="connsiteX18-1101" fmla="*/ 1979373 w 3960440"/>
              <a:gd name="connsiteY18-1102" fmla="*/ 472350 h 3960000"/>
              <a:gd name="connsiteX19-1103" fmla="*/ 436907 w 3960440"/>
              <a:gd name="connsiteY19-1104" fmla="*/ 0 h 3960000"/>
              <a:gd name="connsiteX20-1105" fmla="*/ 3523533 w 3960440"/>
              <a:gd name="connsiteY20-1106" fmla="*/ 0 h 3960000"/>
              <a:gd name="connsiteX21-1107" fmla="*/ 3960440 w 3960440"/>
              <a:gd name="connsiteY21-1108" fmla="*/ 436907 h 3960000"/>
              <a:gd name="connsiteX22-1109" fmla="*/ 3960440 w 3960440"/>
              <a:gd name="connsiteY22-1110" fmla="*/ 3523093 h 3960000"/>
              <a:gd name="connsiteX23-1111" fmla="*/ 3523533 w 3960440"/>
              <a:gd name="connsiteY23-1112" fmla="*/ 3960000 h 3960000"/>
              <a:gd name="connsiteX24-1113" fmla="*/ 436907 w 3960440"/>
              <a:gd name="connsiteY24-1114" fmla="*/ 3960000 h 3960000"/>
              <a:gd name="connsiteX25-1115" fmla="*/ 0 w 3960440"/>
              <a:gd name="connsiteY25-1116" fmla="*/ 3523093 h 3960000"/>
              <a:gd name="connsiteX26-1117" fmla="*/ 0 w 3960440"/>
              <a:gd name="connsiteY26-1118" fmla="*/ 436907 h 3960000"/>
              <a:gd name="connsiteX27-1119" fmla="*/ 436907 w 3960440"/>
              <a:gd name="connsiteY27-1120" fmla="*/ 0 h 3960000"/>
              <a:gd name="connsiteX0-1121" fmla="*/ 1979373 w 3960440"/>
              <a:gd name="connsiteY0-1122" fmla="*/ 472350 h 3960000"/>
              <a:gd name="connsiteX1-1123" fmla="*/ 813783 w 3960440"/>
              <a:gd name="connsiteY1-1124" fmla="*/ 1434034 h 3960000"/>
              <a:gd name="connsiteX2-1125" fmla="*/ 1119009 w 3960440"/>
              <a:gd name="connsiteY2-1126" fmla="*/ 2222584 h 3960000"/>
              <a:gd name="connsiteX3-1127" fmla="*/ 1296382 w 3960440"/>
              <a:gd name="connsiteY3-1128" fmla="*/ 1907811 h 3960000"/>
              <a:gd name="connsiteX4-1129" fmla="*/ 1234998 w 3960440"/>
              <a:gd name="connsiteY4-1130" fmla="*/ 1431771 h 3960000"/>
              <a:gd name="connsiteX5-1131" fmla="*/ 2217373 w 3960440"/>
              <a:gd name="connsiteY5-1132" fmla="*/ 891303 h 3960000"/>
              <a:gd name="connsiteX6-1133" fmla="*/ 2783502 w 3960440"/>
              <a:gd name="connsiteY6-1134" fmla="*/ 1606823 h 3960000"/>
              <a:gd name="connsiteX7-1135" fmla="*/ 2456028 w 3960440"/>
              <a:gd name="connsiteY7-1136" fmla="*/ 2225955 h 3960000"/>
              <a:gd name="connsiteX8-1137" fmla="*/ 2026974 w 3960440"/>
              <a:gd name="connsiteY8-1138" fmla="*/ 2018938 h 3960000"/>
              <a:gd name="connsiteX9-1139" fmla="*/ 2135727 w 3960440"/>
              <a:gd name="connsiteY9-1140" fmla="*/ 1554876 h 3960000"/>
              <a:gd name="connsiteX10-1141" fmla="*/ 1915898 w 3960440"/>
              <a:gd name="connsiteY10-1142" fmla="*/ 1219889 h 3960000"/>
              <a:gd name="connsiteX11-1143" fmla="*/ 1589196 w 3960440"/>
              <a:gd name="connsiteY11-1144" fmla="*/ 1434803 h 3960000"/>
              <a:gd name="connsiteX12-1145" fmla="*/ 1574511 w 3960440"/>
              <a:gd name="connsiteY12-1146" fmla="*/ 1939931 h 3960000"/>
              <a:gd name="connsiteX13-1147" fmla="*/ 1339611 w 3960440"/>
              <a:gd name="connsiteY13-1148" fmla="*/ 3487664 h 3960000"/>
              <a:gd name="connsiteX14-1149" fmla="*/ 1887692 w 3960440"/>
              <a:gd name="connsiteY14-1150" fmla="*/ 2422431 h 3960000"/>
              <a:gd name="connsiteX15-1151" fmla="*/ 2336342 w 3960440"/>
              <a:gd name="connsiteY15-1152" fmla="*/ 2720202 h 3960000"/>
              <a:gd name="connsiteX16-1153" fmla="*/ 3176454 w 3960440"/>
              <a:gd name="connsiteY16-1154" fmla="*/ 1627140 h 3960000"/>
              <a:gd name="connsiteX17-1155" fmla="*/ 2134565 w 3960440"/>
              <a:gd name="connsiteY17-1156" fmla="*/ 477605 h 3960000"/>
              <a:gd name="connsiteX18-1157" fmla="*/ 1979373 w 3960440"/>
              <a:gd name="connsiteY18-1158" fmla="*/ 472350 h 3960000"/>
              <a:gd name="connsiteX19-1159" fmla="*/ 436907 w 3960440"/>
              <a:gd name="connsiteY19-1160" fmla="*/ 0 h 3960000"/>
              <a:gd name="connsiteX20-1161" fmla="*/ 3523533 w 3960440"/>
              <a:gd name="connsiteY20-1162" fmla="*/ 0 h 3960000"/>
              <a:gd name="connsiteX21-1163" fmla="*/ 3960440 w 3960440"/>
              <a:gd name="connsiteY21-1164" fmla="*/ 436907 h 3960000"/>
              <a:gd name="connsiteX22-1165" fmla="*/ 3960440 w 3960440"/>
              <a:gd name="connsiteY22-1166" fmla="*/ 3523093 h 3960000"/>
              <a:gd name="connsiteX23-1167" fmla="*/ 3523533 w 3960440"/>
              <a:gd name="connsiteY23-1168" fmla="*/ 3960000 h 3960000"/>
              <a:gd name="connsiteX24-1169" fmla="*/ 436907 w 3960440"/>
              <a:gd name="connsiteY24-1170" fmla="*/ 3960000 h 3960000"/>
              <a:gd name="connsiteX25-1171" fmla="*/ 0 w 3960440"/>
              <a:gd name="connsiteY25-1172" fmla="*/ 3523093 h 3960000"/>
              <a:gd name="connsiteX26-1173" fmla="*/ 0 w 3960440"/>
              <a:gd name="connsiteY26-1174" fmla="*/ 436907 h 3960000"/>
              <a:gd name="connsiteX27-1175" fmla="*/ 436907 w 3960440"/>
              <a:gd name="connsiteY27-1176" fmla="*/ 0 h 3960000"/>
              <a:gd name="connsiteX0-1177" fmla="*/ 1979373 w 3960440"/>
              <a:gd name="connsiteY0-1178" fmla="*/ 472350 h 3960000"/>
              <a:gd name="connsiteX1-1179" fmla="*/ 813783 w 3960440"/>
              <a:gd name="connsiteY1-1180" fmla="*/ 1434034 h 3960000"/>
              <a:gd name="connsiteX2-1181" fmla="*/ 1119009 w 3960440"/>
              <a:gd name="connsiteY2-1182" fmla="*/ 2222584 h 3960000"/>
              <a:gd name="connsiteX3-1183" fmla="*/ 1296382 w 3960440"/>
              <a:gd name="connsiteY3-1184" fmla="*/ 1907811 h 3960000"/>
              <a:gd name="connsiteX4-1185" fmla="*/ 1234998 w 3960440"/>
              <a:gd name="connsiteY4-1186" fmla="*/ 1431771 h 3960000"/>
              <a:gd name="connsiteX5-1187" fmla="*/ 2217373 w 3960440"/>
              <a:gd name="connsiteY5-1188" fmla="*/ 891303 h 3960000"/>
              <a:gd name="connsiteX6-1189" fmla="*/ 2783502 w 3960440"/>
              <a:gd name="connsiteY6-1190" fmla="*/ 1606823 h 3960000"/>
              <a:gd name="connsiteX7-1191" fmla="*/ 2456028 w 3960440"/>
              <a:gd name="connsiteY7-1192" fmla="*/ 2225955 h 3960000"/>
              <a:gd name="connsiteX8-1193" fmla="*/ 2026974 w 3960440"/>
              <a:gd name="connsiteY8-1194" fmla="*/ 2018938 h 3960000"/>
              <a:gd name="connsiteX9-1195" fmla="*/ 2135727 w 3960440"/>
              <a:gd name="connsiteY9-1196" fmla="*/ 1554876 h 3960000"/>
              <a:gd name="connsiteX10-1197" fmla="*/ 1915898 w 3960440"/>
              <a:gd name="connsiteY10-1198" fmla="*/ 1219889 h 3960000"/>
              <a:gd name="connsiteX11-1199" fmla="*/ 1589196 w 3960440"/>
              <a:gd name="connsiteY11-1200" fmla="*/ 1434803 h 3960000"/>
              <a:gd name="connsiteX12-1201" fmla="*/ 1574511 w 3960440"/>
              <a:gd name="connsiteY12-1202" fmla="*/ 1939931 h 3960000"/>
              <a:gd name="connsiteX13-1203" fmla="*/ 1339611 w 3960440"/>
              <a:gd name="connsiteY13-1204" fmla="*/ 3487664 h 3960000"/>
              <a:gd name="connsiteX14-1205" fmla="*/ 1887692 w 3960440"/>
              <a:gd name="connsiteY14-1206" fmla="*/ 2422431 h 3960000"/>
              <a:gd name="connsiteX15-1207" fmla="*/ 2336342 w 3960440"/>
              <a:gd name="connsiteY15-1208" fmla="*/ 2720202 h 3960000"/>
              <a:gd name="connsiteX16-1209" fmla="*/ 3176454 w 3960440"/>
              <a:gd name="connsiteY16-1210" fmla="*/ 1627140 h 3960000"/>
              <a:gd name="connsiteX17-1211" fmla="*/ 2134565 w 3960440"/>
              <a:gd name="connsiteY17-1212" fmla="*/ 477605 h 3960000"/>
              <a:gd name="connsiteX18-1213" fmla="*/ 1979373 w 3960440"/>
              <a:gd name="connsiteY18-1214" fmla="*/ 472350 h 3960000"/>
              <a:gd name="connsiteX19-1215" fmla="*/ 436907 w 3960440"/>
              <a:gd name="connsiteY19-1216" fmla="*/ 0 h 3960000"/>
              <a:gd name="connsiteX20-1217" fmla="*/ 3523533 w 3960440"/>
              <a:gd name="connsiteY20-1218" fmla="*/ 0 h 3960000"/>
              <a:gd name="connsiteX21-1219" fmla="*/ 3960440 w 3960440"/>
              <a:gd name="connsiteY21-1220" fmla="*/ 436907 h 3960000"/>
              <a:gd name="connsiteX22-1221" fmla="*/ 3960440 w 3960440"/>
              <a:gd name="connsiteY22-1222" fmla="*/ 3523093 h 3960000"/>
              <a:gd name="connsiteX23-1223" fmla="*/ 3523533 w 3960440"/>
              <a:gd name="connsiteY23-1224" fmla="*/ 3960000 h 3960000"/>
              <a:gd name="connsiteX24-1225" fmla="*/ 436907 w 3960440"/>
              <a:gd name="connsiteY24-1226" fmla="*/ 3960000 h 3960000"/>
              <a:gd name="connsiteX25-1227" fmla="*/ 0 w 3960440"/>
              <a:gd name="connsiteY25-1228" fmla="*/ 3523093 h 3960000"/>
              <a:gd name="connsiteX26-1229" fmla="*/ 0 w 3960440"/>
              <a:gd name="connsiteY26-1230" fmla="*/ 436907 h 3960000"/>
              <a:gd name="connsiteX27-1231" fmla="*/ 436907 w 3960440"/>
              <a:gd name="connsiteY27-1232" fmla="*/ 0 h 3960000"/>
              <a:gd name="connsiteX0-1233" fmla="*/ 1979373 w 3960440"/>
              <a:gd name="connsiteY0-1234" fmla="*/ 472350 h 3960000"/>
              <a:gd name="connsiteX1-1235" fmla="*/ 813783 w 3960440"/>
              <a:gd name="connsiteY1-1236" fmla="*/ 1434034 h 3960000"/>
              <a:gd name="connsiteX2-1237" fmla="*/ 1119009 w 3960440"/>
              <a:gd name="connsiteY2-1238" fmla="*/ 2222584 h 3960000"/>
              <a:gd name="connsiteX3-1239" fmla="*/ 1296382 w 3960440"/>
              <a:gd name="connsiteY3-1240" fmla="*/ 1907811 h 3960000"/>
              <a:gd name="connsiteX4-1241" fmla="*/ 1234998 w 3960440"/>
              <a:gd name="connsiteY4-1242" fmla="*/ 1431771 h 3960000"/>
              <a:gd name="connsiteX5-1243" fmla="*/ 2217373 w 3960440"/>
              <a:gd name="connsiteY5-1244" fmla="*/ 891303 h 3960000"/>
              <a:gd name="connsiteX6-1245" fmla="*/ 2783502 w 3960440"/>
              <a:gd name="connsiteY6-1246" fmla="*/ 1606823 h 3960000"/>
              <a:gd name="connsiteX7-1247" fmla="*/ 2456028 w 3960440"/>
              <a:gd name="connsiteY7-1248" fmla="*/ 2225955 h 3960000"/>
              <a:gd name="connsiteX8-1249" fmla="*/ 2026974 w 3960440"/>
              <a:gd name="connsiteY8-1250" fmla="*/ 2018938 h 3960000"/>
              <a:gd name="connsiteX9-1251" fmla="*/ 2135727 w 3960440"/>
              <a:gd name="connsiteY9-1252" fmla="*/ 1554876 h 3960000"/>
              <a:gd name="connsiteX10-1253" fmla="*/ 1915898 w 3960440"/>
              <a:gd name="connsiteY10-1254" fmla="*/ 1219889 h 3960000"/>
              <a:gd name="connsiteX11-1255" fmla="*/ 1589196 w 3960440"/>
              <a:gd name="connsiteY11-1256" fmla="*/ 1434803 h 3960000"/>
              <a:gd name="connsiteX12-1257" fmla="*/ 1574511 w 3960440"/>
              <a:gd name="connsiteY12-1258" fmla="*/ 1939931 h 3960000"/>
              <a:gd name="connsiteX13-1259" fmla="*/ 1339611 w 3960440"/>
              <a:gd name="connsiteY13-1260" fmla="*/ 3487664 h 3960000"/>
              <a:gd name="connsiteX14-1261" fmla="*/ 1887692 w 3960440"/>
              <a:gd name="connsiteY14-1262" fmla="*/ 2422431 h 3960000"/>
              <a:gd name="connsiteX15-1263" fmla="*/ 2336342 w 3960440"/>
              <a:gd name="connsiteY15-1264" fmla="*/ 2720202 h 3960000"/>
              <a:gd name="connsiteX16-1265" fmla="*/ 3176454 w 3960440"/>
              <a:gd name="connsiteY16-1266" fmla="*/ 1627140 h 3960000"/>
              <a:gd name="connsiteX17-1267" fmla="*/ 2134565 w 3960440"/>
              <a:gd name="connsiteY17-1268" fmla="*/ 477605 h 3960000"/>
              <a:gd name="connsiteX18-1269" fmla="*/ 1979373 w 3960440"/>
              <a:gd name="connsiteY18-1270" fmla="*/ 472350 h 3960000"/>
              <a:gd name="connsiteX19-1271" fmla="*/ 436907 w 3960440"/>
              <a:gd name="connsiteY19-1272" fmla="*/ 0 h 3960000"/>
              <a:gd name="connsiteX20-1273" fmla="*/ 3523533 w 3960440"/>
              <a:gd name="connsiteY20-1274" fmla="*/ 0 h 3960000"/>
              <a:gd name="connsiteX21-1275" fmla="*/ 3960440 w 3960440"/>
              <a:gd name="connsiteY21-1276" fmla="*/ 436907 h 3960000"/>
              <a:gd name="connsiteX22-1277" fmla="*/ 3960440 w 3960440"/>
              <a:gd name="connsiteY22-1278" fmla="*/ 3523093 h 3960000"/>
              <a:gd name="connsiteX23-1279" fmla="*/ 3523533 w 3960440"/>
              <a:gd name="connsiteY23-1280" fmla="*/ 3960000 h 3960000"/>
              <a:gd name="connsiteX24-1281" fmla="*/ 436907 w 3960440"/>
              <a:gd name="connsiteY24-1282" fmla="*/ 3960000 h 3960000"/>
              <a:gd name="connsiteX25-1283" fmla="*/ 0 w 3960440"/>
              <a:gd name="connsiteY25-1284" fmla="*/ 3523093 h 3960000"/>
              <a:gd name="connsiteX26-1285" fmla="*/ 0 w 3960440"/>
              <a:gd name="connsiteY26-1286" fmla="*/ 436907 h 3960000"/>
              <a:gd name="connsiteX27-1287" fmla="*/ 436907 w 3960440"/>
              <a:gd name="connsiteY27-1288" fmla="*/ 0 h 3960000"/>
              <a:gd name="connsiteX0-1289" fmla="*/ 1979373 w 3960440"/>
              <a:gd name="connsiteY0-1290" fmla="*/ 472350 h 3960000"/>
              <a:gd name="connsiteX1-1291" fmla="*/ 813783 w 3960440"/>
              <a:gd name="connsiteY1-1292" fmla="*/ 1434034 h 3960000"/>
              <a:gd name="connsiteX2-1293" fmla="*/ 1119009 w 3960440"/>
              <a:gd name="connsiteY2-1294" fmla="*/ 2222584 h 3960000"/>
              <a:gd name="connsiteX3-1295" fmla="*/ 1296382 w 3960440"/>
              <a:gd name="connsiteY3-1296" fmla="*/ 1907811 h 3960000"/>
              <a:gd name="connsiteX4-1297" fmla="*/ 1234998 w 3960440"/>
              <a:gd name="connsiteY4-1298" fmla="*/ 1431771 h 3960000"/>
              <a:gd name="connsiteX5-1299" fmla="*/ 2217373 w 3960440"/>
              <a:gd name="connsiteY5-1300" fmla="*/ 891303 h 3960000"/>
              <a:gd name="connsiteX6-1301" fmla="*/ 2783502 w 3960440"/>
              <a:gd name="connsiteY6-1302" fmla="*/ 1606823 h 3960000"/>
              <a:gd name="connsiteX7-1303" fmla="*/ 2456028 w 3960440"/>
              <a:gd name="connsiteY7-1304" fmla="*/ 2225955 h 3960000"/>
              <a:gd name="connsiteX8-1305" fmla="*/ 2026974 w 3960440"/>
              <a:gd name="connsiteY8-1306" fmla="*/ 2018938 h 3960000"/>
              <a:gd name="connsiteX9-1307" fmla="*/ 2135727 w 3960440"/>
              <a:gd name="connsiteY9-1308" fmla="*/ 1554876 h 3960000"/>
              <a:gd name="connsiteX10-1309" fmla="*/ 1915898 w 3960440"/>
              <a:gd name="connsiteY10-1310" fmla="*/ 1219889 h 3960000"/>
              <a:gd name="connsiteX11-1311" fmla="*/ 1589196 w 3960440"/>
              <a:gd name="connsiteY11-1312" fmla="*/ 1434803 h 3960000"/>
              <a:gd name="connsiteX12-1313" fmla="*/ 1574511 w 3960440"/>
              <a:gd name="connsiteY12-1314" fmla="*/ 1939931 h 3960000"/>
              <a:gd name="connsiteX13-1315" fmla="*/ 1339611 w 3960440"/>
              <a:gd name="connsiteY13-1316" fmla="*/ 3487664 h 3960000"/>
              <a:gd name="connsiteX14-1317" fmla="*/ 1887692 w 3960440"/>
              <a:gd name="connsiteY14-1318" fmla="*/ 2422431 h 3960000"/>
              <a:gd name="connsiteX15-1319" fmla="*/ 2336342 w 3960440"/>
              <a:gd name="connsiteY15-1320" fmla="*/ 2720202 h 3960000"/>
              <a:gd name="connsiteX16-1321" fmla="*/ 3176454 w 3960440"/>
              <a:gd name="connsiteY16-1322" fmla="*/ 1627140 h 3960000"/>
              <a:gd name="connsiteX17-1323" fmla="*/ 1979373 w 3960440"/>
              <a:gd name="connsiteY17-1324" fmla="*/ 472350 h 3960000"/>
              <a:gd name="connsiteX18-1325" fmla="*/ 436907 w 3960440"/>
              <a:gd name="connsiteY18-1326" fmla="*/ 0 h 3960000"/>
              <a:gd name="connsiteX19-1327" fmla="*/ 3523533 w 3960440"/>
              <a:gd name="connsiteY19-1328" fmla="*/ 0 h 3960000"/>
              <a:gd name="connsiteX20-1329" fmla="*/ 3960440 w 3960440"/>
              <a:gd name="connsiteY20-1330" fmla="*/ 436907 h 3960000"/>
              <a:gd name="connsiteX21-1331" fmla="*/ 3960440 w 3960440"/>
              <a:gd name="connsiteY21-1332" fmla="*/ 3523093 h 3960000"/>
              <a:gd name="connsiteX22-1333" fmla="*/ 3523533 w 3960440"/>
              <a:gd name="connsiteY22-1334" fmla="*/ 3960000 h 3960000"/>
              <a:gd name="connsiteX23-1335" fmla="*/ 436907 w 3960440"/>
              <a:gd name="connsiteY23-1336" fmla="*/ 3960000 h 3960000"/>
              <a:gd name="connsiteX24-1337" fmla="*/ 0 w 3960440"/>
              <a:gd name="connsiteY24-1338" fmla="*/ 3523093 h 3960000"/>
              <a:gd name="connsiteX25-1339" fmla="*/ 0 w 3960440"/>
              <a:gd name="connsiteY25-1340" fmla="*/ 436907 h 3960000"/>
              <a:gd name="connsiteX26-1341" fmla="*/ 436907 w 3960440"/>
              <a:gd name="connsiteY26-1342" fmla="*/ 0 h 3960000"/>
              <a:gd name="connsiteX0-1343" fmla="*/ 1979373 w 3960440"/>
              <a:gd name="connsiteY0-1344" fmla="*/ 472350 h 3960000"/>
              <a:gd name="connsiteX1-1345" fmla="*/ 813783 w 3960440"/>
              <a:gd name="connsiteY1-1346" fmla="*/ 1434034 h 3960000"/>
              <a:gd name="connsiteX2-1347" fmla="*/ 1119009 w 3960440"/>
              <a:gd name="connsiteY2-1348" fmla="*/ 2222584 h 3960000"/>
              <a:gd name="connsiteX3-1349" fmla="*/ 1296382 w 3960440"/>
              <a:gd name="connsiteY3-1350" fmla="*/ 1907811 h 3960000"/>
              <a:gd name="connsiteX4-1351" fmla="*/ 1234998 w 3960440"/>
              <a:gd name="connsiteY4-1352" fmla="*/ 1431771 h 3960000"/>
              <a:gd name="connsiteX5-1353" fmla="*/ 2217373 w 3960440"/>
              <a:gd name="connsiteY5-1354" fmla="*/ 891303 h 3960000"/>
              <a:gd name="connsiteX6-1355" fmla="*/ 2783502 w 3960440"/>
              <a:gd name="connsiteY6-1356" fmla="*/ 1606823 h 3960000"/>
              <a:gd name="connsiteX7-1357" fmla="*/ 2456028 w 3960440"/>
              <a:gd name="connsiteY7-1358" fmla="*/ 2225955 h 3960000"/>
              <a:gd name="connsiteX8-1359" fmla="*/ 2026974 w 3960440"/>
              <a:gd name="connsiteY8-1360" fmla="*/ 2018938 h 3960000"/>
              <a:gd name="connsiteX9-1361" fmla="*/ 2135727 w 3960440"/>
              <a:gd name="connsiteY9-1362" fmla="*/ 1554876 h 3960000"/>
              <a:gd name="connsiteX10-1363" fmla="*/ 1915898 w 3960440"/>
              <a:gd name="connsiteY10-1364" fmla="*/ 1219889 h 3960000"/>
              <a:gd name="connsiteX11-1365" fmla="*/ 1589196 w 3960440"/>
              <a:gd name="connsiteY11-1366" fmla="*/ 1434803 h 3960000"/>
              <a:gd name="connsiteX12-1367" fmla="*/ 1574511 w 3960440"/>
              <a:gd name="connsiteY12-1368" fmla="*/ 1939931 h 3960000"/>
              <a:gd name="connsiteX13-1369" fmla="*/ 1339611 w 3960440"/>
              <a:gd name="connsiteY13-1370" fmla="*/ 3487664 h 3960000"/>
              <a:gd name="connsiteX14-1371" fmla="*/ 1887692 w 3960440"/>
              <a:gd name="connsiteY14-1372" fmla="*/ 2422431 h 3960000"/>
              <a:gd name="connsiteX15-1373" fmla="*/ 2336342 w 3960440"/>
              <a:gd name="connsiteY15-1374" fmla="*/ 2720202 h 3960000"/>
              <a:gd name="connsiteX16-1375" fmla="*/ 3176454 w 3960440"/>
              <a:gd name="connsiteY16-1376" fmla="*/ 1627140 h 3960000"/>
              <a:gd name="connsiteX17-1377" fmla="*/ 1979373 w 3960440"/>
              <a:gd name="connsiteY17-1378" fmla="*/ 472350 h 3960000"/>
              <a:gd name="connsiteX18-1379" fmla="*/ 436907 w 3960440"/>
              <a:gd name="connsiteY18-1380" fmla="*/ 0 h 3960000"/>
              <a:gd name="connsiteX19-1381" fmla="*/ 3523533 w 3960440"/>
              <a:gd name="connsiteY19-1382" fmla="*/ 0 h 3960000"/>
              <a:gd name="connsiteX20-1383" fmla="*/ 3960440 w 3960440"/>
              <a:gd name="connsiteY20-1384" fmla="*/ 436907 h 3960000"/>
              <a:gd name="connsiteX21-1385" fmla="*/ 3960440 w 3960440"/>
              <a:gd name="connsiteY21-1386" fmla="*/ 3523093 h 3960000"/>
              <a:gd name="connsiteX22-1387" fmla="*/ 3523533 w 3960440"/>
              <a:gd name="connsiteY22-1388" fmla="*/ 3960000 h 3960000"/>
              <a:gd name="connsiteX23-1389" fmla="*/ 436907 w 3960440"/>
              <a:gd name="connsiteY23-1390" fmla="*/ 3960000 h 3960000"/>
              <a:gd name="connsiteX24-1391" fmla="*/ 0 w 3960440"/>
              <a:gd name="connsiteY24-1392" fmla="*/ 3523093 h 3960000"/>
              <a:gd name="connsiteX25-1393" fmla="*/ 0 w 3960440"/>
              <a:gd name="connsiteY25-1394" fmla="*/ 436907 h 3960000"/>
              <a:gd name="connsiteX26-1395" fmla="*/ 436907 w 3960440"/>
              <a:gd name="connsiteY26-1396" fmla="*/ 0 h 3960000"/>
              <a:gd name="connsiteX0-1397" fmla="*/ 1979373 w 3960440"/>
              <a:gd name="connsiteY0-1398" fmla="*/ 472350 h 3960000"/>
              <a:gd name="connsiteX1-1399" fmla="*/ 813783 w 3960440"/>
              <a:gd name="connsiteY1-1400" fmla="*/ 1434034 h 3960000"/>
              <a:gd name="connsiteX2-1401" fmla="*/ 1119009 w 3960440"/>
              <a:gd name="connsiteY2-1402" fmla="*/ 2222584 h 3960000"/>
              <a:gd name="connsiteX3-1403" fmla="*/ 1296382 w 3960440"/>
              <a:gd name="connsiteY3-1404" fmla="*/ 1907811 h 3960000"/>
              <a:gd name="connsiteX4-1405" fmla="*/ 1234998 w 3960440"/>
              <a:gd name="connsiteY4-1406" fmla="*/ 1431771 h 3960000"/>
              <a:gd name="connsiteX5-1407" fmla="*/ 2217373 w 3960440"/>
              <a:gd name="connsiteY5-1408" fmla="*/ 891303 h 3960000"/>
              <a:gd name="connsiteX6-1409" fmla="*/ 2783502 w 3960440"/>
              <a:gd name="connsiteY6-1410" fmla="*/ 1606823 h 3960000"/>
              <a:gd name="connsiteX7-1411" fmla="*/ 2456028 w 3960440"/>
              <a:gd name="connsiteY7-1412" fmla="*/ 2225955 h 3960000"/>
              <a:gd name="connsiteX8-1413" fmla="*/ 2026974 w 3960440"/>
              <a:gd name="connsiteY8-1414" fmla="*/ 2018938 h 3960000"/>
              <a:gd name="connsiteX9-1415" fmla="*/ 2135727 w 3960440"/>
              <a:gd name="connsiteY9-1416" fmla="*/ 1554876 h 3960000"/>
              <a:gd name="connsiteX10-1417" fmla="*/ 1915898 w 3960440"/>
              <a:gd name="connsiteY10-1418" fmla="*/ 1219889 h 3960000"/>
              <a:gd name="connsiteX11-1419" fmla="*/ 1589196 w 3960440"/>
              <a:gd name="connsiteY11-1420" fmla="*/ 1434803 h 3960000"/>
              <a:gd name="connsiteX12-1421" fmla="*/ 1574511 w 3960440"/>
              <a:gd name="connsiteY12-1422" fmla="*/ 1939931 h 3960000"/>
              <a:gd name="connsiteX13-1423" fmla="*/ 1339611 w 3960440"/>
              <a:gd name="connsiteY13-1424" fmla="*/ 3487664 h 3960000"/>
              <a:gd name="connsiteX14-1425" fmla="*/ 1887692 w 3960440"/>
              <a:gd name="connsiteY14-1426" fmla="*/ 2422431 h 3960000"/>
              <a:gd name="connsiteX15-1427" fmla="*/ 2336342 w 3960440"/>
              <a:gd name="connsiteY15-1428" fmla="*/ 2720202 h 3960000"/>
              <a:gd name="connsiteX16-1429" fmla="*/ 3176454 w 3960440"/>
              <a:gd name="connsiteY16-1430" fmla="*/ 1627140 h 3960000"/>
              <a:gd name="connsiteX17-1431" fmla="*/ 1979373 w 3960440"/>
              <a:gd name="connsiteY17-1432" fmla="*/ 472350 h 3960000"/>
              <a:gd name="connsiteX18-1433" fmla="*/ 436907 w 3960440"/>
              <a:gd name="connsiteY18-1434" fmla="*/ 0 h 3960000"/>
              <a:gd name="connsiteX19-1435" fmla="*/ 3523533 w 3960440"/>
              <a:gd name="connsiteY19-1436" fmla="*/ 0 h 3960000"/>
              <a:gd name="connsiteX20-1437" fmla="*/ 3960440 w 3960440"/>
              <a:gd name="connsiteY20-1438" fmla="*/ 436907 h 3960000"/>
              <a:gd name="connsiteX21-1439" fmla="*/ 3960440 w 3960440"/>
              <a:gd name="connsiteY21-1440" fmla="*/ 3523093 h 3960000"/>
              <a:gd name="connsiteX22-1441" fmla="*/ 3523533 w 3960440"/>
              <a:gd name="connsiteY22-1442" fmla="*/ 3960000 h 3960000"/>
              <a:gd name="connsiteX23-1443" fmla="*/ 436907 w 3960440"/>
              <a:gd name="connsiteY23-1444" fmla="*/ 3960000 h 3960000"/>
              <a:gd name="connsiteX24-1445" fmla="*/ 0 w 3960440"/>
              <a:gd name="connsiteY24-1446" fmla="*/ 3523093 h 3960000"/>
              <a:gd name="connsiteX25-1447" fmla="*/ 0 w 3960440"/>
              <a:gd name="connsiteY25-1448" fmla="*/ 436907 h 3960000"/>
              <a:gd name="connsiteX26-1449" fmla="*/ 436907 w 3960440"/>
              <a:gd name="connsiteY26-1450" fmla="*/ 0 h 3960000"/>
              <a:gd name="connsiteX0-1451" fmla="*/ 1979373 w 3960440"/>
              <a:gd name="connsiteY0-1452" fmla="*/ 472350 h 3960000"/>
              <a:gd name="connsiteX1-1453" fmla="*/ 813783 w 3960440"/>
              <a:gd name="connsiteY1-1454" fmla="*/ 1434034 h 3960000"/>
              <a:gd name="connsiteX2-1455" fmla="*/ 1119009 w 3960440"/>
              <a:gd name="connsiteY2-1456" fmla="*/ 2222584 h 3960000"/>
              <a:gd name="connsiteX3-1457" fmla="*/ 1328015 w 3960440"/>
              <a:gd name="connsiteY3-1458" fmla="*/ 1812920 h 3960000"/>
              <a:gd name="connsiteX4-1459" fmla="*/ 1234998 w 3960440"/>
              <a:gd name="connsiteY4-1460" fmla="*/ 1431771 h 3960000"/>
              <a:gd name="connsiteX5-1461" fmla="*/ 2217373 w 3960440"/>
              <a:gd name="connsiteY5-1462" fmla="*/ 891303 h 3960000"/>
              <a:gd name="connsiteX6-1463" fmla="*/ 2783502 w 3960440"/>
              <a:gd name="connsiteY6-1464" fmla="*/ 1606823 h 3960000"/>
              <a:gd name="connsiteX7-1465" fmla="*/ 2456028 w 3960440"/>
              <a:gd name="connsiteY7-1466" fmla="*/ 2225955 h 3960000"/>
              <a:gd name="connsiteX8-1467" fmla="*/ 2026974 w 3960440"/>
              <a:gd name="connsiteY8-1468" fmla="*/ 2018938 h 3960000"/>
              <a:gd name="connsiteX9-1469" fmla="*/ 2135727 w 3960440"/>
              <a:gd name="connsiteY9-1470" fmla="*/ 1554876 h 3960000"/>
              <a:gd name="connsiteX10-1471" fmla="*/ 1915898 w 3960440"/>
              <a:gd name="connsiteY10-1472" fmla="*/ 1219889 h 3960000"/>
              <a:gd name="connsiteX11-1473" fmla="*/ 1589196 w 3960440"/>
              <a:gd name="connsiteY11-1474" fmla="*/ 1434803 h 3960000"/>
              <a:gd name="connsiteX12-1475" fmla="*/ 1574511 w 3960440"/>
              <a:gd name="connsiteY12-1476" fmla="*/ 1939931 h 3960000"/>
              <a:gd name="connsiteX13-1477" fmla="*/ 1339611 w 3960440"/>
              <a:gd name="connsiteY13-1478" fmla="*/ 3487664 h 3960000"/>
              <a:gd name="connsiteX14-1479" fmla="*/ 1887692 w 3960440"/>
              <a:gd name="connsiteY14-1480" fmla="*/ 2422431 h 3960000"/>
              <a:gd name="connsiteX15-1481" fmla="*/ 2336342 w 3960440"/>
              <a:gd name="connsiteY15-1482" fmla="*/ 2720202 h 3960000"/>
              <a:gd name="connsiteX16-1483" fmla="*/ 3176454 w 3960440"/>
              <a:gd name="connsiteY16-1484" fmla="*/ 1627140 h 3960000"/>
              <a:gd name="connsiteX17-1485" fmla="*/ 1979373 w 3960440"/>
              <a:gd name="connsiteY17-1486" fmla="*/ 472350 h 3960000"/>
              <a:gd name="connsiteX18-1487" fmla="*/ 436907 w 3960440"/>
              <a:gd name="connsiteY18-1488" fmla="*/ 0 h 3960000"/>
              <a:gd name="connsiteX19-1489" fmla="*/ 3523533 w 3960440"/>
              <a:gd name="connsiteY19-1490" fmla="*/ 0 h 3960000"/>
              <a:gd name="connsiteX20-1491" fmla="*/ 3960440 w 3960440"/>
              <a:gd name="connsiteY20-1492" fmla="*/ 436907 h 3960000"/>
              <a:gd name="connsiteX21-1493" fmla="*/ 3960440 w 3960440"/>
              <a:gd name="connsiteY21-1494" fmla="*/ 3523093 h 3960000"/>
              <a:gd name="connsiteX22-1495" fmla="*/ 3523533 w 3960440"/>
              <a:gd name="connsiteY22-1496" fmla="*/ 3960000 h 3960000"/>
              <a:gd name="connsiteX23-1497" fmla="*/ 436907 w 3960440"/>
              <a:gd name="connsiteY23-1498" fmla="*/ 3960000 h 3960000"/>
              <a:gd name="connsiteX24-1499" fmla="*/ 0 w 3960440"/>
              <a:gd name="connsiteY24-1500" fmla="*/ 3523093 h 3960000"/>
              <a:gd name="connsiteX25-1501" fmla="*/ 0 w 3960440"/>
              <a:gd name="connsiteY25-1502" fmla="*/ 436907 h 3960000"/>
              <a:gd name="connsiteX26-1503" fmla="*/ 436907 w 3960440"/>
              <a:gd name="connsiteY26-1504" fmla="*/ 0 h 3960000"/>
              <a:gd name="connsiteX0-1505" fmla="*/ 1979373 w 3960440"/>
              <a:gd name="connsiteY0-1506" fmla="*/ 472350 h 3960000"/>
              <a:gd name="connsiteX1-1507" fmla="*/ 813783 w 3960440"/>
              <a:gd name="connsiteY1-1508" fmla="*/ 1434034 h 3960000"/>
              <a:gd name="connsiteX2-1509" fmla="*/ 1119009 w 3960440"/>
              <a:gd name="connsiteY2-1510" fmla="*/ 2222584 h 3960000"/>
              <a:gd name="connsiteX3-1511" fmla="*/ 1328015 w 3960440"/>
              <a:gd name="connsiteY3-1512" fmla="*/ 1812920 h 3960000"/>
              <a:gd name="connsiteX4-1513" fmla="*/ 1234998 w 3960440"/>
              <a:gd name="connsiteY4-1514" fmla="*/ 1431771 h 3960000"/>
              <a:gd name="connsiteX5-1515" fmla="*/ 2217373 w 3960440"/>
              <a:gd name="connsiteY5-1516" fmla="*/ 891303 h 3960000"/>
              <a:gd name="connsiteX6-1517" fmla="*/ 2783502 w 3960440"/>
              <a:gd name="connsiteY6-1518" fmla="*/ 1606823 h 3960000"/>
              <a:gd name="connsiteX7-1519" fmla="*/ 2456028 w 3960440"/>
              <a:gd name="connsiteY7-1520" fmla="*/ 2225955 h 3960000"/>
              <a:gd name="connsiteX8-1521" fmla="*/ 2026974 w 3960440"/>
              <a:gd name="connsiteY8-1522" fmla="*/ 2018938 h 3960000"/>
              <a:gd name="connsiteX9-1523" fmla="*/ 2135727 w 3960440"/>
              <a:gd name="connsiteY9-1524" fmla="*/ 1554876 h 3960000"/>
              <a:gd name="connsiteX10-1525" fmla="*/ 1915898 w 3960440"/>
              <a:gd name="connsiteY10-1526" fmla="*/ 1219889 h 3960000"/>
              <a:gd name="connsiteX11-1527" fmla="*/ 1589196 w 3960440"/>
              <a:gd name="connsiteY11-1528" fmla="*/ 1434803 h 3960000"/>
              <a:gd name="connsiteX12-1529" fmla="*/ 1574511 w 3960440"/>
              <a:gd name="connsiteY12-1530" fmla="*/ 1939931 h 3960000"/>
              <a:gd name="connsiteX13-1531" fmla="*/ 1339611 w 3960440"/>
              <a:gd name="connsiteY13-1532" fmla="*/ 3487664 h 3960000"/>
              <a:gd name="connsiteX14-1533" fmla="*/ 1887692 w 3960440"/>
              <a:gd name="connsiteY14-1534" fmla="*/ 2422431 h 3960000"/>
              <a:gd name="connsiteX15-1535" fmla="*/ 2336342 w 3960440"/>
              <a:gd name="connsiteY15-1536" fmla="*/ 2720202 h 3960000"/>
              <a:gd name="connsiteX16-1537" fmla="*/ 3176454 w 3960440"/>
              <a:gd name="connsiteY16-1538" fmla="*/ 1627140 h 3960000"/>
              <a:gd name="connsiteX17-1539" fmla="*/ 1979373 w 3960440"/>
              <a:gd name="connsiteY17-1540" fmla="*/ 472350 h 3960000"/>
              <a:gd name="connsiteX18-1541" fmla="*/ 436907 w 3960440"/>
              <a:gd name="connsiteY18-1542" fmla="*/ 0 h 3960000"/>
              <a:gd name="connsiteX19-1543" fmla="*/ 3523533 w 3960440"/>
              <a:gd name="connsiteY19-1544" fmla="*/ 0 h 3960000"/>
              <a:gd name="connsiteX20-1545" fmla="*/ 3960440 w 3960440"/>
              <a:gd name="connsiteY20-1546" fmla="*/ 436907 h 3960000"/>
              <a:gd name="connsiteX21-1547" fmla="*/ 3960440 w 3960440"/>
              <a:gd name="connsiteY21-1548" fmla="*/ 3523093 h 3960000"/>
              <a:gd name="connsiteX22-1549" fmla="*/ 3523533 w 3960440"/>
              <a:gd name="connsiteY22-1550" fmla="*/ 3960000 h 3960000"/>
              <a:gd name="connsiteX23-1551" fmla="*/ 436907 w 3960440"/>
              <a:gd name="connsiteY23-1552" fmla="*/ 3960000 h 3960000"/>
              <a:gd name="connsiteX24-1553" fmla="*/ 0 w 3960440"/>
              <a:gd name="connsiteY24-1554" fmla="*/ 3523093 h 3960000"/>
              <a:gd name="connsiteX25-1555" fmla="*/ 0 w 3960440"/>
              <a:gd name="connsiteY25-1556" fmla="*/ 436907 h 3960000"/>
              <a:gd name="connsiteX26-1557" fmla="*/ 436907 w 3960440"/>
              <a:gd name="connsiteY26-1558" fmla="*/ 0 h 396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8" name="Rounded Rectangle 8"/>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1" fmla="*/ 554477 w 3888432"/>
              <a:gd name="connsiteY0-2" fmla="*/ 1512168 h 3960440"/>
              <a:gd name="connsiteX1-3" fmla="*/ 554477 w 3888432"/>
              <a:gd name="connsiteY1-4" fmla="*/ 3312368 h 3960440"/>
              <a:gd name="connsiteX2-5" fmla="*/ 1201638 w 3888432"/>
              <a:gd name="connsiteY2-6" fmla="*/ 3312368 h 3960440"/>
              <a:gd name="connsiteX3-7" fmla="*/ 1201638 w 3888432"/>
              <a:gd name="connsiteY3-8" fmla="*/ 1512168 h 3960440"/>
              <a:gd name="connsiteX4-9" fmla="*/ 554477 w 3888432"/>
              <a:gd name="connsiteY4-10" fmla="*/ 1512168 h 3960440"/>
              <a:gd name="connsiteX5-11" fmla="*/ 2840340 w 3888432"/>
              <a:gd name="connsiteY5-12" fmla="*/ 1479943 h 3960440"/>
              <a:gd name="connsiteX6-13" fmla="*/ 2136833 w 3888432"/>
              <a:gd name="connsiteY6-14" fmla="*/ 1785510 h 3960440"/>
              <a:gd name="connsiteX7-15" fmla="*/ 2136833 w 3888432"/>
              <a:gd name="connsiteY7-16" fmla="*/ 1510185 h 3960440"/>
              <a:gd name="connsiteX8-17" fmla="*/ 1489672 w 3888432"/>
              <a:gd name="connsiteY8-18" fmla="*/ 1510185 h 3960440"/>
              <a:gd name="connsiteX9-19" fmla="*/ 1489672 w 3888432"/>
              <a:gd name="connsiteY9-20" fmla="*/ 3310385 h 3960440"/>
              <a:gd name="connsiteX10-21" fmla="*/ 2136833 w 3888432"/>
              <a:gd name="connsiteY10-22" fmla="*/ 3310385 h 3960440"/>
              <a:gd name="connsiteX11-23" fmla="*/ 2136833 w 3888432"/>
              <a:gd name="connsiteY11-24" fmla="*/ 2084121 h 3960440"/>
              <a:gd name="connsiteX12-25" fmla="*/ 2673919 w 3888432"/>
              <a:gd name="connsiteY12-26" fmla="*/ 2138897 h 3960440"/>
              <a:gd name="connsiteX13-27" fmla="*/ 2679688 w 3888432"/>
              <a:gd name="connsiteY13-28" fmla="*/ 3312366 h 3960440"/>
              <a:gd name="connsiteX14-29" fmla="*/ 3326849 w 3888432"/>
              <a:gd name="connsiteY14-30" fmla="*/ 3312366 h 3960440"/>
              <a:gd name="connsiteX15-31" fmla="*/ 3333768 w 3888432"/>
              <a:gd name="connsiteY15-32" fmla="*/ 2128613 h 3960440"/>
              <a:gd name="connsiteX16-33" fmla="*/ 2840340 w 3888432"/>
              <a:gd name="connsiteY16-34" fmla="*/ 1479943 h 3960440"/>
              <a:gd name="connsiteX17-35" fmla="*/ 878058 w 3888432"/>
              <a:gd name="connsiteY17-36" fmla="*/ 648072 h 3960440"/>
              <a:gd name="connsiteX18-37" fmla="*/ 554477 w 3888432"/>
              <a:gd name="connsiteY18-38" fmla="*/ 971653 h 3960440"/>
              <a:gd name="connsiteX19-39" fmla="*/ 878058 w 3888432"/>
              <a:gd name="connsiteY19-40" fmla="*/ 1295234 h 3960440"/>
              <a:gd name="connsiteX20-41" fmla="*/ 1201639 w 3888432"/>
              <a:gd name="connsiteY20-42" fmla="*/ 971653 h 3960440"/>
              <a:gd name="connsiteX21-43" fmla="*/ 878058 w 3888432"/>
              <a:gd name="connsiteY21-44" fmla="*/ 648072 h 3960440"/>
              <a:gd name="connsiteX22-45" fmla="*/ 333511 w 3888432"/>
              <a:gd name="connsiteY22-46" fmla="*/ 0 h 3960440"/>
              <a:gd name="connsiteX23-47" fmla="*/ 3554921 w 3888432"/>
              <a:gd name="connsiteY23-48" fmla="*/ 0 h 3960440"/>
              <a:gd name="connsiteX24-49" fmla="*/ 3888432 w 3888432"/>
              <a:gd name="connsiteY24-50" fmla="*/ 333511 h 3960440"/>
              <a:gd name="connsiteX25-51" fmla="*/ 3888432 w 3888432"/>
              <a:gd name="connsiteY25-52" fmla="*/ 3626929 h 3960440"/>
              <a:gd name="connsiteX26-53" fmla="*/ 3554921 w 3888432"/>
              <a:gd name="connsiteY26-54" fmla="*/ 3960440 h 3960440"/>
              <a:gd name="connsiteX27-55" fmla="*/ 333511 w 3888432"/>
              <a:gd name="connsiteY27-56" fmla="*/ 3960440 h 3960440"/>
              <a:gd name="connsiteX28-57" fmla="*/ 0 w 3888432"/>
              <a:gd name="connsiteY28-58" fmla="*/ 3626929 h 3960440"/>
              <a:gd name="connsiteX29-59" fmla="*/ 0 w 3888432"/>
              <a:gd name="connsiteY29-60" fmla="*/ 333511 h 3960440"/>
              <a:gd name="connsiteX30-61" fmla="*/ 333511 w 3888432"/>
              <a:gd name="connsiteY30-62" fmla="*/ 0 h 3960440"/>
              <a:gd name="connsiteX0-63" fmla="*/ 554477 w 3888432"/>
              <a:gd name="connsiteY0-64" fmla="*/ 1512168 h 3960440"/>
              <a:gd name="connsiteX1-65" fmla="*/ 554477 w 3888432"/>
              <a:gd name="connsiteY1-66" fmla="*/ 3312368 h 3960440"/>
              <a:gd name="connsiteX2-67" fmla="*/ 1201638 w 3888432"/>
              <a:gd name="connsiteY2-68" fmla="*/ 3312368 h 3960440"/>
              <a:gd name="connsiteX3-69" fmla="*/ 1201638 w 3888432"/>
              <a:gd name="connsiteY3-70" fmla="*/ 1512168 h 3960440"/>
              <a:gd name="connsiteX4-71" fmla="*/ 554477 w 3888432"/>
              <a:gd name="connsiteY4-72" fmla="*/ 1512168 h 3960440"/>
              <a:gd name="connsiteX5-73" fmla="*/ 2840340 w 3888432"/>
              <a:gd name="connsiteY5-74" fmla="*/ 1479943 h 3960440"/>
              <a:gd name="connsiteX6-75" fmla="*/ 2136833 w 3888432"/>
              <a:gd name="connsiteY6-76" fmla="*/ 1785510 h 3960440"/>
              <a:gd name="connsiteX7-77" fmla="*/ 2136833 w 3888432"/>
              <a:gd name="connsiteY7-78" fmla="*/ 1510185 h 3960440"/>
              <a:gd name="connsiteX8-79" fmla="*/ 1489672 w 3888432"/>
              <a:gd name="connsiteY8-80" fmla="*/ 1510185 h 3960440"/>
              <a:gd name="connsiteX9-81" fmla="*/ 1489672 w 3888432"/>
              <a:gd name="connsiteY9-82" fmla="*/ 3310385 h 3960440"/>
              <a:gd name="connsiteX10-83" fmla="*/ 2136833 w 3888432"/>
              <a:gd name="connsiteY10-84" fmla="*/ 3310385 h 3960440"/>
              <a:gd name="connsiteX11-85" fmla="*/ 2136833 w 3888432"/>
              <a:gd name="connsiteY11-86" fmla="*/ 2084121 h 3960440"/>
              <a:gd name="connsiteX12-87" fmla="*/ 2673919 w 3888432"/>
              <a:gd name="connsiteY12-88" fmla="*/ 2138897 h 3960440"/>
              <a:gd name="connsiteX13-89" fmla="*/ 2679688 w 3888432"/>
              <a:gd name="connsiteY13-90" fmla="*/ 3312366 h 3960440"/>
              <a:gd name="connsiteX14-91" fmla="*/ 3326849 w 3888432"/>
              <a:gd name="connsiteY14-92" fmla="*/ 3312366 h 3960440"/>
              <a:gd name="connsiteX15-93" fmla="*/ 3333768 w 3888432"/>
              <a:gd name="connsiteY15-94" fmla="*/ 2128613 h 3960440"/>
              <a:gd name="connsiteX16-95" fmla="*/ 2840340 w 3888432"/>
              <a:gd name="connsiteY16-96" fmla="*/ 1479943 h 3960440"/>
              <a:gd name="connsiteX17-97" fmla="*/ 878058 w 3888432"/>
              <a:gd name="connsiteY17-98" fmla="*/ 648072 h 3960440"/>
              <a:gd name="connsiteX18-99" fmla="*/ 554477 w 3888432"/>
              <a:gd name="connsiteY18-100" fmla="*/ 971653 h 3960440"/>
              <a:gd name="connsiteX19-101" fmla="*/ 878058 w 3888432"/>
              <a:gd name="connsiteY19-102" fmla="*/ 1295234 h 3960440"/>
              <a:gd name="connsiteX20-103" fmla="*/ 1201639 w 3888432"/>
              <a:gd name="connsiteY20-104" fmla="*/ 971653 h 3960440"/>
              <a:gd name="connsiteX21-105" fmla="*/ 878058 w 3888432"/>
              <a:gd name="connsiteY21-106" fmla="*/ 648072 h 3960440"/>
              <a:gd name="connsiteX22-107" fmla="*/ 333511 w 3888432"/>
              <a:gd name="connsiteY22-108" fmla="*/ 0 h 3960440"/>
              <a:gd name="connsiteX23-109" fmla="*/ 3554921 w 3888432"/>
              <a:gd name="connsiteY23-110" fmla="*/ 0 h 3960440"/>
              <a:gd name="connsiteX24-111" fmla="*/ 3888432 w 3888432"/>
              <a:gd name="connsiteY24-112" fmla="*/ 333511 h 3960440"/>
              <a:gd name="connsiteX25-113" fmla="*/ 3888432 w 3888432"/>
              <a:gd name="connsiteY25-114" fmla="*/ 3626929 h 3960440"/>
              <a:gd name="connsiteX26-115" fmla="*/ 3554921 w 3888432"/>
              <a:gd name="connsiteY26-116" fmla="*/ 3960440 h 3960440"/>
              <a:gd name="connsiteX27-117" fmla="*/ 333511 w 3888432"/>
              <a:gd name="connsiteY27-118" fmla="*/ 3960440 h 3960440"/>
              <a:gd name="connsiteX28-119" fmla="*/ 0 w 3888432"/>
              <a:gd name="connsiteY28-120" fmla="*/ 3626929 h 3960440"/>
              <a:gd name="connsiteX29-121" fmla="*/ 0 w 3888432"/>
              <a:gd name="connsiteY29-122" fmla="*/ 333511 h 3960440"/>
              <a:gd name="connsiteX30-123" fmla="*/ 333511 w 3888432"/>
              <a:gd name="connsiteY30-124" fmla="*/ 0 h 3960440"/>
              <a:gd name="connsiteX0-125" fmla="*/ 554477 w 3888432"/>
              <a:gd name="connsiteY0-126" fmla="*/ 1512168 h 3960440"/>
              <a:gd name="connsiteX1-127" fmla="*/ 554477 w 3888432"/>
              <a:gd name="connsiteY1-128" fmla="*/ 3312368 h 3960440"/>
              <a:gd name="connsiteX2-129" fmla="*/ 1201638 w 3888432"/>
              <a:gd name="connsiteY2-130" fmla="*/ 3312368 h 3960440"/>
              <a:gd name="connsiteX3-131" fmla="*/ 1201638 w 3888432"/>
              <a:gd name="connsiteY3-132" fmla="*/ 1512168 h 3960440"/>
              <a:gd name="connsiteX4-133" fmla="*/ 554477 w 3888432"/>
              <a:gd name="connsiteY4-134" fmla="*/ 1512168 h 3960440"/>
              <a:gd name="connsiteX5-135" fmla="*/ 2840340 w 3888432"/>
              <a:gd name="connsiteY5-136" fmla="*/ 1479943 h 3960440"/>
              <a:gd name="connsiteX6-137" fmla="*/ 2136833 w 3888432"/>
              <a:gd name="connsiteY6-138" fmla="*/ 1785510 h 3960440"/>
              <a:gd name="connsiteX7-139" fmla="*/ 2136833 w 3888432"/>
              <a:gd name="connsiteY7-140" fmla="*/ 1510185 h 3960440"/>
              <a:gd name="connsiteX8-141" fmla="*/ 1489672 w 3888432"/>
              <a:gd name="connsiteY8-142" fmla="*/ 1510185 h 3960440"/>
              <a:gd name="connsiteX9-143" fmla="*/ 1489672 w 3888432"/>
              <a:gd name="connsiteY9-144" fmla="*/ 3310385 h 3960440"/>
              <a:gd name="connsiteX10-145" fmla="*/ 2136833 w 3888432"/>
              <a:gd name="connsiteY10-146" fmla="*/ 3310385 h 3960440"/>
              <a:gd name="connsiteX11-147" fmla="*/ 2136833 w 3888432"/>
              <a:gd name="connsiteY11-148" fmla="*/ 2084121 h 3960440"/>
              <a:gd name="connsiteX12-149" fmla="*/ 2673919 w 3888432"/>
              <a:gd name="connsiteY12-150" fmla="*/ 2138897 h 3960440"/>
              <a:gd name="connsiteX13-151" fmla="*/ 2679688 w 3888432"/>
              <a:gd name="connsiteY13-152" fmla="*/ 3312366 h 3960440"/>
              <a:gd name="connsiteX14-153" fmla="*/ 3326849 w 3888432"/>
              <a:gd name="connsiteY14-154" fmla="*/ 3312366 h 3960440"/>
              <a:gd name="connsiteX15-155" fmla="*/ 3333768 w 3888432"/>
              <a:gd name="connsiteY15-156" fmla="*/ 2128613 h 3960440"/>
              <a:gd name="connsiteX16-157" fmla="*/ 2840340 w 3888432"/>
              <a:gd name="connsiteY16-158" fmla="*/ 1479943 h 3960440"/>
              <a:gd name="connsiteX17-159" fmla="*/ 878058 w 3888432"/>
              <a:gd name="connsiteY17-160" fmla="*/ 648072 h 3960440"/>
              <a:gd name="connsiteX18-161" fmla="*/ 554477 w 3888432"/>
              <a:gd name="connsiteY18-162" fmla="*/ 971653 h 3960440"/>
              <a:gd name="connsiteX19-163" fmla="*/ 878058 w 3888432"/>
              <a:gd name="connsiteY19-164" fmla="*/ 1295234 h 3960440"/>
              <a:gd name="connsiteX20-165" fmla="*/ 1201639 w 3888432"/>
              <a:gd name="connsiteY20-166" fmla="*/ 971653 h 3960440"/>
              <a:gd name="connsiteX21-167" fmla="*/ 878058 w 3888432"/>
              <a:gd name="connsiteY21-168" fmla="*/ 648072 h 3960440"/>
              <a:gd name="connsiteX22-169" fmla="*/ 333511 w 3888432"/>
              <a:gd name="connsiteY22-170" fmla="*/ 0 h 3960440"/>
              <a:gd name="connsiteX23-171" fmla="*/ 3554921 w 3888432"/>
              <a:gd name="connsiteY23-172" fmla="*/ 0 h 3960440"/>
              <a:gd name="connsiteX24-173" fmla="*/ 3888432 w 3888432"/>
              <a:gd name="connsiteY24-174" fmla="*/ 333511 h 3960440"/>
              <a:gd name="connsiteX25-175" fmla="*/ 3888432 w 3888432"/>
              <a:gd name="connsiteY25-176" fmla="*/ 3626929 h 3960440"/>
              <a:gd name="connsiteX26-177" fmla="*/ 3554921 w 3888432"/>
              <a:gd name="connsiteY26-178" fmla="*/ 3960440 h 3960440"/>
              <a:gd name="connsiteX27-179" fmla="*/ 333511 w 3888432"/>
              <a:gd name="connsiteY27-180" fmla="*/ 3960440 h 3960440"/>
              <a:gd name="connsiteX28-181" fmla="*/ 0 w 3888432"/>
              <a:gd name="connsiteY28-182" fmla="*/ 3626929 h 3960440"/>
              <a:gd name="connsiteX29-183" fmla="*/ 0 w 3888432"/>
              <a:gd name="connsiteY29-184" fmla="*/ 333511 h 3960440"/>
              <a:gd name="connsiteX30-185" fmla="*/ 333511 w 3888432"/>
              <a:gd name="connsiteY30-186" fmla="*/ 0 h 3960440"/>
              <a:gd name="connsiteX0-187" fmla="*/ 554477 w 3888432"/>
              <a:gd name="connsiteY0-188" fmla="*/ 1512168 h 3960440"/>
              <a:gd name="connsiteX1-189" fmla="*/ 554477 w 3888432"/>
              <a:gd name="connsiteY1-190" fmla="*/ 3312368 h 3960440"/>
              <a:gd name="connsiteX2-191" fmla="*/ 1201638 w 3888432"/>
              <a:gd name="connsiteY2-192" fmla="*/ 3312368 h 3960440"/>
              <a:gd name="connsiteX3-193" fmla="*/ 1201638 w 3888432"/>
              <a:gd name="connsiteY3-194" fmla="*/ 1512168 h 3960440"/>
              <a:gd name="connsiteX4-195" fmla="*/ 554477 w 3888432"/>
              <a:gd name="connsiteY4-196" fmla="*/ 1512168 h 3960440"/>
              <a:gd name="connsiteX5-197" fmla="*/ 2840340 w 3888432"/>
              <a:gd name="connsiteY5-198" fmla="*/ 1479943 h 3960440"/>
              <a:gd name="connsiteX6-199" fmla="*/ 2136833 w 3888432"/>
              <a:gd name="connsiteY6-200" fmla="*/ 1785510 h 3960440"/>
              <a:gd name="connsiteX7-201" fmla="*/ 2136833 w 3888432"/>
              <a:gd name="connsiteY7-202" fmla="*/ 1510185 h 3960440"/>
              <a:gd name="connsiteX8-203" fmla="*/ 1489672 w 3888432"/>
              <a:gd name="connsiteY8-204" fmla="*/ 1510185 h 3960440"/>
              <a:gd name="connsiteX9-205" fmla="*/ 1489672 w 3888432"/>
              <a:gd name="connsiteY9-206" fmla="*/ 3310385 h 3960440"/>
              <a:gd name="connsiteX10-207" fmla="*/ 2136833 w 3888432"/>
              <a:gd name="connsiteY10-208" fmla="*/ 3310385 h 3960440"/>
              <a:gd name="connsiteX11-209" fmla="*/ 2136833 w 3888432"/>
              <a:gd name="connsiteY11-210" fmla="*/ 2084121 h 3960440"/>
              <a:gd name="connsiteX12-211" fmla="*/ 2673919 w 3888432"/>
              <a:gd name="connsiteY12-212" fmla="*/ 2138897 h 3960440"/>
              <a:gd name="connsiteX13-213" fmla="*/ 2679688 w 3888432"/>
              <a:gd name="connsiteY13-214" fmla="*/ 3312366 h 3960440"/>
              <a:gd name="connsiteX14-215" fmla="*/ 3326849 w 3888432"/>
              <a:gd name="connsiteY14-216" fmla="*/ 3312366 h 3960440"/>
              <a:gd name="connsiteX15-217" fmla="*/ 3333768 w 3888432"/>
              <a:gd name="connsiteY15-218" fmla="*/ 2128613 h 3960440"/>
              <a:gd name="connsiteX16-219" fmla="*/ 2840340 w 3888432"/>
              <a:gd name="connsiteY16-220" fmla="*/ 1479943 h 3960440"/>
              <a:gd name="connsiteX17-221" fmla="*/ 878058 w 3888432"/>
              <a:gd name="connsiteY17-222" fmla="*/ 648072 h 3960440"/>
              <a:gd name="connsiteX18-223" fmla="*/ 554477 w 3888432"/>
              <a:gd name="connsiteY18-224" fmla="*/ 971653 h 3960440"/>
              <a:gd name="connsiteX19-225" fmla="*/ 878058 w 3888432"/>
              <a:gd name="connsiteY19-226" fmla="*/ 1295234 h 3960440"/>
              <a:gd name="connsiteX20-227" fmla="*/ 1201639 w 3888432"/>
              <a:gd name="connsiteY20-228" fmla="*/ 971653 h 3960440"/>
              <a:gd name="connsiteX21-229" fmla="*/ 878058 w 3888432"/>
              <a:gd name="connsiteY21-230" fmla="*/ 648072 h 3960440"/>
              <a:gd name="connsiteX22-231" fmla="*/ 333511 w 3888432"/>
              <a:gd name="connsiteY22-232" fmla="*/ 0 h 3960440"/>
              <a:gd name="connsiteX23-233" fmla="*/ 3554921 w 3888432"/>
              <a:gd name="connsiteY23-234" fmla="*/ 0 h 3960440"/>
              <a:gd name="connsiteX24-235" fmla="*/ 3888432 w 3888432"/>
              <a:gd name="connsiteY24-236" fmla="*/ 333511 h 3960440"/>
              <a:gd name="connsiteX25-237" fmla="*/ 3888432 w 3888432"/>
              <a:gd name="connsiteY25-238" fmla="*/ 3626929 h 3960440"/>
              <a:gd name="connsiteX26-239" fmla="*/ 3554921 w 3888432"/>
              <a:gd name="connsiteY26-240" fmla="*/ 3960440 h 3960440"/>
              <a:gd name="connsiteX27-241" fmla="*/ 333511 w 3888432"/>
              <a:gd name="connsiteY27-242" fmla="*/ 3960440 h 3960440"/>
              <a:gd name="connsiteX28-243" fmla="*/ 0 w 3888432"/>
              <a:gd name="connsiteY28-244" fmla="*/ 3626929 h 3960440"/>
              <a:gd name="connsiteX29-245" fmla="*/ 0 w 3888432"/>
              <a:gd name="connsiteY29-246" fmla="*/ 333511 h 3960440"/>
              <a:gd name="connsiteX30-247" fmla="*/ 333511 w 3888432"/>
              <a:gd name="connsiteY30-248" fmla="*/ 0 h 3960440"/>
              <a:gd name="connsiteX0-249" fmla="*/ 554477 w 3888432"/>
              <a:gd name="connsiteY0-250" fmla="*/ 1512168 h 3960440"/>
              <a:gd name="connsiteX1-251" fmla="*/ 554477 w 3888432"/>
              <a:gd name="connsiteY1-252" fmla="*/ 3312368 h 3960440"/>
              <a:gd name="connsiteX2-253" fmla="*/ 1201638 w 3888432"/>
              <a:gd name="connsiteY2-254" fmla="*/ 3312368 h 3960440"/>
              <a:gd name="connsiteX3-255" fmla="*/ 1201638 w 3888432"/>
              <a:gd name="connsiteY3-256" fmla="*/ 1512168 h 3960440"/>
              <a:gd name="connsiteX4-257" fmla="*/ 554477 w 3888432"/>
              <a:gd name="connsiteY4-258" fmla="*/ 1512168 h 3960440"/>
              <a:gd name="connsiteX5-259" fmla="*/ 2840340 w 3888432"/>
              <a:gd name="connsiteY5-260" fmla="*/ 1479943 h 3960440"/>
              <a:gd name="connsiteX6-261" fmla="*/ 2136833 w 3888432"/>
              <a:gd name="connsiteY6-262" fmla="*/ 1785510 h 3960440"/>
              <a:gd name="connsiteX7-263" fmla="*/ 2136833 w 3888432"/>
              <a:gd name="connsiteY7-264" fmla="*/ 1510185 h 3960440"/>
              <a:gd name="connsiteX8-265" fmla="*/ 1489672 w 3888432"/>
              <a:gd name="connsiteY8-266" fmla="*/ 1510185 h 3960440"/>
              <a:gd name="connsiteX9-267" fmla="*/ 1489672 w 3888432"/>
              <a:gd name="connsiteY9-268" fmla="*/ 3310385 h 3960440"/>
              <a:gd name="connsiteX10-269" fmla="*/ 2136833 w 3888432"/>
              <a:gd name="connsiteY10-270" fmla="*/ 3310385 h 3960440"/>
              <a:gd name="connsiteX11-271" fmla="*/ 2136833 w 3888432"/>
              <a:gd name="connsiteY11-272" fmla="*/ 2084121 h 3960440"/>
              <a:gd name="connsiteX12-273" fmla="*/ 2673919 w 3888432"/>
              <a:gd name="connsiteY12-274" fmla="*/ 2138897 h 3960440"/>
              <a:gd name="connsiteX13-275" fmla="*/ 2679688 w 3888432"/>
              <a:gd name="connsiteY13-276" fmla="*/ 3312366 h 3960440"/>
              <a:gd name="connsiteX14-277" fmla="*/ 3326849 w 3888432"/>
              <a:gd name="connsiteY14-278" fmla="*/ 3312366 h 3960440"/>
              <a:gd name="connsiteX15-279" fmla="*/ 3333768 w 3888432"/>
              <a:gd name="connsiteY15-280" fmla="*/ 2128613 h 3960440"/>
              <a:gd name="connsiteX16-281" fmla="*/ 2840340 w 3888432"/>
              <a:gd name="connsiteY16-282" fmla="*/ 1479943 h 3960440"/>
              <a:gd name="connsiteX17-283" fmla="*/ 878058 w 3888432"/>
              <a:gd name="connsiteY17-284" fmla="*/ 648072 h 3960440"/>
              <a:gd name="connsiteX18-285" fmla="*/ 554477 w 3888432"/>
              <a:gd name="connsiteY18-286" fmla="*/ 971653 h 3960440"/>
              <a:gd name="connsiteX19-287" fmla="*/ 878058 w 3888432"/>
              <a:gd name="connsiteY19-288" fmla="*/ 1295234 h 3960440"/>
              <a:gd name="connsiteX20-289" fmla="*/ 1201639 w 3888432"/>
              <a:gd name="connsiteY20-290" fmla="*/ 971653 h 3960440"/>
              <a:gd name="connsiteX21-291" fmla="*/ 878058 w 3888432"/>
              <a:gd name="connsiteY21-292" fmla="*/ 648072 h 3960440"/>
              <a:gd name="connsiteX22-293" fmla="*/ 333511 w 3888432"/>
              <a:gd name="connsiteY22-294" fmla="*/ 0 h 3960440"/>
              <a:gd name="connsiteX23-295" fmla="*/ 3554921 w 3888432"/>
              <a:gd name="connsiteY23-296" fmla="*/ 0 h 3960440"/>
              <a:gd name="connsiteX24-297" fmla="*/ 3888432 w 3888432"/>
              <a:gd name="connsiteY24-298" fmla="*/ 333511 h 3960440"/>
              <a:gd name="connsiteX25-299" fmla="*/ 3888432 w 3888432"/>
              <a:gd name="connsiteY25-300" fmla="*/ 3626929 h 3960440"/>
              <a:gd name="connsiteX26-301" fmla="*/ 3554921 w 3888432"/>
              <a:gd name="connsiteY26-302" fmla="*/ 3960440 h 3960440"/>
              <a:gd name="connsiteX27-303" fmla="*/ 333511 w 3888432"/>
              <a:gd name="connsiteY27-304" fmla="*/ 3960440 h 3960440"/>
              <a:gd name="connsiteX28-305" fmla="*/ 0 w 3888432"/>
              <a:gd name="connsiteY28-306" fmla="*/ 3626929 h 3960440"/>
              <a:gd name="connsiteX29-307" fmla="*/ 0 w 3888432"/>
              <a:gd name="connsiteY29-308" fmla="*/ 333511 h 3960440"/>
              <a:gd name="connsiteX30-309" fmla="*/ 333511 w 3888432"/>
              <a:gd name="connsiteY30-310" fmla="*/ 0 h 3960440"/>
              <a:gd name="connsiteX0-311" fmla="*/ 554477 w 3888432"/>
              <a:gd name="connsiteY0-312" fmla="*/ 1512168 h 3960440"/>
              <a:gd name="connsiteX1-313" fmla="*/ 554477 w 3888432"/>
              <a:gd name="connsiteY1-314" fmla="*/ 3312368 h 3960440"/>
              <a:gd name="connsiteX2-315" fmla="*/ 1201638 w 3888432"/>
              <a:gd name="connsiteY2-316" fmla="*/ 3312368 h 3960440"/>
              <a:gd name="connsiteX3-317" fmla="*/ 1201638 w 3888432"/>
              <a:gd name="connsiteY3-318" fmla="*/ 1512168 h 3960440"/>
              <a:gd name="connsiteX4-319" fmla="*/ 554477 w 3888432"/>
              <a:gd name="connsiteY4-320" fmla="*/ 1512168 h 3960440"/>
              <a:gd name="connsiteX5-321" fmla="*/ 2840340 w 3888432"/>
              <a:gd name="connsiteY5-322" fmla="*/ 1479943 h 3960440"/>
              <a:gd name="connsiteX6-323" fmla="*/ 2136833 w 3888432"/>
              <a:gd name="connsiteY6-324" fmla="*/ 1785510 h 3960440"/>
              <a:gd name="connsiteX7-325" fmla="*/ 2136833 w 3888432"/>
              <a:gd name="connsiteY7-326" fmla="*/ 1510185 h 3960440"/>
              <a:gd name="connsiteX8-327" fmla="*/ 1489672 w 3888432"/>
              <a:gd name="connsiteY8-328" fmla="*/ 1510185 h 3960440"/>
              <a:gd name="connsiteX9-329" fmla="*/ 1489672 w 3888432"/>
              <a:gd name="connsiteY9-330" fmla="*/ 3310385 h 3960440"/>
              <a:gd name="connsiteX10-331" fmla="*/ 2136833 w 3888432"/>
              <a:gd name="connsiteY10-332" fmla="*/ 3310385 h 3960440"/>
              <a:gd name="connsiteX11-333" fmla="*/ 2147184 w 3888432"/>
              <a:gd name="connsiteY11-334" fmla="*/ 2155564 h 3960440"/>
              <a:gd name="connsiteX12-335" fmla="*/ 2673919 w 3888432"/>
              <a:gd name="connsiteY12-336" fmla="*/ 2138897 h 3960440"/>
              <a:gd name="connsiteX13-337" fmla="*/ 2679688 w 3888432"/>
              <a:gd name="connsiteY13-338" fmla="*/ 3312366 h 3960440"/>
              <a:gd name="connsiteX14-339" fmla="*/ 3326849 w 3888432"/>
              <a:gd name="connsiteY14-340" fmla="*/ 3312366 h 3960440"/>
              <a:gd name="connsiteX15-341" fmla="*/ 3333768 w 3888432"/>
              <a:gd name="connsiteY15-342" fmla="*/ 2128613 h 3960440"/>
              <a:gd name="connsiteX16-343" fmla="*/ 2840340 w 3888432"/>
              <a:gd name="connsiteY16-344" fmla="*/ 1479943 h 3960440"/>
              <a:gd name="connsiteX17-345" fmla="*/ 878058 w 3888432"/>
              <a:gd name="connsiteY17-346" fmla="*/ 648072 h 3960440"/>
              <a:gd name="connsiteX18-347" fmla="*/ 554477 w 3888432"/>
              <a:gd name="connsiteY18-348" fmla="*/ 971653 h 3960440"/>
              <a:gd name="connsiteX19-349" fmla="*/ 878058 w 3888432"/>
              <a:gd name="connsiteY19-350" fmla="*/ 1295234 h 3960440"/>
              <a:gd name="connsiteX20-351" fmla="*/ 1201639 w 3888432"/>
              <a:gd name="connsiteY20-352" fmla="*/ 971653 h 3960440"/>
              <a:gd name="connsiteX21-353" fmla="*/ 878058 w 3888432"/>
              <a:gd name="connsiteY21-354" fmla="*/ 648072 h 3960440"/>
              <a:gd name="connsiteX22-355" fmla="*/ 333511 w 3888432"/>
              <a:gd name="connsiteY22-356" fmla="*/ 0 h 3960440"/>
              <a:gd name="connsiteX23-357" fmla="*/ 3554921 w 3888432"/>
              <a:gd name="connsiteY23-358" fmla="*/ 0 h 3960440"/>
              <a:gd name="connsiteX24-359" fmla="*/ 3888432 w 3888432"/>
              <a:gd name="connsiteY24-360" fmla="*/ 333511 h 3960440"/>
              <a:gd name="connsiteX25-361" fmla="*/ 3888432 w 3888432"/>
              <a:gd name="connsiteY25-362" fmla="*/ 3626929 h 3960440"/>
              <a:gd name="connsiteX26-363" fmla="*/ 3554921 w 3888432"/>
              <a:gd name="connsiteY26-364" fmla="*/ 3960440 h 3960440"/>
              <a:gd name="connsiteX27-365" fmla="*/ 333511 w 3888432"/>
              <a:gd name="connsiteY27-366" fmla="*/ 3960440 h 3960440"/>
              <a:gd name="connsiteX28-367" fmla="*/ 0 w 3888432"/>
              <a:gd name="connsiteY28-368" fmla="*/ 3626929 h 3960440"/>
              <a:gd name="connsiteX29-369" fmla="*/ 0 w 3888432"/>
              <a:gd name="connsiteY29-370" fmla="*/ 333511 h 3960440"/>
              <a:gd name="connsiteX30-371" fmla="*/ 333511 w 3888432"/>
              <a:gd name="connsiteY30-372" fmla="*/ 0 h 3960440"/>
              <a:gd name="connsiteX0-373" fmla="*/ 554477 w 3888432"/>
              <a:gd name="connsiteY0-374" fmla="*/ 1512168 h 3960440"/>
              <a:gd name="connsiteX1-375" fmla="*/ 554477 w 3888432"/>
              <a:gd name="connsiteY1-376" fmla="*/ 3312368 h 3960440"/>
              <a:gd name="connsiteX2-377" fmla="*/ 1201638 w 3888432"/>
              <a:gd name="connsiteY2-378" fmla="*/ 3312368 h 3960440"/>
              <a:gd name="connsiteX3-379" fmla="*/ 1201638 w 3888432"/>
              <a:gd name="connsiteY3-380" fmla="*/ 1512168 h 3960440"/>
              <a:gd name="connsiteX4-381" fmla="*/ 554477 w 3888432"/>
              <a:gd name="connsiteY4-382" fmla="*/ 1512168 h 3960440"/>
              <a:gd name="connsiteX5-383" fmla="*/ 2840340 w 3888432"/>
              <a:gd name="connsiteY5-384" fmla="*/ 1479943 h 3960440"/>
              <a:gd name="connsiteX6-385" fmla="*/ 2136833 w 3888432"/>
              <a:gd name="connsiteY6-386" fmla="*/ 1785510 h 3960440"/>
              <a:gd name="connsiteX7-387" fmla="*/ 2136833 w 3888432"/>
              <a:gd name="connsiteY7-388" fmla="*/ 1510185 h 3960440"/>
              <a:gd name="connsiteX8-389" fmla="*/ 1489672 w 3888432"/>
              <a:gd name="connsiteY8-390" fmla="*/ 1510185 h 3960440"/>
              <a:gd name="connsiteX9-391" fmla="*/ 1489672 w 3888432"/>
              <a:gd name="connsiteY9-392" fmla="*/ 3310385 h 3960440"/>
              <a:gd name="connsiteX10-393" fmla="*/ 2136833 w 3888432"/>
              <a:gd name="connsiteY10-394" fmla="*/ 3310385 h 3960440"/>
              <a:gd name="connsiteX11-395" fmla="*/ 2147184 w 3888432"/>
              <a:gd name="connsiteY11-396" fmla="*/ 2155564 h 3960440"/>
              <a:gd name="connsiteX12-397" fmla="*/ 2673919 w 3888432"/>
              <a:gd name="connsiteY12-398" fmla="*/ 2138897 h 3960440"/>
              <a:gd name="connsiteX13-399" fmla="*/ 2679688 w 3888432"/>
              <a:gd name="connsiteY13-400" fmla="*/ 3312366 h 3960440"/>
              <a:gd name="connsiteX14-401" fmla="*/ 3326849 w 3888432"/>
              <a:gd name="connsiteY14-402" fmla="*/ 3312366 h 3960440"/>
              <a:gd name="connsiteX15-403" fmla="*/ 3333768 w 3888432"/>
              <a:gd name="connsiteY15-404" fmla="*/ 2128613 h 3960440"/>
              <a:gd name="connsiteX16-405" fmla="*/ 2840340 w 3888432"/>
              <a:gd name="connsiteY16-406" fmla="*/ 1479943 h 3960440"/>
              <a:gd name="connsiteX17-407" fmla="*/ 878058 w 3888432"/>
              <a:gd name="connsiteY17-408" fmla="*/ 648072 h 3960440"/>
              <a:gd name="connsiteX18-409" fmla="*/ 554477 w 3888432"/>
              <a:gd name="connsiteY18-410" fmla="*/ 971653 h 3960440"/>
              <a:gd name="connsiteX19-411" fmla="*/ 878058 w 3888432"/>
              <a:gd name="connsiteY19-412" fmla="*/ 1295234 h 3960440"/>
              <a:gd name="connsiteX20-413" fmla="*/ 1201639 w 3888432"/>
              <a:gd name="connsiteY20-414" fmla="*/ 971653 h 3960440"/>
              <a:gd name="connsiteX21-415" fmla="*/ 878058 w 3888432"/>
              <a:gd name="connsiteY21-416" fmla="*/ 648072 h 3960440"/>
              <a:gd name="connsiteX22-417" fmla="*/ 333511 w 3888432"/>
              <a:gd name="connsiteY22-418" fmla="*/ 0 h 3960440"/>
              <a:gd name="connsiteX23-419" fmla="*/ 3554921 w 3888432"/>
              <a:gd name="connsiteY23-420" fmla="*/ 0 h 3960440"/>
              <a:gd name="connsiteX24-421" fmla="*/ 3888432 w 3888432"/>
              <a:gd name="connsiteY24-422" fmla="*/ 333511 h 3960440"/>
              <a:gd name="connsiteX25-423" fmla="*/ 3888432 w 3888432"/>
              <a:gd name="connsiteY25-424" fmla="*/ 3626929 h 3960440"/>
              <a:gd name="connsiteX26-425" fmla="*/ 3554921 w 3888432"/>
              <a:gd name="connsiteY26-426" fmla="*/ 3960440 h 3960440"/>
              <a:gd name="connsiteX27-427" fmla="*/ 333511 w 3888432"/>
              <a:gd name="connsiteY27-428" fmla="*/ 3960440 h 3960440"/>
              <a:gd name="connsiteX28-429" fmla="*/ 0 w 3888432"/>
              <a:gd name="connsiteY28-430" fmla="*/ 3626929 h 3960440"/>
              <a:gd name="connsiteX29-431" fmla="*/ 0 w 3888432"/>
              <a:gd name="connsiteY29-432" fmla="*/ 333511 h 3960440"/>
              <a:gd name="connsiteX30-433" fmla="*/ 333511 w 3888432"/>
              <a:gd name="connsiteY30-434" fmla="*/ 0 h 3960440"/>
              <a:gd name="connsiteX0-435" fmla="*/ 554477 w 3888432"/>
              <a:gd name="connsiteY0-436" fmla="*/ 1512168 h 3960440"/>
              <a:gd name="connsiteX1-437" fmla="*/ 554477 w 3888432"/>
              <a:gd name="connsiteY1-438" fmla="*/ 3312368 h 3960440"/>
              <a:gd name="connsiteX2-439" fmla="*/ 1201638 w 3888432"/>
              <a:gd name="connsiteY2-440" fmla="*/ 3312368 h 3960440"/>
              <a:gd name="connsiteX3-441" fmla="*/ 1201638 w 3888432"/>
              <a:gd name="connsiteY3-442" fmla="*/ 1512168 h 3960440"/>
              <a:gd name="connsiteX4-443" fmla="*/ 554477 w 3888432"/>
              <a:gd name="connsiteY4-444" fmla="*/ 1512168 h 3960440"/>
              <a:gd name="connsiteX5-445" fmla="*/ 2840340 w 3888432"/>
              <a:gd name="connsiteY5-446" fmla="*/ 1479943 h 3960440"/>
              <a:gd name="connsiteX6-447" fmla="*/ 2136833 w 3888432"/>
              <a:gd name="connsiteY6-448" fmla="*/ 1785510 h 3960440"/>
              <a:gd name="connsiteX7-449" fmla="*/ 2136833 w 3888432"/>
              <a:gd name="connsiteY7-450" fmla="*/ 1510185 h 3960440"/>
              <a:gd name="connsiteX8-451" fmla="*/ 1489672 w 3888432"/>
              <a:gd name="connsiteY8-452" fmla="*/ 1510185 h 3960440"/>
              <a:gd name="connsiteX9-453" fmla="*/ 1489672 w 3888432"/>
              <a:gd name="connsiteY9-454" fmla="*/ 3310385 h 3960440"/>
              <a:gd name="connsiteX10-455" fmla="*/ 2136833 w 3888432"/>
              <a:gd name="connsiteY10-456" fmla="*/ 3310385 h 3960440"/>
              <a:gd name="connsiteX11-457" fmla="*/ 2147184 w 3888432"/>
              <a:gd name="connsiteY11-458" fmla="*/ 2155564 h 3960440"/>
              <a:gd name="connsiteX12-459" fmla="*/ 2673919 w 3888432"/>
              <a:gd name="connsiteY12-460" fmla="*/ 2138897 h 3960440"/>
              <a:gd name="connsiteX13-461" fmla="*/ 2679688 w 3888432"/>
              <a:gd name="connsiteY13-462" fmla="*/ 3312366 h 3960440"/>
              <a:gd name="connsiteX14-463" fmla="*/ 3326849 w 3888432"/>
              <a:gd name="connsiteY14-464" fmla="*/ 3312366 h 3960440"/>
              <a:gd name="connsiteX15-465" fmla="*/ 3333768 w 3888432"/>
              <a:gd name="connsiteY15-466" fmla="*/ 2128613 h 3960440"/>
              <a:gd name="connsiteX16-467" fmla="*/ 2840340 w 3888432"/>
              <a:gd name="connsiteY16-468" fmla="*/ 1479943 h 3960440"/>
              <a:gd name="connsiteX17-469" fmla="*/ 878058 w 3888432"/>
              <a:gd name="connsiteY17-470" fmla="*/ 648072 h 3960440"/>
              <a:gd name="connsiteX18-471" fmla="*/ 554477 w 3888432"/>
              <a:gd name="connsiteY18-472" fmla="*/ 971653 h 3960440"/>
              <a:gd name="connsiteX19-473" fmla="*/ 878058 w 3888432"/>
              <a:gd name="connsiteY19-474" fmla="*/ 1295234 h 3960440"/>
              <a:gd name="connsiteX20-475" fmla="*/ 1201639 w 3888432"/>
              <a:gd name="connsiteY20-476" fmla="*/ 971653 h 3960440"/>
              <a:gd name="connsiteX21-477" fmla="*/ 878058 w 3888432"/>
              <a:gd name="connsiteY21-478" fmla="*/ 648072 h 3960440"/>
              <a:gd name="connsiteX22-479" fmla="*/ 333511 w 3888432"/>
              <a:gd name="connsiteY22-480" fmla="*/ 0 h 3960440"/>
              <a:gd name="connsiteX23-481" fmla="*/ 3554921 w 3888432"/>
              <a:gd name="connsiteY23-482" fmla="*/ 0 h 3960440"/>
              <a:gd name="connsiteX24-483" fmla="*/ 3888432 w 3888432"/>
              <a:gd name="connsiteY24-484" fmla="*/ 333511 h 3960440"/>
              <a:gd name="connsiteX25-485" fmla="*/ 3888432 w 3888432"/>
              <a:gd name="connsiteY25-486" fmla="*/ 3626929 h 3960440"/>
              <a:gd name="connsiteX26-487" fmla="*/ 3554921 w 3888432"/>
              <a:gd name="connsiteY26-488" fmla="*/ 3960440 h 3960440"/>
              <a:gd name="connsiteX27-489" fmla="*/ 333511 w 3888432"/>
              <a:gd name="connsiteY27-490" fmla="*/ 3960440 h 3960440"/>
              <a:gd name="connsiteX28-491" fmla="*/ 0 w 3888432"/>
              <a:gd name="connsiteY28-492" fmla="*/ 3626929 h 3960440"/>
              <a:gd name="connsiteX29-493" fmla="*/ 0 w 3888432"/>
              <a:gd name="connsiteY29-494" fmla="*/ 333511 h 3960440"/>
              <a:gd name="connsiteX30-495" fmla="*/ 333511 w 3888432"/>
              <a:gd name="connsiteY30-496" fmla="*/ 0 h 39604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9" name="Rounded Rectangle 2"/>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1" fmla="*/ 3160999 w 3960000"/>
              <a:gd name="connsiteY0-2" fmla="*/ 1374274 h 3960000"/>
              <a:gd name="connsiteX1-3" fmla="*/ 3155132 w 3960000"/>
              <a:gd name="connsiteY1-4" fmla="*/ 1419362 h 3960000"/>
              <a:gd name="connsiteX2-5" fmla="*/ 3155131 w 3960000"/>
              <a:gd name="connsiteY2-6" fmla="*/ 1419362 h 3960000"/>
              <a:gd name="connsiteX3-7" fmla="*/ 3160999 w 3960000"/>
              <a:gd name="connsiteY3-8" fmla="*/ 1374274 h 3960000"/>
              <a:gd name="connsiteX4-9" fmla="*/ 2538382 w 3960000"/>
              <a:gd name="connsiteY4-10" fmla="*/ 802616 h 3960000"/>
              <a:gd name="connsiteX5-11" fmla="*/ 1921633 w 3960000"/>
              <a:gd name="connsiteY5-12" fmla="*/ 1419365 h 3960000"/>
              <a:gd name="connsiteX6-13" fmla="*/ 1942445 w 3960000"/>
              <a:gd name="connsiteY6-14" fmla="*/ 1570340 h 3960000"/>
              <a:gd name="connsiteX7-15" fmla="*/ 752016 w 3960000"/>
              <a:gd name="connsiteY7-16" fmla="*/ 931012 h 3960000"/>
              <a:gd name="connsiteX8-17" fmla="*/ 934030 w 3960000"/>
              <a:gd name="connsiteY8-18" fmla="*/ 1745738 h 3960000"/>
              <a:gd name="connsiteX9-19" fmla="*/ 665343 w 3960000"/>
              <a:gd name="connsiteY9-20" fmla="*/ 1650397 h 3960000"/>
              <a:gd name="connsiteX10-21" fmla="*/ 1111709 w 3960000"/>
              <a:gd name="connsiteY10-22" fmla="*/ 2257108 h 3960000"/>
              <a:gd name="connsiteX11-23" fmla="*/ 856023 w 3960000"/>
              <a:gd name="connsiteY11-24" fmla="*/ 2244108 h 3960000"/>
              <a:gd name="connsiteX12-25" fmla="*/ 1402064 w 3960000"/>
              <a:gd name="connsiteY12-26" fmla="*/ 2660137 h 3960000"/>
              <a:gd name="connsiteX13-27" fmla="*/ 552668 w 3960000"/>
              <a:gd name="connsiteY13-28" fmla="*/ 2902822 h 3960000"/>
              <a:gd name="connsiteX14-29" fmla="*/ 1978439 w 3960000"/>
              <a:gd name="connsiteY14-30" fmla="*/ 3093502 h 3960000"/>
              <a:gd name="connsiteX15-31" fmla="*/ 3053184 w 3960000"/>
              <a:gd name="connsiteY15-32" fmla="*/ 2031759 h 3960000"/>
              <a:gd name="connsiteX16-33" fmla="*/ 3207849 w 3960000"/>
              <a:gd name="connsiteY16-34" fmla="*/ 1493166 h 3960000"/>
              <a:gd name="connsiteX17-35" fmla="*/ 3407333 w 3960000"/>
              <a:gd name="connsiteY17-36" fmla="*/ 1117847 h 3960000"/>
              <a:gd name="connsiteX18-37" fmla="*/ 3108461 w 3960000"/>
              <a:gd name="connsiteY18-38" fmla="*/ 1185086 h 3960000"/>
              <a:gd name="connsiteX19-39" fmla="*/ 3334650 w 3960000"/>
              <a:gd name="connsiteY19-40" fmla="*/ 883134 h 3960000"/>
              <a:gd name="connsiteX20-41" fmla="*/ 2995677 w 3960000"/>
              <a:gd name="connsiteY20-42" fmla="*/ 1008938 h 3960000"/>
              <a:gd name="connsiteX21-43" fmla="*/ 2538382 w 3960000"/>
              <a:gd name="connsiteY21-44" fmla="*/ 802616 h 3960000"/>
              <a:gd name="connsiteX22-45" fmla="*/ 308009 w 3960000"/>
              <a:gd name="connsiteY22-46" fmla="*/ 0 h 3960000"/>
              <a:gd name="connsiteX23-47" fmla="*/ 3651991 w 3960000"/>
              <a:gd name="connsiteY23-48" fmla="*/ 0 h 3960000"/>
              <a:gd name="connsiteX24-49" fmla="*/ 3960000 w 3960000"/>
              <a:gd name="connsiteY24-50" fmla="*/ 308009 h 3960000"/>
              <a:gd name="connsiteX25-51" fmla="*/ 3960000 w 3960000"/>
              <a:gd name="connsiteY25-52" fmla="*/ 3651991 h 3960000"/>
              <a:gd name="connsiteX26-53" fmla="*/ 3651991 w 3960000"/>
              <a:gd name="connsiteY26-54" fmla="*/ 3960000 h 3960000"/>
              <a:gd name="connsiteX27-55" fmla="*/ 308009 w 3960000"/>
              <a:gd name="connsiteY27-56" fmla="*/ 3960000 h 3960000"/>
              <a:gd name="connsiteX28-57" fmla="*/ 0 w 3960000"/>
              <a:gd name="connsiteY28-58" fmla="*/ 3651991 h 3960000"/>
              <a:gd name="connsiteX29-59" fmla="*/ 0 w 3960000"/>
              <a:gd name="connsiteY29-60" fmla="*/ 308009 h 3960000"/>
              <a:gd name="connsiteX30-61" fmla="*/ 308009 w 3960000"/>
              <a:gd name="connsiteY30-62" fmla="*/ 0 h 3960000"/>
              <a:gd name="connsiteX0-63" fmla="*/ 3160999 w 3960000"/>
              <a:gd name="connsiteY0-64" fmla="*/ 1374274 h 3960000"/>
              <a:gd name="connsiteX1-65" fmla="*/ 3155132 w 3960000"/>
              <a:gd name="connsiteY1-66" fmla="*/ 1419362 h 3960000"/>
              <a:gd name="connsiteX2-67" fmla="*/ 3160999 w 3960000"/>
              <a:gd name="connsiteY2-68" fmla="*/ 1374274 h 3960000"/>
              <a:gd name="connsiteX3-69" fmla="*/ 2538382 w 3960000"/>
              <a:gd name="connsiteY3-70" fmla="*/ 802616 h 3960000"/>
              <a:gd name="connsiteX4-71" fmla="*/ 1921633 w 3960000"/>
              <a:gd name="connsiteY4-72" fmla="*/ 1419365 h 3960000"/>
              <a:gd name="connsiteX5-73" fmla="*/ 1942445 w 3960000"/>
              <a:gd name="connsiteY5-74" fmla="*/ 1570340 h 3960000"/>
              <a:gd name="connsiteX6-75" fmla="*/ 752016 w 3960000"/>
              <a:gd name="connsiteY6-76" fmla="*/ 931012 h 3960000"/>
              <a:gd name="connsiteX7-77" fmla="*/ 934030 w 3960000"/>
              <a:gd name="connsiteY7-78" fmla="*/ 1745738 h 3960000"/>
              <a:gd name="connsiteX8-79" fmla="*/ 665343 w 3960000"/>
              <a:gd name="connsiteY8-80" fmla="*/ 1650397 h 3960000"/>
              <a:gd name="connsiteX9-81" fmla="*/ 1111709 w 3960000"/>
              <a:gd name="connsiteY9-82" fmla="*/ 2257108 h 3960000"/>
              <a:gd name="connsiteX10-83" fmla="*/ 856023 w 3960000"/>
              <a:gd name="connsiteY10-84" fmla="*/ 2244108 h 3960000"/>
              <a:gd name="connsiteX11-85" fmla="*/ 1402064 w 3960000"/>
              <a:gd name="connsiteY11-86" fmla="*/ 2660137 h 3960000"/>
              <a:gd name="connsiteX12-87" fmla="*/ 552668 w 3960000"/>
              <a:gd name="connsiteY12-88" fmla="*/ 2902822 h 3960000"/>
              <a:gd name="connsiteX13-89" fmla="*/ 1978439 w 3960000"/>
              <a:gd name="connsiteY13-90" fmla="*/ 3093502 h 3960000"/>
              <a:gd name="connsiteX14-91" fmla="*/ 3053184 w 3960000"/>
              <a:gd name="connsiteY14-92" fmla="*/ 2031759 h 3960000"/>
              <a:gd name="connsiteX15-93" fmla="*/ 3207849 w 3960000"/>
              <a:gd name="connsiteY15-94" fmla="*/ 1493166 h 3960000"/>
              <a:gd name="connsiteX16-95" fmla="*/ 3407333 w 3960000"/>
              <a:gd name="connsiteY16-96" fmla="*/ 1117847 h 3960000"/>
              <a:gd name="connsiteX17-97" fmla="*/ 3108461 w 3960000"/>
              <a:gd name="connsiteY17-98" fmla="*/ 1185086 h 3960000"/>
              <a:gd name="connsiteX18-99" fmla="*/ 3334650 w 3960000"/>
              <a:gd name="connsiteY18-100" fmla="*/ 883134 h 3960000"/>
              <a:gd name="connsiteX19-101" fmla="*/ 2995677 w 3960000"/>
              <a:gd name="connsiteY19-102" fmla="*/ 1008938 h 3960000"/>
              <a:gd name="connsiteX20-103" fmla="*/ 2538382 w 3960000"/>
              <a:gd name="connsiteY20-104" fmla="*/ 802616 h 3960000"/>
              <a:gd name="connsiteX21-105" fmla="*/ 308009 w 3960000"/>
              <a:gd name="connsiteY21-106" fmla="*/ 0 h 3960000"/>
              <a:gd name="connsiteX22-107" fmla="*/ 3651991 w 3960000"/>
              <a:gd name="connsiteY22-108" fmla="*/ 0 h 3960000"/>
              <a:gd name="connsiteX23-109" fmla="*/ 3960000 w 3960000"/>
              <a:gd name="connsiteY23-110" fmla="*/ 308009 h 3960000"/>
              <a:gd name="connsiteX24-111" fmla="*/ 3960000 w 3960000"/>
              <a:gd name="connsiteY24-112" fmla="*/ 3651991 h 3960000"/>
              <a:gd name="connsiteX25-113" fmla="*/ 3651991 w 3960000"/>
              <a:gd name="connsiteY25-114" fmla="*/ 3960000 h 3960000"/>
              <a:gd name="connsiteX26-115" fmla="*/ 308009 w 3960000"/>
              <a:gd name="connsiteY26-116" fmla="*/ 3960000 h 3960000"/>
              <a:gd name="connsiteX27-117" fmla="*/ 0 w 3960000"/>
              <a:gd name="connsiteY27-118" fmla="*/ 3651991 h 3960000"/>
              <a:gd name="connsiteX28-119" fmla="*/ 0 w 3960000"/>
              <a:gd name="connsiteY28-120" fmla="*/ 308009 h 3960000"/>
              <a:gd name="connsiteX29-121" fmla="*/ 308009 w 3960000"/>
              <a:gd name="connsiteY29-122" fmla="*/ 0 h 3960000"/>
              <a:gd name="connsiteX0-123" fmla="*/ 3160999 w 3960000"/>
              <a:gd name="connsiteY0-124" fmla="*/ 1374274 h 3960000"/>
              <a:gd name="connsiteX1-125" fmla="*/ 3155132 w 3960000"/>
              <a:gd name="connsiteY1-126" fmla="*/ 1419362 h 3960000"/>
              <a:gd name="connsiteX2-127" fmla="*/ 3160999 w 3960000"/>
              <a:gd name="connsiteY2-128" fmla="*/ 1374274 h 3960000"/>
              <a:gd name="connsiteX3-129" fmla="*/ 2538382 w 3960000"/>
              <a:gd name="connsiteY3-130" fmla="*/ 802616 h 3960000"/>
              <a:gd name="connsiteX4-131" fmla="*/ 1921633 w 3960000"/>
              <a:gd name="connsiteY4-132" fmla="*/ 1419365 h 3960000"/>
              <a:gd name="connsiteX5-133" fmla="*/ 1942445 w 3960000"/>
              <a:gd name="connsiteY5-134" fmla="*/ 1570340 h 3960000"/>
              <a:gd name="connsiteX6-135" fmla="*/ 752016 w 3960000"/>
              <a:gd name="connsiteY6-136" fmla="*/ 931012 h 3960000"/>
              <a:gd name="connsiteX7-137" fmla="*/ 934030 w 3960000"/>
              <a:gd name="connsiteY7-138" fmla="*/ 1745738 h 3960000"/>
              <a:gd name="connsiteX8-139" fmla="*/ 665343 w 3960000"/>
              <a:gd name="connsiteY8-140" fmla="*/ 1650397 h 3960000"/>
              <a:gd name="connsiteX9-141" fmla="*/ 1111709 w 3960000"/>
              <a:gd name="connsiteY9-142" fmla="*/ 2257108 h 3960000"/>
              <a:gd name="connsiteX10-143" fmla="*/ 856023 w 3960000"/>
              <a:gd name="connsiteY10-144" fmla="*/ 2244108 h 3960000"/>
              <a:gd name="connsiteX11-145" fmla="*/ 1402064 w 3960000"/>
              <a:gd name="connsiteY11-146" fmla="*/ 2660137 h 3960000"/>
              <a:gd name="connsiteX12-147" fmla="*/ 552668 w 3960000"/>
              <a:gd name="connsiteY12-148" fmla="*/ 2902822 h 3960000"/>
              <a:gd name="connsiteX13-149" fmla="*/ 1978439 w 3960000"/>
              <a:gd name="connsiteY13-150" fmla="*/ 3093502 h 3960000"/>
              <a:gd name="connsiteX14-151" fmla="*/ 3053184 w 3960000"/>
              <a:gd name="connsiteY14-152" fmla="*/ 2031759 h 3960000"/>
              <a:gd name="connsiteX15-153" fmla="*/ 3207849 w 3960000"/>
              <a:gd name="connsiteY15-154" fmla="*/ 1493166 h 3960000"/>
              <a:gd name="connsiteX16-155" fmla="*/ 3407333 w 3960000"/>
              <a:gd name="connsiteY16-156" fmla="*/ 1117847 h 3960000"/>
              <a:gd name="connsiteX17-157" fmla="*/ 3140091 w 3960000"/>
              <a:gd name="connsiteY17-158" fmla="*/ 1227260 h 3960000"/>
              <a:gd name="connsiteX18-159" fmla="*/ 3334650 w 3960000"/>
              <a:gd name="connsiteY18-160" fmla="*/ 883134 h 3960000"/>
              <a:gd name="connsiteX19-161" fmla="*/ 2995677 w 3960000"/>
              <a:gd name="connsiteY19-162" fmla="*/ 1008938 h 3960000"/>
              <a:gd name="connsiteX20-163" fmla="*/ 2538382 w 3960000"/>
              <a:gd name="connsiteY20-164" fmla="*/ 802616 h 3960000"/>
              <a:gd name="connsiteX21-165" fmla="*/ 308009 w 3960000"/>
              <a:gd name="connsiteY21-166" fmla="*/ 0 h 3960000"/>
              <a:gd name="connsiteX22-167" fmla="*/ 3651991 w 3960000"/>
              <a:gd name="connsiteY22-168" fmla="*/ 0 h 3960000"/>
              <a:gd name="connsiteX23-169" fmla="*/ 3960000 w 3960000"/>
              <a:gd name="connsiteY23-170" fmla="*/ 308009 h 3960000"/>
              <a:gd name="connsiteX24-171" fmla="*/ 3960000 w 3960000"/>
              <a:gd name="connsiteY24-172" fmla="*/ 3651991 h 3960000"/>
              <a:gd name="connsiteX25-173" fmla="*/ 3651991 w 3960000"/>
              <a:gd name="connsiteY25-174" fmla="*/ 3960000 h 3960000"/>
              <a:gd name="connsiteX26-175" fmla="*/ 308009 w 3960000"/>
              <a:gd name="connsiteY26-176" fmla="*/ 3960000 h 3960000"/>
              <a:gd name="connsiteX27-177" fmla="*/ 0 w 3960000"/>
              <a:gd name="connsiteY27-178" fmla="*/ 3651991 h 3960000"/>
              <a:gd name="connsiteX28-179" fmla="*/ 0 w 3960000"/>
              <a:gd name="connsiteY28-180" fmla="*/ 308009 h 3960000"/>
              <a:gd name="connsiteX29-181" fmla="*/ 308009 w 3960000"/>
              <a:gd name="connsiteY29-182" fmla="*/ 0 h 3960000"/>
              <a:gd name="connsiteX0-183" fmla="*/ 3160999 w 3960000"/>
              <a:gd name="connsiteY0-184" fmla="*/ 1374274 h 3960000"/>
              <a:gd name="connsiteX1-185" fmla="*/ 3155132 w 3960000"/>
              <a:gd name="connsiteY1-186" fmla="*/ 1419362 h 3960000"/>
              <a:gd name="connsiteX2-187" fmla="*/ 3160999 w 3960000"/>
              <a:gd name="connsiteY2-188" fmla="*/ 1374274 h 3960000"/>
              <a:gd name="connsiteX3-189" fmla="*/ 2538382 w 3960000"/>
              <a:gd name="connsiteY3-190" fmla="*/ 802616 h 3960000"/>
              <a:gd name="connsiteX4-191" fmla="*/ 1921633 w 3960000"/>
              <a:gd name="connsiteY4-192" fmla="*/ 1419365 h 3960000"/>
              <a:gd name="connsiteX5-193" fmla="*/ 1942445 w 3960000"/>
              <a:gd name="connsiteY5-194" fmla="*/ 1570340 h 3960000"/>
              <a:gd name="connsiteX6-195" fmla="*/ 752016 w 3960000"/>
              <a:gd name="connsiteY6-196" fmla="*/ 931012 h 3960000"/>
              <a:gd name="connsiteX7-197" fmla="*/ 934030 w 3960000"/>
              <a:gd name="connsiteY7-198" fmla="*/ 1745738 h 3960000"/>
              <a:gd name="connsiteX8-199" fmla="*/ 665343 w 3960000"/>
              <a:gd name="connsiteY8-200" fmla="*/ 1650397 h 3960000"/>
              <a:gd name="connsiteX9-201" fmla="*/ 1111709 w 3960000"/>
              <a:gd name="connsiteY9-202" fmla="*/ 2257108 h 3960000"/>
              <a:gd name="connsiteX10-203" fmla="*/ 856023 w 3960000"/>
              <a:gd name="connsiteY10-204" fmla="*/ 2244108 h 3960000"/>
              <a:gd name="connsiteX11-205" fmla="*/ 1402064 w 3960000"/>
              <a:gd name="connsiteY11-206" fmla="*/ 2660137 h 3960000"/>
              <a:gd name="connsiteX12-207" fmla="*/ 552668 w 3960000"/>
              <a:gd name="connsiteY12-208" fmla="*/ 2902822 h 3960000"/>
              <a:gd name="connsiteX13-209" fmla="*/ 1978439 w 3960000"/>
              <a:gd name="connsiteY13-210" fmla="*/ 3093502 h 3960000"/>
              <a:gd name="connsiteX14-211" fmla="*/ 3053184 w 3960000"/>
              <a:gd name="connsiteY14-212" fmla="*/ 2031759 h 3960000"/>
              <a:gd name="connsiteX15-213" fmla="*/ 3207849 w 3960000"/>
              <a:gd name="connsiteY15-214" fmla="*/ 1493166 h 3960000"/>
              <a:gd name="connsiteX16-215" fmla="*/ 3449507 w 3960000"/>
              <a:gd name="connsiteY16-216" fmla="*/ 1170564 h 3960000"/>
              <a:gd name="connsiteX17-217" fmla="*/ 3140091 w 3960000"/>
              <a:gd name="connsiteY17-218" fmla="*/ 1227260 h 3960000"/>
              <a:gd name="connsiteX18-219" fmla="*/ 3334650 w 3960000"/>
              <a:gd name="connsiteY18-220" fmla="*/ 883134 h 3960000"/>
              <a:gd name="connsiteX19-221" fmla="*/ 2995677 w 3960000"/>
              <a:gd name="connsiteY19-222" fmla="*/ 1008938 h 3960000"/>
              <a:gd name="connsiteX20-223" fmla="*/ 2538382 w 3960000"/>
              <a:gd name="connsiteY20-224" fmla="*/ 802616 h 3960000"/>
              <a:gd name="connsiteX21-225" fmla="*/ 308009 w 3960000"/>
              <a:gd name="connsiteY21-226" fmla="*/ 0 h 3960000"/>
              <a:gd name="connsiteX22-227" fmla="*/ 3651991 w 3960000"/>
              <a:gd name="connsiteY22-228" fmla="*/ 0 h 3960000"/>
              <a:gd name="connsiteX23-229" fmla="*/ 3960000 w 3960000"/>
              <a:gd name="connsiteY23-230" fmla="*/ 308009 h 3960000"/>
              <a:gd name="connsiteX24-231" fmla="*/ 3960000 w 3960000"/>
              <a:gd name="connsiteY24-232" fmla="*/ 3651991 h 3960000"/>
              <a:gd name="connsiteX25-233" fmla="*/ 3651991 w 3960000"/>
              <a:gd name="connsiteY25-234" fmla="*/ 3960000 h 3960000"/>
              <a:gd name="connsiteX26-235" fmla="*/ 308009 w 3960000"/>
              <a:gd name="connsiteY26-236" fmla="*/ 3960000 h 3960000"/>
              <a:gd name="connsiteX27-237" fmla="*/ 0 w 3960000"/>
              <a:gd name="connsiteY27-238" fmla="*/ 3651991 h 3960000"/>
              <a:gd name="connsiteX28-239" fmla="*/ 0 w 3960000"/>
              <a:gd name="connsiteY28-240" fmla="*/ 308009 h 3960000"/>
              <a:gd name="connsiteX29-241" fmla="*/ 308009 w 3960000"/>
              <a:gd name="connsiteY29-242" fmla="*/ 0 h 3960000"/>
              <a:gd name="connsiteX0-243" fmla="*/ 3160999 w 3960000"/>
              <a:gd name="connsiteY0-244" fmla="*/ 1374274 h 3960000"/>
              <a:gd name="connsiteX1-245" fmla="*/ 3155132 w 3960000"/>
              <a:gd name="connsiteY1-246" fmla="*/ 1419362 h 3960000"/>
              <a:gd name="connsiteX2-247" fmla="*/ 3160999 w 3960000"/>
              <a:gd name="connsiteY2-248" fmla="*/ 1374274 h 3960000"/>
              <a:gd name="connsiteX3-249" fmla="*/ 2538382 w 3960000"/>
              <a:gd name="connsiteY3-250" fmla="*/ 802616 h 3960000"/>
              <a:gd name="connsiteX4-251" fmla="*/ 1921633 w 3960000"/>
              <a:gd name="connsiteY4-252" fmla="*/ 1419365 h 3960000"/>
              <a:gd name="connsiteX5-253" fmla="*/ 1942445 w 3960000"/>
              <a:gd name="connsiteY5-254" fmla="*/ 1570340 h 3960000"/>
              <a:gd name="connsiteX6-255" fmla="*/ 752016 w 3960000"/>
              <a:gd name="connsiteY6-256" fmla="*/ 931012 h 3960000"/>
              <a:gd name="connsiteX7-257" fmla="*/ 934030 w 3960000"/>
              <a:gd name="connsiteY7-258" fmla="*/ 1745738 h 3960000"/>
              <a:gd name="connsiteX8-259" fmla="*/ 665343 w 3960000"/>
              <a:gd name="connsiteY8-260" fmla="*/ 1650397 h 3960000"/>
              <a:gd name="connsiteX9-261" fmla="*/ 1111709 w 3960000"/>
              <a:gd name="connsiteY9-262" fmla="*/ 2257108 h 3960000"/>
              <a:gd name="connsiteX10-263" fmla="*/ 856023 w 3960000"/>
              <a:gd name="connsiteY10-264" fmla="*/ 2244108 h 3960000"/>
              <a:gd name="connsiteX11-265" fmla="*/ 1402064 w 3960000"/>
              <a:gd name="connsiteY11-266" fmla="*/ 2660137 h 3960000"/>
              <a:gd name="connsiteX12-267" fmla="*/ 552668 w 3960000"/>
              <a:gd name="connsiteY12-268" fmla="*/ 2902822 h 3960000"/>
              <a:gd name="connsiteX13-269" fmla="*/ 1978439 w 3960000"/>
              <a:gd name="connsiteY13-270" fmla="*/ 3093502 h 3960000"/>
              <a:gd name="connsiteX14-271" fmla="*/ 3053184 w 3960000"/>
              <a:gd name="connsiteY14-272" fmla="*/ 2031759 h 3960000"/>
              <a:gd name="connsiteX15-273" fmla="*/ 3207849 w 3960000"/>
              <a:gd name="connsiteY15-274" fmla="*/ 1493166 h 3960000"/>
              <a:gd name="connsiteX16-275" fmla="*/ 3449507 w 3960000"/>
              <a:gd name="connsiteY16-276" fmla="*/ 1170564 h 3960000"/>
              <a:gd name="connsiteX17-277" fmla="*/ 3140091 w 3960000"/>
              <a:gd name="connsiteY17-278" fmla="*/ 1227260 h 3960000"/>
              <a:gd name="connsiteX18-279" fmla="*/ 3324107 w 3960000"/>
              <a:gd name="connsiteY18-280" fmla="*/ 851504 h 3960000"/>
              <a:gd name="connsiteX19-281" fmla="*/ 2995677 w 3960000"/>
              <a:gd name="connsiteY19-282" fmla="*/ 1008938 h 3960000"/>
              <a:gd name="connsiteX20-283" fmla="*/ 2538382 w 3960000"/>
              <a:gd name="connsiteY20-284" fmla="*/ 802616 h 3960000"/>
              <a:gd name="connsiteX21-285" fmla="*/ 308009 w 3960000"/>
              <a:gd name="connsiteY21-286" fmla="*/ 0 h 3960000"/>
              <a:gd name="connsiteX22-287" fmla="*/ 3651991 w 3960000"/>
              <a:gd name="connsiteY22-288" fmla="*/ 0 h 3960000"/>
              <a:gd name="connsiteX23-289" fmla="*/ 3960000 w 3960000"/>
              <a:gd name="connsiteY23-290" fmla="*/ 308009 h 3960000"/>
              <a:gd name="connsiteX24-291" fmla="*/ 3960000 w 3960000"/>
              <a:gd name="connsiteY24-292" fmla="*/ 3651991 h 3960000"/>
              <a:gd name="connsiteX25-293" fmla="*/ 3651991 w 3960000"/>
              <a:gd name="connsiteY25-294" fmla="*/ 3960000 h 3960000"/>
              <a:gd name="connsiteX26-295" fmla="*/ 308009 w 3960000"/>
              <a:gd name="connsiteY26-296" fmla="*/ 3960000 h 3960000"/>
              <a:gd name="connsiteX27-297" fmla="*/ 0 w 3960000"/>
              <a:gd name="connsiteY27-298" fmla="*/ 3651991 h 3960000"/>
              <a:gd name="connsiteX28-299" fmla="*/ 0 w 3960000"/>
              <a:gd name="connsiteY28-300" fmla="*/ 308009 h 3960000"/>
              <a:gd name="connsiteX29-301" fmla="*/ 308009 w 3960000"/>
              <a:gd name="connsiteY29-302" fmla="*/ 0 h 3960000"/>
              <a:gd name="connsiteX0-303" fmla="*/ 3160999 w 3960000"/>
              <a:gd name="connsiteY0-304" fmla="*/ 1374274 h 3960000"/>
              <a:gd name="connsiteX1-305" fmla="*/ 3155132 w 3960000"/>
              <a:gd name="connsiteY1-306" fmla="*/ 1419362 h 3960000"/>
              <a:gd name="connsiteX2-307" fmla="*/ 3160999 w 3960000"/>
              <a:gd name="connsiteY2-308" fmla="*/ 1374274 h 3960000"/>
              <a:gd name="connsiteX3-309" fmla="*/ 2538382 w 3960000"/>
              <a:gd name="connsiteY3-310" fmla="*/ 802616 h 3960000"/>
              <a:gd name="connsiteX4-311" fmla="*/ 1921633 w 3960000"/>
              <a:gd name="connsiteY4-312" fmla="*/ 1292845 h 3960000"/>
              <a:gd name="connsiteX5-313" fmla="*/ 1942445 w 3960000"/>
              <a:gd name="connsiteY5-314" fmla="*/ 1570340 h 3960000"/>
              <a:gd name="connsiteX6-315" fmla="*/ 752016 w 3960000"/>
              <a:gd name="connsiteY6-316" fmla="*/ 931012 h 3960000"/>
              <a:gd name="connsiteX7-317" fmla="*/ 934030 w 3960000"/>
              <a:gd name="connsiteY7-318" fmla="*/ 1745738 h 3960000"/>
              <a:gd name="connsiteX8-319" fmla="*/ 665343 w 3960000"/>
              <a:gd name="connsiteY8-320" fmla="*/ 1650397 h 3960000"/>
              <a:gd name="connsiteX9-321" fmla="*/ 1111709 w 3960000"/>
              <a:gd name="connsiteY9-322" fmla="*/ 2257108 h 3960000"/>
              <a:gd name="connsiteX10-323" fmla="*/ 856023 w 3960000"/>
              <a:gd name="connsiteY10-324" fmla="*/ 2244108 h 3960000"/>
              <a:gd name="connsiteX11-325" fmla="*/ 1402064 w 3960000"/>
              <a:gd name="connsiteY11-326" fmla="*/ 2660137 h 3960000"/>
              <a:gd name="connsiteX12-327" fmla="*/ 552668 w 3960000"/>
              <a:gd name="connsiteY12-328" fmla="*/ 2902822 h 3960000"/>
              <a:gd name="connsiteX13-329" fmla="*/ 1978439 w 3960000"/>
              <a:gd name="connsiteY13-330" fmla="*/ 3093502 h 3960000"/>
              <a:gd name="connsiteX14-331" fmla="*/ 3053184 w 3960000"/>
              <a:gd name="connsiteY14-332" fmla="*/ 2031759 h 3960000"/>
              <a:gd name="connsiteX15-333" fmla="*/ 3207849 w 3960000"/>
              <a:gd name="connsiteY15-334" fmla="*/ 1493166 h 3960000"/>
              <a:gd name="connsiteX16-335" fmla="*/ 3449507 w 3960000"/>
              <a:gd name="connsiteY16-336" fmla="*/ 1170564 h 3960000"/>
              <a:gd name="connsiteX17-337" fmla="*/ 3140091 w 3960000"/>
              <a:gd name="connsiteY17-338" fmla="*/ 1227260 h 3960000"/>
              <a:gd name="connsiteX18-339" fmla="*/ 3324107 w 3960000"/>
              <a:gd name="connsiteY18-340" fmla="*/ 851504 h 3960000"/>
              <a:gd name="connsiteX19-341" fmla="*/ 2995677 w 3960000"/>
              <a:gd name="connsiteY19-342" fmla="*/ 1008938 h 3960000"/>
              <a:gd name="connsiteX20-343" fmla="*/ 2538382 w 3960000"/>
              <a:gd name="connsiteY20-344" fmla="*/ 802616 h 3960000"/>
              <a:gd name="connsiteX21-345" fmla="*/ 308009 w 3960000"/>
              <a:gd name="connsiteY21-346" fmla="*/ 0 h 3960000"/>
              <a:gd name="connsiteX22-347" fmla="*/ 3651991 w 3960000"/>
              <a:gd name="connsiteY22-348" fmla="*/ 0 h 3960000"/>
              <a:gd name="connsiteX23-349" fmla="*/ 3960000 w 3960000"/>
              <a:gd name="connsiteY23-350" fmla="*/ 308009 h 3960000"/>
              <a:gd name="connsiteX24-351" fmla="*/ 3960000 w 3960000"/>
              <a:gd name="connsiteY24-352" fmla="*/ 3651991 h 3960000"/>
              <a:gd name="connsiteX25-353" fmla="*/ 3651991 w 3960000"/>
              <a:gd name="connsiteY25-354" fmla="*/ 3960000 h 3960000"/>
              <a:gd name="connsiteX26-355" fmla="*/ 308009 w 3960000"/>
              <a:gd name="connsiteY26-356" fmla="*/ 3960000 h 3960000"/>
              <a:gd name="connsiteX27-357" fmla="*/ 0 w 3960000"/>
              <a:gd name="connsiteY27-358" fmla="*/ 3651991 h 3960000"/>
              <a:gd name="connsiteX28-359" fmla="*/ 0 w 3960000"/>
              <a:gd name="connsiteY28-360" fmla="*/ 308009 h 3960000"/>
              <a:gd name="connsiteX29-361" fmla="*/ 308009 w 3960000"/>
              <a:gd name="connsiteY29-362" fmla="*/ 0 h 3960000"/>
              <a:gd name="connsiteX0-363" fmla="*/ 3160999 w 3960000"/>
              <a:gd name="connsiteY0-364" fmla="*/ 1374274 h 3960000"/>
              <a:gd name="connsiteX1-365" fmla="*/ 3155132 w 3960000"/>
              <a:gd name="connsiteY1-366" fmla="*/ 1419362 h 3960000"/>
              <a:gd name="connsiteX2-367" fmla="*/ 3160999 w 3960000"/>
              <a:gd name="connsiteY2-368" fmla="*/ 1374274 h 3960000"/>
              <a:gd name="connsiteX3-369" fmla="*/ 2496208 w 3960000"/>
              <a:gd name="connsiteY3-370" fmla="*/ 770986 h 3960000"/>
              <a:gd name="connsiteX4-371" fmla="*/ 1921633 w 3960000"/>
              <a:gd name="connsiteY4-372" fmla="*/ 1292845 h 3960000"/>
              <a:gd name="connsiteX5-373" fmla="*/ 1942445 w 3960000"/>
              <a:gd name="connsiteY5-374" fmla="*/ 1570340 h 3960000"/>
              <a:gd name="connsiteX6-375" fmla="*/ 752016 w 3960000"/>
              <a:gd name="connsiteY6-376" fmla="*/ 931012 h 3960000"/>
              <a:gd name="connsiteX7-377" fmla="*/ 934030 w 3960000"/>
              <a:gd name="connsiteY7-378" fmla="*/ 1745738 h 3960000"/>
              <a:gd name="connsiteX8-379" fmla="*/ 665343 w 3960000"/>
              <a:gd name="connsiteY8-380" fmla="*/ 1650397 h 3960000"/>
              <a:gd name="connsiteX9-381" fmla="*/ 1111709 w 3960000"/>
              <a:gd name="connsiteY9-382" fmla="*/ 2257108 h 3960000"/>
              <a:gd name="connsiteX10-383" fmla="*/ 856023 w 3960000"/>
              <a:gd name="connsiteY10-384" fmla="*/ 2244108 h 3960000"/>
              <a:gd name="connsiteX11-385" fmla="*/ 1402064 w 3960000"/>
              <a:gd name="connsiteY11-386" fmla="*/ 2660137 h 3960000"/>
              <a:gd name="connsiteX12-387" fmla="*/ 552668 w 3960000"/>
              <a:gd name="connsiteY12-388" fmla="*/ 2902822 h 3960000"/>
              <a:gd name="connsiteX13-389" fmla="*/ 1978439 w 3960000"/>
              <a:gd name="connsiteY13-390" fmla="*/ 3093502 h 3960000"/>
              <a:gd name="connsiteX14-391" fmla="*/ 3053184 w 3960000"/>
              <a:gd name="connsiteY14-392" fmla="*/ 2031759 h 3960000"/>
              <a:gd name="connsiteX15-393" fmla="*/ 3207849 w 3960000"/>
              <a:gd name="connsiteY15-394" fmla="*/ 1493166 h 3960000"/>
              <a:gd name="connsiteX16-395" fmla="*/ 3449507 w 3960000"/>
              <a:gd name="connsiteY16-396" fmla="*/ 1170564 h 3960000"/>
              <a:gd name="connsiteX17-397" fmla="*/ 3140091 w 3960000"/>
              <a:gd name="connsiteY17-398" fmla="*/ 1227260 h 3960000"/>
              <a:gd name="connsiteX18-399" fmla="*/ 3324107 w 3960000"/>
              <a:gd name="connsiteY18-400" fmla="*/ 851504 h 3960000"/>
              <a:gd name="connsiteX19-401" fmla="*/ 2995677 w 3960000"/>
              <a:gd name="connsiteY19-402" fmla="*/ 1008938 h 3960000"/>
              <a:gd name="connsiteX20-403" fmla="*/ 2496208 w 3960000"/>
              <a:gd name="connsiteY20-404" fmla="*/ 770986 h 3960000"/>
              <a:gd name="connsiteX21-405" fmla="*/ 308009 w 3960000"/>
              <a:gd name="connsiteY21-406" fmla="*/ 0 h 3960000"/>
              <a:gd name="connsiteX22-407" fmla="*/ 3651991 w 3960000"/>
              <a:gd name="connsiteY22-408" fmla="*/ 0 h 3960000"/>
              <a:gd name="connsiteX23-409" fmla="*/ 3960000 w 3960000"/>
              <a:gd name="connsiteY23-410" fmla="*/ 308009 h 3960000"/>
              <a:gd name="connsiteX24-411" fmla="*/ 3960000 w 3960000"/>
              <a:gd name="connsiteY24-412" fmla="*/ 3651991 h 3960000"/>
              <a:gd name="connsiteX25-413" fmla="*/ 3651991 w 3960000"/>
              <a:gd name="connsiteY25-414" fmla="*/ 3960000 h 3960000"/>
              <a:gd name="connsiteX26-415" fmla="*/ 308009 w 3960000"/>
              <a:gd name="connsiteY26-416" fmla="*/ 3960000 h 3960000"/>
              <a:gd name="connsiteX27-417" fmla="*/ 0 w 3960000"/>
              <a:gd name="connsiteY27-418" fmla="*/ 3651991 h 3960000"/>
              <a:gd name="connsiteX28-419" fmla="*/ 0 w 3960000"/>
              <a:gd name="connsiteY28-420" fmla="*/ 308009 h 3960000"/>
              <a:gd name="connsiteX29-421" fmla="*/ 308009 w 3960000"/>
              <a:gd name="connsiteY29-422" fmla="*/ 0 h 3960000"/>
              <a:gd name="connsiteX0-423" fmla="*/ 3160999 w 3960000"/>
              <a:gd name="connsiteY0-424" fmla="*/ 1374274 h 3960000"/>
              <a:gd name="connsiteX1-425" fmla="*/ 3155132 w 3960000"/>
              <a:gd name="connsiteY1-426" fmla="*/ 1419362 h 3960000"/>
              <a:gd name="connsiteX2-427" fmla="*/ 3160999 w 3960000"/>
              <a:gd name="connsiteY2-428" fmla="*/ 1374274 h 3960000"/>
              <a:gd name="connsiteX3-429" fmla="*/ 2496208 w 3960000"/>
              <a:gd name="connsiteY3-430" fmla="*/ 770986 h 3960000"/>
              <a:gd name="connsiteX4-431" fmla="*/ 1921633 w 3960000"/>
              <a:gd name="connsiteY4-432" fmla="*/ 1292845 h 3960000"/>
              <a:gd name="connsiteX5-433" fmla="*/ 1942445 w 3960000"/>
              <a:gd name="connsiteY5-434" fmla="*/ 1570340 h 3960000"/>
              <a:gd name="connsiteX6-435" fmla="*/ 752016 w 3960000"/>
              <a:gd name="connsiteY6-436" fmla="*/ 931012 h 3960000"/>
              <a:gd name="connsiteX7-437" fmla="*/ 934030 w 3960000"/>
              <a:gd name="connsiteY7-438" fmla="*/ 1745738 h 3960000"/>
              <a:gd name="connsiteX8-439" fmla="*/ 665343 w 3960000"/>
              <a:gd name="connsiteY8-440" fmla="*/ 1650397 h 3960000"/>
              <a:gd name="connsiteX9-441" fmla="*/ 1111709 w 3960000"/>
              <a:gd name="connsiteY9-442" fmla="*/ 2257108 h 3960000"/>
              <a:gd name="connsiteX10-443" fmla="*/ 856023 w 3960000"/>
              <a:gd name="connsiteY10-444" fmla="*/ 2244108 h 3960000"/>
              <a:gd name="connsiteX11-445" fmla="*/ 1402064 w 3960000"/>
              <a:gd name="connsiteY11-446" fmla="*/ 2660137 h 3960000"/>
              <a:gd name="connsiteX12-447" fmla="*/ 552668 w 3960000"/>
              <a:gd name="connsiteY12-448" fmla="*/ 2902822 h 3960000"/>
              <a:gd name="connsiteX13-449" fmla="*/ 1978439 w 3960000"/>
              <a:gd name="connsiteY13-450" fmla="*/ 3093502 h 3960000"/>
              <a:gd name="connsiteX14-451" fmla="*/ 3053184 w 3960000"/>
              <a:gd name="connsiteY14-452" fmla="*/ 2031759 h 3960000"/>
              <a:gd name="connsiteX15-453" fmla="*/ 3207849 w 3960000"/>
              <a:gd name="connsiteY15-454" fmla="*/ 1493166 h 3960000"/>
              <a:gd name="connsiteX16-455" fmla="*/ 3449507 w 3960000"/>
              <a:gd name="connsiteY16-456" fmla="*/ 1170564 h 3960000"/>
              <a:gd name="connsiteX17-457" fmla="*/ 3140091 w 3960000"/>
              <a:gd name="connsiteY17-458" fmla="*/ 1227260 h 3960000"/>
              <a:gd name="connsiteX18-459" fmla="*/ 3324107 w 3960000"/>
              <a:gd name="connsiteY18-460" fmla="*/ 851504 h 3960000"/>
              <a:gd name="connsiteX19-461" fmla="*/ 2995677 w 3960000"/>
              <a:gd name="connsiteY19-462" fmla="*/ 1008938 h 3960000"/>
              <a:gd name="connsiteX20-463" fmla="*/ 2496208 w 3960000"/>
              <a:gd name="connsiteY20-464" fmla="*/ 770986 h 3960000"/>
              <a:gd name="connsiteX21-465" fmla="*/ 308009 w 3960000"/>
              <a:gd name="connsiteY21-466" fmla="*/ 0 h 3960000"/>
              <a:gd name="connsiteX22-467" fmla="*/ 3651991 w 3960000"/>
              <a:gd name="connsiteY22-468" fmla="*/ 0 h 3960000"/>
              <a:gd name="connsiteX23-469" fmla="*/ 3960000 w 3960000"/>
              <a:gd name="connsiteY23-470" fmla="*/ 308009 h 3960000"/>
              <a:gd name="connsiteX24-471" fmla="*/ 3960000 w 3960000"/>
              <a:gd name="connsiteY24-472" fmla="*/ 3651991 h 3960000"/>
              <a:gd name="connsiteX25-473" fmla="*/ 3651991 w 3960000"/>
              <a:gd name="connsiteY25-474" fmla="*/ 3960000 h 3960000"/>
              <a:gd name="connsiteX26-475" fmla="*/ 308009 w 3960000"/>
              <a:gd name="connsiteY26-476" fmla="*/ 3960000 h 3960000"/>
              <a:gd name="connsiteX27-477" fmla="*/ 0 w 3960000"/>
              <a:gd name="connsiteY27-478" fmla="*/ 3651991 h 3960000"/>
              <a:gd name="connsiteX28-479" fmla="*/ 0 w 3960000"/>
              <a:gd name="connsiteY28-480" fmla="*/ 308009 h 3960000"/>
              <a:gd name="connsiteX29-481" fmla="*/ 308009 w 3960000"/>
              <a:gd name="connsiteY29-482" fmla="*/ 0 h 3960000"/>
              <a:gd name="connsiteX0-483" fmla="*/ 3160999 w 3960000"/>
              <a:gd name="connsiteY0-484" fmla="*/ 1374274 h 3960000"/>
              <a:gd name="connsiteX1-485" fmla="*/ 3155132 w 3960000"/>
              <a:gd name="connsiteY1-486" fmla="*/ 1419362 h 3960000"/>
              <a:gd name="connsiteX2-487" fmla="*/ 3160999 w 3960000"/>
              <a:gd name="connsiteY2-488" fmla="*/ 1374274 h 3960000"/>
              <a:gd name="connsiteX3-489" fmla="*/ 2496208 w 3960000"/>
              <a:gd name="connsiteY3-490" fmla="*/ 770986 h 3960000"/>
              <a:gd name="connsiteX4-491" fmla="*/ 1921633 w 3960000"/>
              <a:gd name="connsiteY4-492" fmla="*/ 1292845 h 3960000"/>
              <a:gd name="connsiteX5-493" fmla="*/ 1942445 w 3960000"/>
              <a:gd name="connsiteY5-494" fmla="*/ 1570340 h 3960000"/>
              <a:gd name="connsiteX6-495" fmla="*/ 752016 w 3960000"/>
              <a:gd name="connsiteY6-496" fmla="*/ 931012 h 3960000"/>
              <a:gd name="connsiteX7-497" fmla="*/ 934030 w 3960000"/>
              <a:gd name="connsiteY7-498" fmla="*/ 1745738 h 3960000"/>
              <a:gd name="connsiteX8-499" fmla="*/ 665343 w 3960000"/>
              <a:gd name="connsiteY8-500" fmla="*/ 1650397 h 3960000"/>
              <a:gd name="connsiteX9-501" fmla="*/ 1111709 w 3960000"/>
              <a:gd name="connsiteY9-502" fmla="*/ 2257108 h 3960000"/>
              <a:gd name="connsiteX10-503" fmla="*/ 856023 w 3960000"/>
              <a:gd name="connsiteY10-504" fmla="*/ 2244108 h 3960000"/>
              <a:gd name="connsiteX11-505" fmla="*/ 1402064 w 3960000"/>
              <a:gd name="connsiteY11-506" fmla="*/ 2660137 h 3960000"/>
              <a:gd name="connsiteX12-507" fmla="*/ 552668 w 3960000"/>
              <a:gd name="connsiteY12-508" fmla="*/ 2902822 h 3960000"/>
              <a:gd name="connsiteX13-509" fmla="*/ 1978439 w 3960000"/>
              <a:gd name="connsiteY13-510" fmla="*/ 3093502 h 3960000"/>
              <a:gd name="connsiteX14-511" fmla="*/ 3053184 w 3960000"/>
              <a:gd name="connsiteY14-512" fmla="*/ 2031759 h 3960000"/>
              <a:gd name="connsiteX15-513" fmla="*/ 3207849 w 3960000"/>
              <a:gd name="connsiteY15-514" fmla="*/ 1493166 h 3960000"/>
              <a:gd name="connsiteX16-515" fmla="*/ 3449507 w 3960000"/>
              <a:gd name="connsiteY16-516" fmla="*/ 1170564 h 3960000"/>
              <a:gd name="connsiteX17-517" fmla="*/ 3140091 w 3960000"/>
              <a:gd name="connsiteY17-518" fmla="*/ 1227260 h 3960000"/>
              <a:gd name="connsiteX18-519" fmla="*/ 3324107 w 3960000"/>
              <a:gd name="connsiteY18-520" fmla="*/ 851504 h 3960000"/>
              <a:gd name="connsiteX19-521" fmla="*/ 2995677 w 3960000"/>
              <a:gd name="connsiteY19-522" fmla="*/ 1008938 h 3960000"/>
              <a:gd name="connsiteX20-523" fmla="*/ 2496208 w 3960000"/>
              <a:gd name="connsiteY20-524" fmla="*/ 770986 h 3960000"/>
              <a:gd name="connsiteX21-525" fmla="*/ 308009 w 3960000"/>
              <a:gd name="connsiteY21-526" fmla="*/ 0 h 3960000"/>
              <a:gd name="connsiteX22-527" fmla="*/ 3651991 w 3960000"/>
              <a:gd name="connsiteY22-528" fmla="*/ 0 h 3960000"/>
              <a:gd name="connsiteX23-529" fmla="*/ 3960000 w 3960000"/>
              <a:gd name="connsiteY23-530" fmla="*/ 308009 h 3960000"/>
              <a:gd name="connsiteX24-531" fmla="*/ 3960000 w 3960000"/>
              <a:gd name="connsiteY24-532" fmla="*/ 3651991 h 3960000"/>
              <a:gd name="connsiteX25-533" fmla="*/ 3651991 w 3960000"/>
              <a:gd name="connsiteY25-534" fmla="*/ 3960000 h 3960000"/>
              <a:gd name="connsiteX26-535" fmla="*/ 308009 w 3960000"/>
              <a:gd name="connsiteY26-536" fmla="*/ 3960000 h 3960000"/>
              <a:gd name="connsiteX27-537" fmla="*/ 0 w 3960000"/>
              <a:gd name="connsiteY27-538" fmla="*/ 3651991 h 3960000"/>
              <a:gd name="connsiteX28-539" fmla="*/ 0 w 3960000"/>
              <a:gd name="connsiteY28-540" fmla="*/ 308009 h 3960000"/>
              <a:gd name="connsiteX29-541" fmla="*/ 308009 w 3960000"/>
              <a:gd name="connsiteY29-542" fmla="*/ 0 h 3960000"/>
              <a:gd name="connsiteX0-543" fmla="*/ 3160999 w 3960000"/>
              <a:gd name="connsiteY0-544" fmla="*/ 1374274 h 3960000"/>
              <a:gd name="connsiteX1-545" fmla="*/ 3155132 w 3960000"/>
              <a:gd name="connsiteY1-546" fmla="*/ 1419362 h 3960000"/>
              <a:gd name="connsiteX2-547" fmla="*/ 3160999 w 3960000"/>
              <a:gd name="connsiteY2-548" fmla="*/ 1374274 h 3960000"/>
              <a:gd name="connsiteX3-549" fmla="*/ 2496208 w 3960000"/>
              <a:gd name="connsiteY3-550" fmla="*/ 770986 h 3960000"/>
              <a:gd name="connsiteX4-551" fmla="*/ 1921633 w 3960000"/>
              <a:gd name="connsiteY4-552" fmla="*/ 1292845 h 3960000"/>
              <a:gd name="connsiteX5-553" fmla="*/ 1942445 w 3960000"/>
              <a:gd name="connsiteY5-554" fmla="*/ 1570340 h 3960000"/>
              <a:gd name="connsiteX6-555" fmla="*/ 815277 w 3960000"/>
              <a:gd name="connsiteY6-556" fmla="*/ 836121 h 3960000"/>
              <a:gd name="connsiteX7-557" fmla="*/ 934030 w 3960000"/>
              <a:gd name="connsiteY7-558" fmla="*/ 1745738 h 3960000"/>
              <a:gd name="connsiteX8-559" fmla="*/ 665343 w 3960000"/>
              <a:gd name="connsiteY8-560" fmla="*/ 1650397 h 3960000"/>
              <a:gd name="connsiteX9-561" fmla="*/ 1111709 w 3960000"/>
              <a:gd name="connsiteY9-562" fmla="*/ 2257108 h 3960000"/>
              <a:gd name="connsiteX10-563" fmla="*/ 856023 w 3960000"/>
              <a:gd name="connsiteY10-564" fmla="*/ 2244108 h 3960000"/>
              <a:gd name="connsiteX11-565" fmla="*/ 1402064 w 3960000"/>
              <a:gd name="connsiteY11-566" fmla="*/ 2660137 h 3960000"/>
              <a:gd name="connsiteX12-567" fmla="*/ 552668 w 3960000"/>
              <a:gd name="connsiteY12-568" fmla="*/ 2902822 h 3960000"/>
              <a:gd name="connsiteX13-569" fmla="*/ 1978439 w 3960000"/>
              <a:gd name="connsiteY13-570" fmla="*/ 3093502 h 3960000"/>
              <a:gd name="connsiteX14-571" fmla="*/ 3053184 w 3960000"/>
              <a:gd name="connsiteY14-572" fmla="*/ 2031759 h 3960000"/>
              <a:gd name="connsiteX15-573" fmla="*/ 3207849 w 3960000"/>
              <a:gd name="connsiteY15-574" fmla="*/ 1493166 h 3960000"/>
              <a:gd name="connsiteX16-575" fmla="*/ 3449507 w 3960000"/>
              <a:gd name="connsiteY16-576" fmla="*/ 1170564 h 3960000"/>
              <a:gd name="connsiteX17-577" fmla="*/ 3140091 w 3960000"/>
              <a:gd name="connsiteY17-578" fmla="*/ 1227260 h 3960000"/>
              <a:gd name="connsiteX18-579" fmla="*/ 3324107 w 3960000"/>
              <a:gd name="connsiteY18-580" fmla="*/ 851504 h 3960000"/>
              <a:gd name="connsiteX19-581" fmla="*/ 2995677 w 3960000"/>
              <a:gd name="connsiteY19-582" fmla="*/ 1008938 h 3960000"/>
              <a:gd name="connsiteX20-583" fmla="*/ 2496208 w 3960000"/>
              <a:gd name="connsiteY20-584" fmla="*/ 770986 h 3960000"/>
              <a:gd name="connsiteX21-585" fmla="*/ 308009 w 3960000"/>
              <a:gd name="connsiteY21-586" fmla="*/ 0 h 3960000"/>
              <a:gd name="connsiteX22-587" fmla="*/ 3651991 w 3960000"/>
              <a:gd name="connsiteY22-588" fmla="*/ 0 h 3960000"/>
              <a:gd name="connsiteX23-589" fmla="*/ 3960000 w 3960000"/>
              <a:gd name="connsiteY23-590" fmla="*/ 308009 h 3960000"/>
              <a:gd name="connsiteX24-591" fmla="*/ 3960000 w 3960000"/>
              <a:gd name="connsiteY24-592" fmla="*/ 3651991 h 3960000"/>
              <a:gd name="connsiteX25-593" fmla="*/ 3651991 w 3960000"/>
              <a:gd name="connsiteY25-594" fmla="*/ 3960000 h 3960000"/>
              <a:gd name="connsiteX26-595" fmla="*/ 308009 w 3960000"/>
              <a:gd name="connsiteY26-596" fmla="*/ 3960000 h 3960000"/>
              <a:gd name="connsiteX27-597" fmla="*/ 0 w 3960000"/>
              <a:gd name="connsiteY27-598" fmla="*/ 3651991 h 3960000"/>
              <a:gd name="connsiteX28-599" fmla="*/ 0 w 3960000"/>
              <a:gd name="connsiteY28-600" fmla="*/ 308009 h 3960000"/>
              <a:gd name="connsiteX29-601" fmla="*/ 308009 w 3960000"/>
              <a:gd name="connsiteY29-602" fmla="*/ 0 h 3960000"/>
              <a:gd name="connsiteX0-603" fmla="*/ 3160999 w 3960000"/>
              <a:gd name="connsiteY0-604" fmla="*/ 1374274 h 3960000"/>
              <a:gd name="connsiteX1-605" fmla="*/ 3155132 w 3960000"/>
              <a:gd name="connsiteY1-606" fmla="*/ 1419362 h 3960000"/>
              <a:gd name="connsiteX2-607" fmla="*/ 3160999 w 3960000"/>
              <a:gd name="connsiteY2-608" fmla="*/ 1374274 h 3960000"/>
              <a:gd name="connsiteX3-609" fmla="*/ 2496208 w 3960000"/>
              <a:gd name="connsiteY3-610" fmla="*/ 770986 h 3960000"/>
              <a:gd name="connsiteX4-611" fmla="*/ 1921633 w 3960000"/>
              <a:gd name="connsiteY4-612" fmla="*/ 1292845 h 3960000"/>
              <a:gd name="connsiteX5-613" fmla="*/ 1942445 w 3960000"/>
              <a:gd name="connsiteY5-614" fmla="*/ 1570340 h 3960000"/>
              <a:gd name="connsiteX6-615" fmla="*/ 815277 w 3960000"/>
              <a:gd name="connsiteY6-616" fmla="*/ 836121 h 3960000"/>
              <a:gd name="connsiteX7-617" fmla="*/ 934030 w 3960000"/>
              <a:gd name="connsiteY7-618" fmla="*/ 1745738 h 3960000"/>
              <a:gd name="connsiteX8-619" fmla="*/ 644257 w 3960000"/>
              <a:gd name="connsiteY8-620" fmla="*/ 1555506 h 3960000"/>
              <a:gd name="connsiteX9-621" fmla="*/ 1111709 w 3960000"/>
              <a:gd name="connsiteY9-622" fmla="*/ 2257108 h 3960000"/>
              <a:gd name="connsiteX10-623" fmla="*/ 856023 w 3960000"/>
              <a:gd name="connsiteY10-624" fmla="*/ 2244108 h 3960000"/>
              <a:gd name="connsiteX11-625" fmla="*/ 1402064 w 3960000"/>
              <a:gd name="connsiteY11-626" fmla="*/ 2660137 h 3960000"/>
              <a:gd name="connsiteX12-627" fmla="*/ 552668 w 3960000"/>
              <a:gd name="connsiteY12-628" fmla="*/ 2902822 h 3960000"/>
              <a:gd name="connsiteX13-629" fmla="*/ 1978439 w 3960000"/>
              <a:gd name="connsiteY13-630" fmla="*/ 3093502 h 3960000"/>
              <a:gd name="connsiteX14-631" fmla="*/ 3053184 w 3960000"/>
              <a:gd name="connsiteY14-632" fmla="*/ 2031759 h 3960000"/>
              <a:gd name="connsiteX15-633" fmla="*/ 3207849 w 3960000"/>
              <a:gd name="connsiteY15-634" fmla="*/ 1493166 h 3960000"/>
              <a:gd name="connsiteX16-635" fmla="*/ 3449507 w 3960000"/>
              <a:gd name="connsiteY16-636" fmla="*/ 1170564 h 3960000"/>
              <a:gd name="connsiteX17-637" fmla="*/ 3140091 w 3960000"/>
              <a:gd name="connsiteY17-638" fmla="*/ 1227260 h 3960000"/>
              <a:gd name="connsiteX18-639" fmla="*/ 3324107 w 3960000"/>
              <a:gd name="connsiteY18-640" fmla="*/ 851504 h 3960000"/>
              <a:gd name="connsiteX19-641" fmla="*/ 2995677 w 3960000"/>
              <a:gd name="connsiteY19-642" fmla="*/ 1008938 h 3960000"/>
              <a:gd name="connsiteX20-643" fmla="*/ 2496208 w 3960000"/>
              <a:gd name="connsiteY20-644" fmla="*/ 770986 h 3960000"/>
              <a:gd name="connsiteX21-645" fmla="*/ 308009 w 3960000"/>
              <a:gd name="connsiteY21-646" fmla="*/ 0 h 3960000"/>
              <a:gd name="connsiteX22-647" fmla="*/ 3651991 w 3960000"/>
              <a:gd name="connsiteY22-648" fmla="*/ 0 h 3960000"/>
              <a:gd name="connsiteX23-649" fmla="*/ 3960000 w 3960000"/>
              <a:gd name="connsiteY23-650" fmla="*/ 308009 h 3960000"/>
              <a:gd name="connsiteX24-651" fmla="*/ 3960000 w 3960000"/>
              <a:gd name="connsiteY24-652" fmla="*/ 3651991 h 3960000"/>
              <a:gd name="connsiteX25-653" fmla="*/ 3651991 w 3960000"/>
              <a:gd name="connsiteY25-654" fmla="*/ 3960000 h 3960000"/>
              <a:gd name="connsiteX26-655" fmla="*/ 308009 w 3960000"/>
              <a:gd name="connsiteY26-656" fmla="*/ 3960000 h 3960000"/>
              <a:gd name="connsiteX27-657" fmla="*/ 0 w 3960000"/>
              <a:gd name="connsiteY27-658" fmla="*/ 3651991 h 3960000"/>
              <a:gd name="connsiteX28-659" fmla="*/ 0 w 3960000"/>
              <a:gd name="connsiteY28-660" fmla="*/ 308009 h 3960000"/>
              <a:gd name="connsiteX29-661" fmla="*/ 308009 w 3960000"/>
              <a:gd name="connsiteY29-662" fmla="*/ 0 h 3960000"/>
              <a:gd name="connsiteX0-663" fmla="*/ 3160999 w 3960000"/>
              <a:gd name="connsiteY0-664" fmla="*/ 1374274 h 3960000"/>
              <a:gd name="connsiteX1-665" fmla="*/ 3155132 w 3960000"/>
              <a:gd name="connsiteY1-666" fmla="*/ 1419362 h 3960000"/>
              <a:gd name="connsiteX2-667" fmla="*/ 3160999 w 3960000"/>
              <a:gd name="connsiteY2-668" fmla="*/ 1374274 h 3960000"/>
              <a:gd name="connsiteX3-669" fmla="*/ 2496208 w 3960000"/>
              <a:gd name="connsiteY3-670" fmla="*/ 770986 h 3960000"/>
              <a:gd name="connsiteX4-671" fmla="*/ 1921633 w 3960000"/>
              <a:gd name="connsiteY4-672" fmla="*/ 1292845 h 3960000"/>
              <a:gd name="connsiteX5-673" fmla="*/ 1942445 w 3960000"/>
              <a:gd name="connsiteY5-674" fmla="*/ 1570340 h 3960000"/>
              <a:gd name="connsiteX6-675" fmla="*/ 815277 w 3960000"/>
              <a:gd name="connsiteY6-676" fmla="*/ 836121 h 3960000"/>
              <a:gd name="connsiteX7-677" fmla="*/ 965659 w 3960000"/>
              <a:gd name="connsiteY7-678" fmla="*/ 1735195 h 3960000"/>
              <a:gd name="connsiteX8-679" fmla="*/ 644257 w 3960000"/>
              <a:gd name="connsiteY8-680" fmla="*/ 1555506 h 3960000"/>
              <a:gd name="connsiteX9-681" fmla="*/ 1111709 w 3960000"/>
              <a:gd name="connsiteY9-682" fmla="*/ 2257108 h 3960000"/>
              <a:gd name="connsiteX10-683" fmla="*/ 856023 w 3960000"/>
              <a:gd name="connsiteY10-684" fmla="*/ 2244108 h 3960000"/>
              <a:gd name="connsiteX11-685" fmla="*/ 1402064 w 3960000"/>
              <a:gd name="connsiteY11-686" fmla="*/ 2660137 h 3960000"/>
              <a:gd name="connsiteX12-687" fmla="*/ 552668 w 3960000"/>
              <a:gd name="connsiteY12-688" fmla="*/ 2902822 h 3960000"/>
              <a:gd name="connsiteX13-689" fmla="*/ 1978439 w 3960000"/>
              <a:gd name="connsiteY13-690" fmla="*/ 3093502 h 3960000"/>
              <a:gd name="connsiteX14-691" fmla="*/ 3053184 w 3960000"/>
              <a:gd name="connsiteY14-692" fmla="*/ 2031759 h 3960000"/>
              <a:gd name="connsiteX15-693" fmla="*/ 3207849 w 3960000"/>
              <a:gd name="connsiteY15-694" fmla="*/ 1493166 h 3960000"/>
              <a:gd name="connsiteX16-695" fmla="*/ 3449507 w 3960000"/>
              <a:gd name="connsiteY16-696" fmla="*/ 1170564 h 3960000"/>
              <a:gd name="connsiteX17-697" fmla="*/ 3140091 w 3960000"/>
              <a:gd name="connsiteY17-698" fmla="*/ 1227260 h 3960000"/>
              <a:gd name="connsiteX18-699" fmla="*/ 3324107 w 3960000"/>
              <a:gd name="connsiteY18-700" fmla="*/ 851504 h 3960000"/>
              <a:gd name="connsiteX19-701" fmla="*/ 2995677 w 3960000"/>
              <a:gd name="connsiteY19-702" fmla="*/ 1008938 h 3960000"/>
              <a:gd name="connsiteX20-703" fmla="*/ 2496208 w 3960000"/>
              <a:gd name="connsiteY20-704" fmla="*/ 770986 h 3960000"/>
              <a:gd name="connsiteX21-705" fmla="*/ 308009 w 3960000"/>
              <a:gd name="connsiteY21-706" fmla="*/ 0 h 3960000"/>
              <a:gd name="connsiteX22-707" fmla="*/ 3651991 w 3960000"/>
              <a:gd name="connsiteY22-708" fmla="*/ 0 h 3960000"/>
              <a:gd name="connsiteX23-709" fmla="*/ 3960000 w 3960000"/>
              <a:gd name="connsiteY23-710" fmla="*/ 308009 h 3960000"/>
              <a:gd name="connsiteX24-711" fmla="*/ 3960000 w 3960000"/>
              <a:gd name="connsiteY24-712" fmla="*/ 3651991 h 3960000"/>
              <a:gd name="connsiteX25-713" fmla="*/ 3651991 w 3960000"/>
              <a:gd name="connsiteY25-714" fmla="*/ 3960000 h 3960000"/>
              <a:gd name="connsiteX26-715" fmla="*/ 308009 w 3960000"/>
              <a:gd name="connsiteY26-716" fmla="*/ 3960000 h 3960000"/>
              <a:gd name="connsiteX27-717" fmla="*/ 0 w 3960000"/>
              <a:gd name="connsiteY27-718" fmla="*/ 3651991 h 3960000"/>
              <a:gd name="connsiteX28-719" fmla="*/ 0 w 3960000"/>
              <a:gd name="connsiteY28-720" fmla="*/ 308009 h 3960000"/>
              <a:gd name="connsiteX29-721" fmla="*/ 308009 w 3960000"/>
              <a:gd name="connsiteY29-722" fmla="*/ 0 h 3960000"/>
              <a:gd name="connsiteX0-723" fmla="*/ 3160999 w 3960000"/>
              <a:gd name="connsiteY0-724" fmla="*/ 1374274 h 3960000"/>
              <a:gd name="connsiteX1-725" fmla="*/ 3155132 w 3960000"/>
              <a:gd name="connsiteY1-726" fmla="*/ 1419362 h 3960000"/>
              <a:gd name="connsiteX2-727" fmla="*/ 3160999 w 3960000"/>
              <a:gd name="connsiteY2-728" fmla="*/ 1374274 h 3960000"/>
              <a:gd name="connsiteX3-729" fmla="*/ 2496208 w 3960000"/>
              <a:gd name="connsiteY3-730" fmla="*/ 770986 h 3960000"/>
              <a:gd name="connsiteX4-731" fmla="*/ 1921633 w 3960000"/>
              <a:gd name="connsiteY4-732" fmla="*/ 1292845 h 3960000"/>
              <a:gd name="connsiteX5-733" fmla="*/ 1942445 w 3960000"/>
              <a:gd name="connsiteY5-734" fmla="*/ 1570340 h 3960000"/>
              <a:gd name="connsiteX6-735" fmla="*/ 815277 w 3960000"/>
              <a:gd name="connsiteY6-736" fmla="*/ 836121 h 3960000"/>
              <a:gd name="connsiteX7-737" fmla="*/ 965659 w 3960000"/>
              <a:gd name="connsiteY7-738" fmla="*/ 1735195 h 3960000"/>
              <a:gd name="connsiteX8-739" fmla="*/ 644257 w 3960000"/>
              <a:gd name="connsiteY8-740" fmla="*/ 1555506 h 3960000"/>
              <a:gd name="connsiteX9-741" fmla="*/ 1196057 w 3960000"/>
              <a:gd name="connsiteY9-742" fmla="*/ 2257108 h 3960000"/>
              <a:gd name="connsiteX10-743" fmla="*/ 856023 w 3960000"/>
              <a:gd name="connsiteY10-744" fmla="*/ 2244108 h 3960000"/>
              <a:gd name="connsiteX11-745" fmla="*/ 1402064 w 3960000"/>
              <a:gd name="connsiteY11-746" fmla="*/ 2660137 h 3960000"/>
              <a:gd name="connsiteX12-747" fmla="*/ 552668 w 3960000"/>
              <a:gd name="connsiteY12-748" fmla="*/ 2902822 h 3960000"/>
              <a:gd name="connsiteX13-749" fmla="*/ 1978439 w 3960000"/>
              <a:gd name="connsiteY13-750" fmla="*/ 3093502 h 3960000"/>
              <a:gd name="connsiteX14-751" fmla="*/ 3053184 w 3960000"/>
              <a:gd name="connsiteY14-752" fmla="*/ 2031759 h 3960000"/>
              <a:gd name="connsiteX15-753" fmla="*/ 3207849 w 3960000"/>
              <a:gd name="connsiteY15-754" fmla="*/ 1493166 h 3960000"/>
              <a:gd name="connsiteX16-755" fmla="*/ 3449507 w 3960000"/>
              <a:gd name="connsiteY16-756" fmla="*/ 1170564 h 3960000"/>
              <a:gd name="connsiteX17-757" fmla="*/ 3140091 w 3960000"/>
              <a:gd name="connsiteY17-758" fmla="*/ 1227260 h 3960000"/>
              <a:gd name="connsiteX18-759" fmla="*/ 3324107 w 3960000"/>
              <a:gd name="connsiteY18-760" fmla="*/ 851504 h 3960000"/>
              <a:gd name="connsiteX19-761" fmla="*/ 2995677 w 3960000"/>
              <a:gd name="connsiteY19-762" fmla="*/ 1008938 h 3960000"/>
              <a:gd name="connsiteX20-763" fmla="*/ 2496208 w 3960000"/>
              <a:gd name="connsiteY20-764" fmla="*/ 770986 h 3960000"/>
              <a:gd name="connsiteX21-765" fmla="*/ 308009 w 3960000"/>
              <a:gd name="connsiteY21-766" fmla="*/ 0 h 3960000"/>
              <a:gd name="connsiteX22-767" fmla="*/ 3651991 w 3960000"/>
              <a:gd name="connsiteY22-768" fmla="*/ 0 h 3960000"/>
              <a:gd name="connsiteX23-769" fmla="*/ 3960000 w 3960000"/>
              <a:gd name="connsiteY23-770" fmla="*/ 308009 h 3960000"/>
              <a:gd name="connsiteX24-771" fmla="*/ 3960000 w 3960000"/>
              <a:gd name="connsiteY24-772" fmla="*/ 3651991 h 3960000"/>
              <a:gd name="connsiteX25-773" fmla="*/ 3651991 w 3960000"/>
              <a:gd name="connsiteY25-774" fmla="*/ 3960000 h 3960000"/>
              <a:gd name="connsiteX26-775" fmla="*/ 308009 w 3960000"/>
              <a:gd name="connsiteY26-776" fmla="*/ 3960000 h 3960000"/>
              <a:gd name="connsiteX27-777" fmla="*/ 0 w 3960000"/>
              <a:gd name="connsiteY27-778" fmla="*/ 3651991 h 3960000"/>
              <a:gd name="connsiteX28-779" fmla="*/ 0 w 3960000"/>
              <a:gd name="connsiteY28-780" fmla="*/ 308009 h 3960000"/>
              <a:gd name="connsiteX29-781" fmla="*/ 308009 w 3960000"/>
              <a:gd name="connsiteY29-782" fmla="*/ 0 h 3960000"/>
              <a:gd name="connsiteX0-783" fmla="*/ 3160999 w 3960000"/>
              <a:gd name="connsiteY0-784" fmla="*/ 1374274 h 3960000"/>
              <a:gd name="connsiteX1-785" fmla="*/ 3155132 w 3960000"/>
              <a:gd name="connsiteY1-786" fmla="*/ 1419362 h 3960000"/>
              <a:gd name="connsiteX2-787" fmla="*/ 3160999 w 3960000"/>
              <a:gd name="connsiteY2-788" fmla="*/ 1374274 h 3960000"/>
              <a:gd name="connsiteX3-789" fmla="*/ 2496208 w 3960000"/>
              <a:gd name="connsiteY3-790" fmla="*/ 770986 h 3960000"/>
              <a:gd name="connsiteX4-791" fmla="*/ 1921633 w 3960000"/>
              <a:gd name="connsiteY4-792" fmla="*/ 1292845 h 3960000"/>
              <a:gd name="connsiteX5-793" fmla="*/ 1942445 w 3960000"/>
              <a:gd name="connsiteY5-794" fmla="*/ 1570340 h 3960000"/>
              <a:gd name="connsiteX6-795" fmla="*/ 815277 w 3960000"/>
              <a:gd name="connsiteY6-796" fmla="*/ 836121 h 3960000"/>
              <a:gd name="connsiteX7-797" fmla="*/ 965659 w 3960000"/>
              <a:gd name="connsiteY7-798" fmla="*/ 1735195 h 3960000"/>
              <a:gd name="connsiteX8-799" fmla="*/ 644257 w 3960000"/>
              <a:gd name="connsiteY8-800" fmla="*/ 1555506 h 3960000"/>
              <a:gd name="connsiteX9-801" fmla="*/ 1196057 w 3960000"/>
              <a:gd name="connsiteY9-802" fmla="*/ 2257108 h 3960000"/>
              <a:gd name="connsiteX10-803" fmla="*/ 856023 w 3960000"/>
              <a:gd name="connsiteY10-804" fmla="*/ 2244108 h 3960000"/>
              <a:gd name="connsiteX11-805" fmla="*/ 1486410 w 3960000"/>
              <a:gd name="connsiteY11-806" fmla="*/ 2607420 h 3960000"/>
              <a:gd name="connsiteX12-807" fmla="*/ 552668 w 3960000"/>
              <a:gd name="connsiteY12-808" fmla="*/ 2902822 h 3960000"/>
              <a:gd name="connsiteX13-809" fmla="*/ 1978439 w 3960000"/>
              <a:gd name="connsiteY13-810" fmla="*/ 3093502 h 3960000"/>
              <a:gd name="connsiteX14-811" fmla="*/ 3053184 w 3960000"/>
              <a:gd name="connsiteY14-812" fmla="*/ 2031759 h 3960000"/>
              <a:gd name="connsiteX15-813" fmla="*/ 3207849 w 3960000"/>
              <a:gd name="connsiteY15-814" fmla="*/ 1493166 h 3960000"/>
              <a:gd name="connsiteX16-815" fmla="*/ 3449507 w 3960000"/>
              <a:gd name="connsiteY16-816" fmla="*/ 1170564 h 3960000"/>
              <a:gd name="connsiteX17-817" fmla="*/ 3140091 w 3960000"/>
              <a:gd name="connsiteY17-818" fmla="*/ 1227260 h 3960000"/>
              <a:gd name="connsiteX18-819" fmla="*/ 3324107 w 3960000"/>
              <a:gd name="connsiteY18-820" fmla="*/ 851504 h 3960000"/>
              <a:gd name="connsiteX19-821" fmla="*/ 2995677 w 3960000"/>
              <a:gd name="connsiteY19-822" fmla="*/ 1008938 h 3960000"/>
              <a:gd name="connsiteX20-823" fmla="*/ 2496208 w 3960000"/>
              <a:gd name="connsiteY20-824" fmla="*/ 770986 h 3960000"/>
              <a:gd name="connsiteX21-825" fmla="*/ 308009 w 3960000"/>
              <a:gd name="connsiteY21-826" fmla="*/ 0 h 3960000"/>
              <a:gd name="connsiteX22-827" fmla="*/ 3651991 w 3960000"/>
              <a:gd name="connsiteY22-828" fmla="*/ 0 h 3960000"/>
              <a:gd name="connsiteX23-829" fmla="*/ 3960000 w 3960000"/>
              <a:gd name="connsiteY23-830" fmla="*/ 308009 h 3960000"/>
              <a:gd name="connsiteX24-831" fmla="*/ 3960000 w 3960000"/>
              <a:gd name="connsiteY24-832" fmla="*/ 3651991 h 3960000"/>
              <a:gd name="connsiteX25-833" fmla="*/ 3651991 w 3960000"/>
              <a:gd name="connsiteY25-834" fmla="*/ 3960000 h 3960000"/>
              <a:gd name="connsiteX26-835" fmla="*/ 308009 w 3960000"/>
              <a:gd name="connsiteY26-836" fmla="*/ 3960000 h 3960000"/>
              <a:gd name="connsiteX27-837" fmla="*/ 0 w 3960000"/>
              <a:gd name="connsiteY27-838" fmla="*/ 3651991 h 3960000"/>
              <a:gd name="connsiteX28-839" fmla="*/ 0 w 3960000"/>
              <a:gd name="connsiteY28-840" fmla="*/ 308009 h 3960000"/>
              <a:gd name="connsiteX29-841" fmla="*/ 308009 w 3960000"/>
              <a:gd name="connsiteY29-842" fmla="*/ 0 h 3960000"/>
              <a:gd name="connsiteX0-843" fmla="*/ 3160999 w 3960000"/>
              <a:gd name="connsiteY0-844" fmla="*/ 1374274 h 3960000"/>
              <a:gd name="connsiteX1-845" fmla="*/ 3155132 w 3960000"/>
              <a:gd name="connsiteY1-846" fmla="*/ 1419362 h 3960000"/>
              <a:gd name="connsiteX2-847" fmla="*/ 3160999 w 3960000"/>
              <a:gd name="connsiteY2-848" fmla="*/ 1374274 h 3960000"/>
              <a:gd name="connsiteX3-849" fmla="*/ 2496208 w 3960000"/>
              <a:gd name="connsiteY3-850" fmla="*/ 770986 h 3960000"/>
              <a:gd name="connsiteX4-851" fmla="*/ 1921633 w 3960000"/>
              <a:gd name="connsiteY4-852" fmla="*/ 1292845 h 3960000"/>
              <a:gd name="connsiteX5-853" fmla="*/ 1942445 w 3960000"/>
              <a:gd name="connsiteY5-854" fmla="*/ 1570340 h 3960000"/>
              <a:gd name="connsiteX6-855" fmla="*/ 815277 w 3960000"/>
              <a:gd name="connsiteY6-856" fmla="*/ 836121 h 3960000"/>
              <a:gd name="connsiteX7-857" fmla="*/ 965659 w 3960000"/>
              <a:gd name="connsiteY7-858" fmla="*/ 1735195 h 3960000"/>
              <a:gd name="connsiteX8-859" fmla="*/ 644257 w 3960000"/>
              <a:gd name="connsiteY8-860" fmla="*/ 1555506 h 3960000"/>
              <a:gd name="connsiteX9-861" fmla="*/ 1196057 w 3960000"/>
              <a:gd name="connsiteY9-862" fmla="*/ 2257108 h 3960000"/>
              <a:gd name="connsiteX10-863" fmla="*/ 813848 w 3960000"/>
              <a:gd name="connsiteY10-864" fmla="*/ 2296824 h 3960000"/>
              <a:gd name="connsiteX11-865" fmla="*/ 1486410 w 3960000"/>
              <a:gd name="connsiteY11-866" fmla="*/ 2607420 h 3960000"/>
              <a:gd name="connsiteX12-867" fmla="*/ 552668 w 3960000"/>
              <a:gd name="connsiteY12-868" fmla="*/ 2902822 h 3960000"/>
              <a:gd name="connsiteX13-869" fmla="*/ 1978439 w 3960000"/>
              <a:gd name="connsiteY13-870" fmla="*/ 3093502 h 3960000"/>
              <a:gd name="connsiteX14-871" fmla="*/ 3053184 w 3960000"/>
              <a:gd name="connsiteY14-872" fmla="*/ 2031759 h 3960000"/>
              <a:gd name="connsiteX15-873" fmla="*/ 3207849 w 3960000"/>
              <a:gd name="connsiteY15-874" fmla="*/ 1493166 h 3960000"/>
              <a:gd name="connsiteX16-875" fmla="*/ 3449507 w 3960000"/>
              <a:gd name="connsiteY16-876" fmla="*/ 1170564 h 3960000"/>
              <a:gd name="connsiteX17-877" fmla="*/ 3140091 w 3960000"/>
              <a:gd name="connsiteY17-878" fmla="*/ 1227260 h 3960000"/>
              <a:gd name="connsiteX18-879" fmla="*/ 3324107 w 3960000"/>
              <a:gd name="connsiteY18-880" fmla="*/ 851504 h 3960000"/>
              <a:gd name="connsiteX19-881" fmla="*/ 2995677 w 3960000"/>
              <a:gd name="connsiteY19-882" fmla="*/ 1008938 h 3960000"/>
              <a:gd name="connsiteX20-883" fmla="*/ 2496208 w 3960000"/>
              <a:gd name="connsiteY20-884" fmla="*/ 770986 h 3960000"/>
              <a:gd name="connsiteX21-885" fmla="*/ 308009 w 3960000"/>
              <a:gd name="connsiteY21-886" fmla="*/ 0 h 3960000"/>
              <a:gd name="connsiteX22-887" fmla="*/ 3651991 w 3960000"/>
              <a:gd name="connsiteY22-888" fmla="*/ 0 h 3960000"/>
              <a:gd name="connsiteX23-889" fmla="*/ 3960000 w 3960000"/>
              <a:gd name="connsiteY23-890" fmla="*/ 308009 h 3960000"/>
              <a:gd name="connsiteX24-891" fmla="*/ 3960000 w 3960000"/>
              <a:gd name="connsiteY24-892" fmla="*/ 3651991 h 3960000"/>
              <a:gd name="connsiteX25-893" fmla="*/ 3651991 w 3960000"/>
              <a:gd name="connsiteY25-894" fmla="*/ 3960000 h 3960000"/>
              <a:gd name="connsiteX26-895" fmla="*/ 308009 w 3960000"/>
              <a:gd name="connsiteY26-896" fmla="*/ 3960000 h 3960000"/>
              <a:gd name="connsiteX27-897" fmla="*/ 0 w 3960000"/>
              <a:gd name="connsiteY27-898" fmla="*/ 3651991 h 3960000"/>
              <a:gd name="connsiteX28-899" fmla="*/ 0 w 3960000"/>
              <a:gd name="connsiteY28-900" fmla="*/ 308009 h 3960000"/>
              <a:gd name="connsiteX29-901" fmla="*/ 308009 w 3960000"/>
              <a:gd name="connsiteY29-902" fmla="*/ 0 h 3960000"/>
              <a:gd name="connsiteX0-903" fmla="*/ 3160999 w 3960000"/>
              <a:gd name="connsiteY0-904" fmla="*/ 1374274 h 3960000"/>
              <a:gd name="connsiteX1-905" fmla="*/ 3155132 w 3960000"/>
              <a:gd name="connsiteY1-906" fmla="*/ 1419362 h 3960000"/>
              <a:gd name="connsiteX2-907" fmla="*/ 3160999 w 3960000"/>
              <a:gd name="connsiteY2-908" fmla="*/ 1374274 h 3960000"/>
              <a:gd name="connsiteX3-909" fmla="*/ 2496208 w 3960000"/>
              <a:gd name="connsiteY3-910" fmla="*/ 770986 h 3960000"/>
              <a:gd name="connsiteX4-911" fmla="*/ 1921633 w 3960000"/>
              <a:gd name="connsiteY4-912" fmla="*/ 1292845 h 3960000"/>
              <a:gd name="connsiteX5-913" fmla="*/ 1942445 w 3960000"/>
              <a:gd name="connsiteY5-914" fmla="*/ 1570340 h 3960000"/>
              <a:gd name="connsiteX6-915" fmla="*/ 815277 w 3960000"/>
              <a:gd name="connsiteY6-916" fmla="*/ 836121 h 3960000"/>
              <a:gd name="connsiteX7-917" fmla="*/ 965659 w 3960000"/>
              <a:gd name="connsiteY7-918" fmla="*/ 1735195 h 3960000"/>
              <a:gd name="connsiteX8-919" fmla="*/ 570453 w 3960000"/>
              <a:gd name="connsiteY8-920" fmla="*/ 1629310 h 3960000"/>
              <a:gd name="connsiteX9-921" fmla="*/ 1196057 w 3960000"/>
              <a:gd name="connsiteY9-922" fmla="*/ 2257108 h 3960000"/>
              <a:gd name="connsiteX10-923" fmla="*/ 813848 w 3960000"/>
              <a:gd name="connsiteY10-924" fmla="*/ 2296824 h 3960000"/>
              <a:gd name="connsiteX11-925" fmla="*/ 1486410 w 3960000"/>
              <a:gd name="connsiteY11-926" fmla="*/ 2607420 h 3960000"/>
              <a:gd name="connsiteX12-927" fmla="*/ 552668 w 3960000"/>
              <a:gd name="connsiteY12-928" fmla="*/ 2902822 h 3960000"/>
              <a:gd name="connsiteX13-929" fmla="*/ 1978439 w 3960000"/>
              <a:gd name="connsiteY13-930" fmla="*/ 3093502 h 3960000"/>
              <a:gd name="connsiteX14-931" fmla="*/ 3053184 w 3960000"/>
              <a:gd name="connsiteY14-932" fmla="*/ 2031759 h 3960000"/>
              <a:gd name="connsiteX15-933" fmla="*/ 3207849 w 3960000"/>
              <a:gd name="connsiteY15-934" fmla="*/ 1493166 h 3960000"/>
              <a:gd name="connsiteX16-935" fmla="*/ 3449507 w 3960000"/>
              <a:gd name="connsiteY16-936" fmla="*/ 1170564 h 3960000"/>
              <a:gd name="connsiteX17-937" fmla="*/ 3140091 w 3960000"/>
              <a:gd name="connsiteY17-938" fmla="*/ 1227260 h 3960000"/>
              <a:gd name="connsiteX18-939" fmla="*/ 3324107 w 3960000"/>
              <a:gd name="connsiteY18-940" fmla="*/ 851504 h 3960000"/>
              <a:gd name="connsiteX19-941" fmla="*/ 2995677 w 3960000"/>
              <a:gd name="connsiteY19-942" fmla="*/ 1008938 h 3960000"/>
              <a:gd name="connsiteX20-943" fmla="*/ 2496208 w 3960000"/>
              <a:gd name="connsiteY20-944" fmla="*/ 770986 h 3960000"/>
              <a:gd name="connsiteX21-945" fmla="*/ 308009 w 3960000"/>
              <a:gd name="connsiteY21-946" fmla="*/ 0 h 3960000"/>
              <a:gd name="connsiteX22-947" fmla="*/ 3651991 w 3960000"/>
              <a:gd name="connsiteY22-948" fmla="*/ 0 h 3960000"/>
              <a:gd name="connsiteX23-949" fmla="*/ 3960000 w 3960000"/>
              <a:gd name="connsiteY23-950" fmla="*/ 308009 h 3960000"/>
              <a:gd name="connsiteX24-951" fmla="*/ 3960000 w 3960000"/>
              <a:gd name="connsiteY24-952" fmla="*/ 3651991 h 3960000"/>
              <a:gd name="connsiteX25-953" fmla="*/ 3651991 w 3960000"/>
              <a:gd name="connsiteY25-954" fmla="*/ 3960000 h 3960000"/>
              <a:gd name="connsiteX26-955" fmla="*/ 308009 w 3960000"/>
              <a:gd name="connsiteY26-956" fmla="*/ 3960000 h 3960000"/>
              <a:gd name="connsiteX27-957" fmla="*/ 0 w 3960000"/>
              <a:gd name="connsiteY27-958" fmla="*/ 3651991 h 3960000"/>
              <a:gd name="connsiteX28-959" fmla="*/ 0 w 3960000"/>
              <a:gd name="connsiteY28-960" fmla="*/ 308009 h 3960000"/>
              <a:gd name="connsiteX29-961" fmla="*/ 308009 w 3960000"/>
              <a:gd name="connsiteY29-962" fmla="*/ 0 h 3960000"/>
              <a:gd name="connsiteX0-963" fmla="*/ 3160999 w 3960000"/>
              <a:gd name="connsiteY0-964" fmla="*/ 1374274 h 3960000"/>
              <a:gd name="connsiteX1-965" fmla="*/ 3155132 w 3960000"/>
              <a:gd name="connsiteY1-966" fmla="*/ 1419362 h 3960000"/>
              <a:gd name="connsiteX2-967" fmla="*/ 3160999 w 3960000"/>
              <a:gd name="connsiteY2-968" fmla="*/ 1374274 h 3960000"/>
              <a:gd name="connsiteX3-969" fmla="*/ 2496208 w 3960000"/>
              <a:gd name="connsiteY3-970" fmla="*/ 770986 h 3960000"/>
              <a:gd name="connsiteX4-971" fmla="*/ 1921633 w 3960000"/>
              <a:gd name="connsiteY4-972" fmla="*/ 1292845 h 3960000"/>
              <a:gd name="connsiteX5-973" fmla="*/ 1942445 w 3960000"/>
              <a:gd name="connsiteY5-974" fmla="*/ 1570340 h 3960000"/>
              <a:gd name="connsiteX6-975" fmla="*/ 815277 w 3960000"/>
              <a:gd name="connsiteY6-976" fmla="*/ 836121 h 3960000"/>
              <a:gd name="connsiteX7-977" fmla="*/ 965659 w 3960000"/>
              <a:gd name="connsiteY7-978" fmla="*/ 1735195 h 3960000"/>
              <a:gd name="connsiteX8-979" fmla="*/ 570453 w 3960000"/>
              <a:gd name="connsiteY8-980" fmla="*/ 1629310 h 3960000"/>
              <a:gd name="connsiteX9-981" fmla="*/ 1196057 w 3960000"/>
              <a:gd name="connsiteY9-982" fmla="*/ 2257108 h 3960000"/>
              <a:gd name="connsiteX10-983" fmla="*/ 813848 w 3960000"/>
              <a:gd name="connsiteY10-984" fmla="*/ 2296824 h 3960000"/>
              <a:gd name="connsiteX11-985" fmla="*/ 1486410 w 3960000"/>
              <a:gd name="connsiteY11-986" fmla="*/ 2607420 h 3960000"/>
              <a:gd name="connsiteX12-987" fmla="*/ 489408 w 3960000"/>
              <a:gd name="connsiteY12-988" fmla="*/ 2829018 h 3960000"/>
              <a:gd name="connsiteX13-989" fmla="*/ 1978439 w 3960000"/>
              <a:gd name="connsiteY13-990" fmla="*/ 3093502 h 3960000"/>
              <a:gd name="connsiteX14-991" fmla="*/ 3053184 w 3960000"/>
              <a:gd name="connsiteY14-992" fmla="*/ 2031759 h 3960000"/>
              <a:gd name="connsiteX15-993" fmla="*/ 3207849 w 3960000"/>
              <a:gd name="connsiteY15-994" fmla="*/ 1493166 h 3960000"/>
              <a:gd name="connsiteX16-995" fmla="*/ 3449507 w 3960000"/>
              <a:gd name="connsiteY16-996" fmla="*/ 1170564 h 3960000"/>
              <a:gd name="connsiteX17-997" fmla="*/ 3140091 w 3960000"/>
              <a:gd name="connsiteY17-998" fmla="*/ 1227260 h 3960000"/>
              <a:gd name="connsiteX18-999" fmla="*/ 3324107 w 3960000"/>
              <a:gd name="connsiteY18-1000" fmla="*/ 851504 h 3960000"/>
              <a:gd name="connsiteX19-1001" fmla="*/ 2995677 w 3960000"/>
              <a:gd name="connsiteY19-1002" fmla="*/ 1008938 h 3960000"/>
              <a:gd name="connsiteX20-1003" fmla="*/ 2496208 w 3960000"/>
              <a:gd name="connsiteY20-1004" fmla="*/ 770986 h 3960000"/>
              <a:gd name="connsiteX21-1005" fmla="*/ 308009 w 3960000"/>
              <a:gd name="connsiteY21-1006" fmla="*/ 0 h 3960000"/>
              <a:gd name="connsiteX22-1007" fmla="*/ 3651991 w 3960000"/>
              <a:gd name="connsiteY22-1008" fmla="*/ 0 h 3960000"/>
              <a:gd name="connsiteX23-1009" fmla="*/ 3960000 w 3960000"/>
              <a:gd name="connsiteY23-1010" fmla="*/ 308009 h 3960000"/>
              <a:gd name="connsiteX24-1011" fmla="*/ 3960000 w 3960000"/>
              <a:gd name="connsiteY24-1012" fmla="*/ 3651991 h 3960000"/>
              <a:gd name="connsiteX25-1013" fmla="*/ 3651991 w 3960000"/>
              <a:gd name="connsiteY25-1014" fmla="*/ 3960000 h 3960000"/>
              <a:gd name="connsiteX26-1015" fmla="*/ 308009 w 3960000"/>
              <a:gd name="connsiteY26-1016" fmla="*/ 3960000 h 3960000"/>
              <a:gd name="connsiteX27-1017" fmla="*/ 0 w 3960000"/>
              <a:gd name="connsiteY27-1018" fmla="*/ 3651991 h 3960000"/>
              <a:gd name="connsiteX28-1019" fmla="*/ 0 w 3960000"/>
              <a:gd name="connsiteY28-1020" fmla="*/ 308009 h 3960000"/>
              <a:gd name="connsiteX29-1021" fmla="*/ 308009 w 3960000"/>
              <a:gd name="connsiteY29-1022" fmla="*/ 0 h 3960000"/>
              <a:gd name="connsiteX0-1023" fmla="*/ 3160999 w 3960000"/>
              <a:gd name="connsiteY0-1024" fmla="*/ 1374274 h 3960000"/>
              <a:gd name="connsiteX1-1025" fmla="*/ 3155132 w 3960000"/>
              <a:gd name="connsiteY1-1026" fmla="*/ 1419362 h 3960000"/>
              <a:gd name="connsiteX2-1027" fmla="*/ 3160999 w 3960000"/>
              <a:gd name="connsiteY2-1028" fmla="*/ 1374274 h 3960000"/>
              <a:gd name="connsiteX3-1029" fmla="*/ 2496208 w 3960000"/>
              <a:gd name="connsiteY3-1030" fmla="*/ 770986 h 3960000"/>
              <a:gd name="connsiteX4-1031" fmla="*/ 1921633 w 3960000"/>
              <a:gd name="connsiteY4-1032" fmla="*/ 1292845 h 3960000"/>
              <a:gd name="connsiteX5-1033" fmla="*/ 1942445 w 3960000"/>
              <a:gd name="connsiteY5-1034" fmla="*/ 1570340 h 3960000"/>
              <a:gd name="connsiteX6-1035" fmla="*/ 815277 w 3960000"/>
              <a:gd name="connsiteY6-1036" fmla="*/ 836121 h 3960000"/>
              <a:gd name="connsiteX7-1037" fmla="*/ 965659 w 3960000"/>
              <a:gd name="connsiteY7-1038" fmla="*/ 1735195 h 3960000"/>
              <a:gd name="connsiteX8-1039" fmla="*/ 570453 w 3960000"/>
              <a:gd name="connsiteY8-1040" fmla="*/ 1629310 h 3960000"/>
              <a:gd name="connsiteX9-1041" fmla="*/ 1196057 w 3960000"/>
              <a:gd name="connsiteY9-1042" fmla="*/ 2257108 h 3960000"/>
              <a:gd name="connsiteX10-1043" fmla="*/ 813848 w 3960000"/>
              <a:gd name="connsiteY10-1044" fmla="*/ 2296824 h 3960000"/>
              <a:gd name="connsiteX11-1045" fmla="*/ 1486410 w 3960000"/>
              <a:gd name="connsiteY11-1046" fmla="*/ 2607420 h 3960000"/>
              <a:gd name="connsiteX12-1047" fmla="*/ 489408 w 3960000"/>
              <a:gd name="connsiteY12-1048" fmla="*/ 2829018 h 3960000"/>
              <a:gd name="connsiteX13-1049" fmla="*/ 2062787 w 3960000"/>
              <a:gd name="connsiteY13-1050" fmla="*/ 3146219 h 3960000"/>
              <a:gd name="connsiteX14-1051" fmla="*/ 3053184 w 3960000"/>
              <a:gd name="connsiteY14-1052" fmla="*/ 2031759 h 3960000"/>
              <a:gd name="connsiteX15-1053" fmla="*/ 3207849 w 3960000"/>
              <a:gd name="connsiteY15-1054" fmla="*/ 1493166 h 3960000"/>
              <a:gd name="connsiteX16-1055" fmla="*/ 3449507 w 3960000"/>
              <a:gd name="connsiteY16-1056" fmla="*/ 1170564 h 3960000"/>
              <a:gd name="connsiteX17-1057" fmla="*/ 3140091 w 3960000"/>
              <a:gd name="connsiteY17-1058" fmla="*/ 1227260 h 3960000"/>
              <a:gd name="connsiteX18-1059" fmla="*/ 3324107 w 3960000"/>
              <a:gd name="connsiteY18-1060" fmla="*/ 851504 h 3960000"/>
              <a:gd name="connsiteX19-1061" fmla="*/ 2995677 w 3960000"/>
              <a:gd name="connsiteY19-1062" fmla="*/ 1008938 h 3960000"/>
              <a:gd name="connsiteX20-1063" fmla="*/ 2496208 w 3960000"/>
              <a:gd name="connsiteY20-1064" fmla="*/ 770986 h 3960000"/>
              <a:gd name="connsiteX21-1065" fmla="*/ 308009 w 3960000"/>
              <a:gd name="connsiteY21-1066" fmla="*/ 0 h 3960000"/>
              <a:gd name="connsiteX22-1067" fmla="*/ 3651991 w 3960000"/>
              <a:gd name="connsiteY22-1068" fmla="*/ 0 h 3960000"/>
              <a:gd name="connsiteX23-1069" fmla="*/ 3960000 w 3960000"/>
              <a:gd name="connsiteY23-1070" fmla="*/ 308009 h 3960000"/>
              <a:gd name="connsiteX24-1071" fmla="*/ 3960000 w 3960000"/>
              <a:gd name="connsiteY24-1072" fmla="*/ 3651991 h 3960000"/>
              <a:gd name="connsiteX25-1073" fmla="*/ 3651991 w 3960000"/>
              <a:gd name="connsiteY25-1074" fmla="*/ 3960000 h 3960000"/>
              <a:gd name="connsiteX26-1075" fmla="*/ 308009 w 3960000"/>
              <a:gd name="connsiteY26-1076" fmla="*/ 3960000 h 3960000"/>
              <a:gd name="connsiteX27-1077" fmla="*/ 0 w 3960000"/>
              <a:gd name="connsiteY27-1078" fmla="*/ 3651991 h 3960000"/>
              <a:gd name="connsiteX28-1079" fmla="*/ 0 w 3960000"/>
              <a:gd name="connsiteY28-1080" fmla="*/ 308009 h 3960000"/>
              <a:gd name="connsiteX29-1081" fmla="*/ 308009 w 3960000"/>
              <a:gd name="connsiteY29-1082" fmla="*/ 0 h 3960000"/>
              <a:gd name="connsiteX0-1083" fmla="*/ 3160999 w 3960000"/>
              <a:gd name="connsiteY0-1084" fmla="*/ 1374274 h 3960000"/>
              <a:gd name="connsiteX1-1085" fmla="*/ 3155132 w 3960000"/>
              <a:gd name="connsiteY1-1086" fmla="*/ 1419362 h 3960000"/>
              <a:gd name="connsiteX2-1087" fmla="*/ 3160999 w 3960000"/>
              <a:gd name="connsiteY2-1088" fmla="*/ 1374274 h 3960000"/>
              <a:gd name="connsiteX3-1089" fmla="*/ 2496208 w 3960000"/>
              <a:gd name="connsiteY3-1090" fmla="*/ 770986 h 3960000"/>
              <a:gd name="connsiteX4-1091" fmla="*/ 1921633 w 3960000"/>
              <a:gd name="connsiteY4-1092" fmla="*/ 1292845 h 3960000"/>
              <a:gd name="connsiteX5-1093" fmla="*/ 1942445 w 3960000"/>
              <a:gd name="connsiteY5-1094" fmla="*/ 1570340 h 3960000"/>
              <a:gd name="connsiteX6-1095" fmla="*/ 815277 w 3960000"/>
              <a:gd name="connsiteY6-1096" fmla="*/ 836121 h 3960000"/>
              <a:gd name="connsiteX7-1097" fmla="*/ 965659 w 3960000"/>
              <a:gd name="connsiteY7-1098" fmla="*/ 1735195 h 3960000"/>
              <a:gd name="connsiteX8-1099" fmla="*/ 570453 w 3960000"/>
              <a:gd name="connsiteY8-1100" fmla="*/ 1629310 h 3960000"/>
              <a:gd name="connsiteX9-1101" fmla="*/ 1196057 w 3960000"/>
              <a:gd name="connsiteY9-1102" fmla="*/ 2257108 h 3960000"/>
              <a:gd name="connsiteX10-1103" fmla="*/ 813848 w 3960000"/>
              <a:gd name="connsiteY10-1104" fmla="*/ 2296824 h 3960000"/>
              <a:gd name="connsiteX11-1105" fmla="*/ 1486410 w 3960000"/>
              <a:gd name="connsiteY11-1106" fmla="*/ 2607420 h 3960000"/>
              <a:gd name="connsiteX12-1107" fmla="*/ 489408 w 3960000"/>
              <a:gd name="connsiteY12-1108" fmla="*/ 2829018 h 3960000"/>
              <a:gd name="connsiteX13-1109" fmla="*/ 2062787 w 3960000"/>
              <a:gd name="connsiteY13-1110" fmla="*/ 3146219 h 3960000"/>
              <a:gd name="connsiteX14-1111" fmla="*/ 3074271 w 3960000"/>
              <a:gd name="connsiteY14-1112" fmla="*/ 2105563 h 3960000"/>
              <a:gd name="connsiteX15-1113" fmla="*/ 3207849 w 3960000"/>
              <a:gd name="connsiteY15-1114" fmla="*/ 1493166 h 3960000"/>
              <a:gd name="connsiteX16-1115" fmla="*/ 3449507 w 3960000"/>
              <a:gd name="connsiteY16-1116" fmla="*/ 1170564 h 3960000"/>
              <a:gd name="connsiteX17-1117" fmla="*/ 3140091 w 3960000"/>
              <a:gd name="connsiteY17-1118" fmla="*/ 1227260 h 3960000"/>
              <a:gd name="connsiteX18-1119" fmla="*/ 3324107 w 3960000"/>
              <a:gd name="connsiteY18-1120" fmla="*/ 851504 h 3960000"/>
              <a:gd name="connsiteX19-1121" fmla="*/ 2995677 w 3960000"/>
              <a:gd name="connsiteY19-1122" fmla="*/ 1008938 h 3960000"/>
              <a:gd name="connsiteX20-1123" fmla="*/ 2496208 w 3960000"/>
              <a:gd name="connsiteY20-1124" fmla="*/ 770986 h 3960000"/>
              <a:gd name="connsiteX21-1125" fmla="*/ 308009 w 3960000"/>
              <a:gd name="connsiteY21-1126" fmla="*/ 0 h 3960000"/>
              <a:gd name="connsiteX22-1127" fmla="*/ 3651991 w 3960000"/>
              <a:gd name="connsiteY22-1128" fmla="*/ 0 h 3960000"/>
              <a:gd name="connsiteX23-1129" fmla="*/ 3960000 w 3960000"/>
              <a:gd name="connsiteY23-1130" fmla="*/ 308009 h 3960000"/>
              <a:gd name="connsiteX24-1131" fmla="*/ 3960000 w 3960000"/>
              <a:gd name="connsiteY24-1132" fmla="*/ 3651991 h 3960000"/>
              <a:gd name="connsiteX25-1133" fmla="*/ 3651991 w 3960000"/>
              <a:gd name="connsiteY25-1134" fmla="*/ 3960000 h 3960000"/>
              <a:gd name="connsiteX26-1135" fmla="*/ 308009 w 3960000"/>
              <a:gd name="connsiteY26-1136" fmla="*/ 3960000 h 3960000"/>
              <a:gd name="connsiteX27-1137" fmla="*/ 0 w 3960000"/>
              <a:gd name="connsiteY27-1138" fmla="*/ 3651991 h 3960000"/>
              <a:gd name="connsiteX28-1139" fmla="*/ 0 w 3960000"/>
              <a:gd name="connsiteY28-1140" fmla="*/ 308009 h 3960000"/>
              <a:gd name="connsiteX29-1141" fmla="*/ 308009 w 3960000"/>
              <a:gd name="connsiteY29-1142" fmla="*/ 0 h 3960000"/>
              <a:gd name="connsiteX0-1143" fmla="*/ 3160999 w 3960000"/>
              <a:gd name="connsiteY0-1144" fmla="*/ 1374274 h 3960000"/>
              <a:gd name="connsiteX1-1145" fmla="*/ 3155132 w 3960000"/>
              <a:gd name="connsiteY1-1146" fmla="*/ 1419362 h 3960000"/>
              <a:gd name="connsiteX2-1147" fmla="*/ 3160999 w 3960000"/>
              <a:gd name="connsiteY2-1148" fmla="*/ 1374274 h 3960000"/>
              <a:gd name="connsiteX3-1149" fmla="*/ 2496208 w 3960000"/>
              <a:gd name="connsiteY3-1150" fmla="*/ 770986 h 3960000"/>
              <a:gd name="connsiteX4-1151" fmla="*/ 1921633 w 3960000"/>
              <a:gd name="connsiteY4-1152" fmla="*/ 1292845 h 3960000"/>
              <a:gd name="connsiteX5-1153" fmla="*/ 1942445 w 3960000"/>
              <a:gd name="connsiteY5-1154" fmla="*/ 1570340 h 3960000"/>
              <a:gd name="connsiteX6-1155" fmla="*/ 815277 w 3960000"/>
              <a:gd name="connsiteY6-1156" fmla="*/ 836121 h 3960000"/>
              <a:gd name="connsiteX7-1157" fmla="*/ 965659 w 3960000"/>
              <a:gd name="connsiteY7-1158" fmla="*/ 1735195 h 3960000"/>
              <a:gd name="connsiteX8-1159" fmla="*/ 570453 w 3960000"/>
              <a:gd name="connsiteY8-1160" fmla="*/ 1629310 h 3960000"/>
              <a:gd name="connsiteX9-1161" fmla="*/ 1196057 w 3960000"/>
              <a:gd name="connsiteY9-1162" fmla="*/ 2257108 h 3960000"/>
              <a:gd name="connsiteX10-1163" fmla="*/ 813848 w 3960000"/>
              <a:gd name="connsiteY10-1164" fmla="*/ 2296824 h 3960000"/>
              <a:gd name="connsiteX11-1165" fmla="*/ 1486410 w 3960000"/>
              <a:gd name="connsiteY11-1166" fmla="*/ 2607420 h 3960000"/>
              <a:gd name="connsiteX12-1167" fmla="*/ 489408 w 3960000"/>
              <a:gd name="connsiteY12-1168" fmla="*/ 2829018 h 3960000"/>
              <a:gd name="connsiteX13-1169" fmla="*/ 2062787 w 3960000"/>
              <a:gd name="connsiteY13-1170" fmla="*/ 3146219 h 3960000"/>
              <a:gd name="connsiteX14-1171" fmla="*/ 3074271 w 3960000"/>
              <a:gd name="connsiteY14-1172" fmla="*/ 2105563 h 3960000"/>
              <a:gd name="connsiteX15-1173" fmla="*/ 3207849 w 3960000"/>
              <a:gd name="connsiteY15-1174" fmla="*/ 1493166 h 3960000"/>
              <a:gd name="connsiteX16-1175" fmla="*/ 3449507 w 3960000"/>
              <a:gd name="connsiteY16-1176" fmla="*/ 1170564 h 3960000"/>
              <a:gd name="connsiteX17-1177" fmla="*/ 3140091 w 3960000"/>
              <a:gd name="connsiteY17-1178" fmla="*/ 1227260 h 3960000"/>
              <a:gd name="connsiteX18-1179" fmla="*/ 3324107 w 3960000"/>
              <a:gd name="connsiteY18-1180" fmla="*/ 851504 h 3960000"/>
              <a:gd name="connsiteX19-1181" fmla="*/ 2995677 w 3960000"/>
              <a:gd name="connsiteY19-1182" fmla="*/ 1008938 h 3960000"/>
              <a:gd name="connsiteX20-1183" fmla="*/ 2496208 w 3960000"/>
              <a:gd name="connsiteY20-1184" fmla="*/ 770986 h 3960000"/>
              <a:gd name="connsiteX21-1185" fmla="*/ 308009 w 3960000"/>
              <a:gd name="connsiteY21-1186" fmla="*/ 0 h 3960000"/>
              <a:gd name="connsiteX22-1187" fmla="*/ 3651991 w 3960000"/>
              <a:gd name="connsiteY22-1188" fmla="*/ 0 h 3960000"/>
              <a:gd name="connsiteX23-1189" fmla="*/ 3960000 w 3960000"/>
              <a:gd name="connsiteY23-1190" fmla="*/ 308009 h 3960000"/>
              <a:gd name="connsiteX24-1191" fmla="*/ 3960000 w 3960000"/>
              <a:gd name="connsiteY24-1192" fmla="*/ 3651991 h 3960000"/>
              <a:gd name="connsiteX25-1193" fmla="*/ 3651991 w 3960000"/>
              <a:gd name="connsiteY25-1194" fmla="*/ 3960000 h 3960000"/>
              <a:gd name="connsiteX26-1195" fmla="*/ 308009 w 3960000"/>
              <a:gd name="connsiteY26-1196" fmla="*/ 3960000 h 3960000"/>
              <a:gd name="connsiteX27-1197" fmla="*/ 0 w 3960000"/>
              <a:gd name="connsiteY27-1198" fmla="*/ 3651991 h 3960000"/>
              <a:gd name="connsiteX28-1199" fmla="*/ 0 w 3960000"/>
              <a:gd name="connsiteY28-1200" fmla="*/ 308009 h 3960000"/>
              <a:gd name="connsiteX29-1201" fmla="*/ 308009 w 3960000"/>
              <a:gd name="connsiteY29-1202" fmla="*/ 0 h 3960000"/>
              <a:gd name="connsiteX0-1203" fmla="*/ 3160999 w 3960000"/>
              <a:gd name="connsiteY0-1204" fmla="*/ 1374274 h 3960000"/>
              <a:gd name="connsiteX1-1205" fmla="*/ 3155132 w 3960000"/>
              <a:gd name="connsiteY1-1206" fmla="*/ 1419362 h 3960000"/>
              <a:gd name="connsiteX2-1207" fmla="*/ 3160999 w 3960000"/>
              <a:gd name="connsiteY2-1208" fmla="*/ 1374274 h 3960000"/>
              <a:gd name="connsiteX3-1209" fmla="*/ 2496208 w 3960000"/>
              <a:gd name="connsiteY3-1210" fmla="*/ 770986 h 3960000"/>
              <a:gd name="connsiteX4-1211" fmla="*/ 1921633 w 3960000"/>
              <a:gd name="connsiteY4-1212" fmla="*/ 1292845 h 3960000"/>
              <a:gd name="connsiteX5-1213" fmla="*/ 1942445 w 3960000"/>
              <a:gd name="connsiteY5-1214" fmla="*/ 1570340 h 3960000"/>
              <a:gd name="connsiteX6-1215" fmla="*/ 815277 w 3960000"/>
              <a:gd name="connsiteY6-1216" fmla="*/ 836121 h 3960000"/>
              <a:gd name="connsiteX7-1217" fmla="*/ 965659 w 3960000"/>
              <a:gd name="connsiteY7-1218" fmla="*/ 1735195 h 3960000"/>
              <a:gd name="connsiteX8-1219" fmla="*/ 570453 w 3960000"/>
              <a:gd name="connsiteY8-1220" fmla="*/ 1629310 h 3960000"/>
              <a:gd name="connsiteX9-1221" fmla="*/ 1196057 w 3960000"/>
              <a:gd name="connsiteY9-1222" fmla="*/ 2257108 h 3960000"/>
              <a:gd name="connsiteX10-1223" fmla="*/ 813848 w 3960000"/>
              <a:gd name="connsiteY10-1224" fmla="*/ 2296824 h 3960000"/>
              <a:gd name="connsiteX11-1225" fmla="*/ 1486410 w 3960000"/>
              <a:gd name="connsiteY11-1226" fmla="*/ 2607420 h 3960000"/>
              <a:gd name="connsiteX12-1227" fmla="*/ 489408 w 3960000"/>
              <a:gd name="connsiteY12-1228" fmla="*/ 2829018 h 3960000"/>
              <a:gd name="connsiteX13-1229" fmla="*/ 2062787 w 3960000"/>
              <a:gd name="connsiteY13-1230" fmla="*/ 3146219 h 3960000"/>
              <a:gd name="connsiteX14-1231" fmla="*/ 3074271 w 3960000"/>
              <a:gd name="connsiteY14-1232" fmla="*/ 2105563 h 3960000"/>
              <a:gd name="connsiteX15-1233" fmla="*/ 3207849 w 3960000"/>
              <a:gd name="connsiteY15-1234" fmla="*/ 1493166 h 3960000"/>
              <a:gd name="connsiteX16-1235" fmla="*/ 3449507 w 3960000"/>
              <a:gd name="connsiteY16-1236" fmla="*/ 1170564 h 3960000"/>
              <a:gd name="connsiteX17-1237" fmla="*/ 3140091 w 3960000"/>
              <a:gd name="connsiteY17-1238" fmla="*/ 1227260 h 3960000"/>
              <a:gd name="connsiteX18-1239" fmla="*/ 3324107 w 3960000"/>
              <a:gd name="connsiteY18-1240" fmla="*/ 851504 h 3960000"/>
              <a:gd name="connsiteX19-1241" fmla="*/ 2995677 w 3960000"/>
              <a:gd name="connsiteY19-1242" fmla="*/ 1008938 h 3960000"/>
              <a:gd name="connsiteX20-1243" fmla="*/ 2496208 w 3960000"/>
              <a:gd name="connsiteY20-1244" fmla="*/ 770986 h 3960000"/>
              <a:gd name="connsiteX21-1245" fmla="*/ 308009 w 3960000"/>
              <a:gd name="connsiteY21-1246" fmla="*/ 0 h 3960000"/>
              <a:gd name="connsiteX22-1247" fmla="*/ 3651991 w 3960000"/>
              <a:gd name="connsiteY22-1248" fmla="*/ 0 h 3960000"/>
              <a:gd name="connsiteX23-1249" fmla="*/ 3960000 w 3960000"/>
              <a:gd name="connsiteY23-1250" fmla="*/ 308009 h 3960000"/>
              <a:gd name="connsiteX24-1251" fmla="*/ 3960000 w 3960000"/>
              <a:gd name="connsiteY24-1252" fmla="*/ 3651991 h 3960000"/>
              <a:gd name="connsiteX25-1253" fmla="*/ 3651991 w 3960000"/>
              <a:gd name="connsiteY25-1254" fmla="*/ 3960000 h 3960000"/>
              <a:gd name="connsiteX26-1255" fmla="*/ 308009 w 3960000"/>
              <a:gd name="connsiteY26-1256" fmla="*/ 3960000 h 3960000"/>
              <a:gd name="connsiteX27-1257" fmla="*/ 0 w 3960000"/>
              <a:gd name="connsiteY27-1258" fmla="*/ 3651991 h 3960000"/>
              <a:gd name="connsiteX28-1259" fmla="*/ 0 w 3960000"/>
              <a:gd name="connsiteY28-1260" fmla="*/ 308009 h 3960000"/>
              <a:gd name="connsiteX29-1261" fmla="*/ 308009 w 3960000"/>
              <a:gd name="connsiteY29-1262" fmla="*/ 0 h 396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0" name="Rounded Rectangle 3"/>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1" fmla="*/ 2841893 w 3960000"/>
              <a:gd name="connsiteY0-2" fmla="*/ 181064 h 3960000"/>
              <a:gd name="connsiteX1-3" fmla="*/ 2105790 w 3960000"/>
              <a:gd name="connsiteY1-4" fmla="*/ 859562 h 3960000"/>
              <a:gd name="connsiteX2-5" fmla="*/ 2106860 w 3960000"/>
              <a:gd name="connsiteY2-6" fmla="*/ 863292 h 3960000"/>
              <a:gd name="connsiteX3-7" fmla="*/ 2106860 w 3960000"/>
              <a:gd name="connsiteY3-8" fmla="*/ 1248172 h 3960000"/>
              <a:gd name="connsiteX4-9" fmla="*/ 1691968 w 3960000"/>
              <a:gd name="connsiteY4-10" fmla="*/ 1248172 h 3960000"/>
              <a:gd name="connsiteX5-11" fmla="*/ 1691968 w 3960000"/>
              <a:gd name="connsiteY5-12" fmla="*/ 1824236 h 3960000"/>
              <a:gd name="connsiteX6-13" fmla="*/ 2106860 w 3960000"/>
              <a:gd name="connsiteY6-14" fmla="*/ 1824236 h 3960000"/>
              <a:gd name="connsiteX7-15" fmla="*/ 2106860 w 3960000"/>
              <a:gd name="connsiteY7-16" fmla="*/ 3779396 h 3960000"/>
              <a:gd name="connsiteX8-17" fmla="*/ 2754932 w 3960000"/>
              <a:gd name="connsiteY8-18" fmla="*/ 3779396 h 3960000"/>
              <a:gd name="connsiteX9-19" fmla="*/ 2754932 w 3960000"/>
              <a:gd name="connsiteY9-20" fmla="*/ 1824236 h 3960000"/>
              <a:gd name="connsiteX10-21" fmla="*/ 3305869 w 3960000"/>
              <a:gd name="connsiteY10-22" fmla="*/ 1813665 h 3960000"/>
              <a:gd name="connsiteX11-23" fmla="*/ 3348152 w 3960000"/>
              <a:gd name="connsiteY11-24" fmla="*/ 1248172 h 3960000"/>
              <a:gd name="connsiteX12-25" fmla="*/ 2754932 w 3960000"/>
              <a:gd name="connsiteY12-26" fmla="*/ 1248172 h 3960000"/>
              <a:gd name="connsiteX13-27" fmla="*/ 2754932 w 3960000"/>
              <a:gd name="connsiteY13-28" fmla="*/ 907124 h 3960000"/>
              <a:gd name="connsiteX14-29" fmla="*/ 3369037 w 3960000"/>
              <a:gd name="connsiteY14-30" fmla="*/ 704441 h 3960000"/>
              <a:gd name="connsiteX15-31" fmla="*/ 3432095 w 3960000"/>
              <a:gd name="connsiteY15-32" fmla="*/ 238945 h 3960000"/>
              <a:gd name="connsiteX16-33" fmla="*/ 2841893 w 3960000"/>
              <a:gd name="connsiteY16-34" fmla="*/ 181064 h 3960000"/>
              <a:gd name="connsiteX17-35" fmla="*/ 308009 w 3960000"/>
              <a:gd name="connsiteY17-36" fmla="*/ 0 h 3960000"/>
              <a:gd name="connsiteX18-37" fmla="*/ 3651991 w 3960000"/>
              <a:gd name="connsiteY18-38" fmla="*/ 0 h 3960000"/>
              <a:gd name="connsiteX19-39" fmla="*/ 3960000 w 3960000"/>
              <a:gd name="connsiteY19-40" fmla="*/ 308009 h 3960000"/>
              <a:gd name="connsiteX20-41" fmla="*/ 3960000 w 3960000"/>
              <a:gd name="connsiteY20-42" fmla="*/ 3651991 h 3960000"/>
              <a:gd name="connsiteX21-43" fmla="*/ 3651991 w 3960000"/>
              <a:gd name="connsiteY21-44" fmla="*/ 3960000 h 3960000"/>
              <a:gd name="connsiteX22-45" fmla="*/ 308009 w 3960000"/>
              <a:gd name="connsiteY22-46" fmla="*/ 3960000 h 3960000"/>
              <a:gd name="connsiteX23-47" fmla="*/ 0 w 3960000"/>
              <a:gd name="connsiteY23-48" fmla="*/ 3651991 h 3960000"/>
              <a:gd name="connsiteX24-49" fmla="*/ 0 w 3960000"/>
              <a:gd name="connsiteY24-50" fmla="*/ 308009 h 3960000"/>
              <a:gd name="connsiteX25-51" fmla="*/ 308009 w 3960000"/>
              <a:gd name="connsiteY25-52" fmla="*/ 0 h 3960000"/>
              <a:gd name="connsiteX0-53" fmla="*/ 2841893 w 3960000"/>
              <a:gd name="connsiteY0-54" fmla="*/ 181064 h 3960000"/>
              <a:gd name="connsiteX1-55" fmla="*/ 2105790 w 3960000"/>
              <a:gd name="connsiteY1-56" fmla="*/ 859562 h 3960000"/>
              <a:gd name="connsiteX2-57" fmla="*/ 2106860 w 3960000"/>
              <a:gd name="connsiteY2-58" fmla="*/ 863292 h 3960000"/>
              <a:gd name="connsiteX3-59" fmla="*/ 2106860 w 3960000"/>
              <a:gd name="connsiteY3-60" fmla="*/ 1248172 h 3960000"/>
              <a:gd name="connsiteX4-61" fmla="*/ 1691968 w 3960000"/>
              <a:gd name="connsiteY4-62" fmla="*/ 1248172 h 3960000"/>
              <a:gd name="connsiteX5-63" fmla="*/ 1691968 w 3960000"/>
              <a:gd name="connsiteY5-64" fmla="*/ 1824236 h 3960000"/>
              <a:gd name="connsiteX6-65" fmla="*/ 2106860 w 3960000"/>
              <a:gd name="connsiteY6-66" fmla="*/ 1824236 h 3960000"/>
              <a:gd name="connsiteX7-67" fmla="*/ 2106860 w 3960000"/>
              <a:gd name="connsiteY7-68" fmla="*/ 3779396 h 3960000"/>
              <a:gd name="connsiteX8-69" fmla="*/ 2754932 w 3960000"/>
              <a:gd name="connsiteY8-70" fmla="*/ 3779396 h 3960000"/>
              <a:gd name="connsiteX9-71" fmla="*/ 2754932 w 3960000"/>
              <a:gd name="connsiteY9-72" fmla="*/ 1824236 h 3960000"/>
              <a:gd name="connsiteX10-73" fmla="*/ 3305869 w 3960000"/>
              <a:gd name="connsiteY10-74" fmla="*/ 1813665 h 3960000"/>
              <a:gd name="connsiteX11-75" fmla="*/ 3348152 w 3960000"/>
              <a:gd name="connsiteY11-76" fmla="*/ 1248172 h 3960000"/>
              <a:gd name="connsiteX12-77" fmla="*/ 2754932 w 3960000"/>
              <a:gd name="connsiteY12-78" fmla="*/ 1248172 h 3960000"/>
              <a:gd name="connsiteX13-79" fmla="*/ 2754932 w 3960000"/>
              <a:gd name="connsiteY13-80" fmla="*/ 907124 h 3960000"/>
              <a:gd name="connsiteX14-81" fmla="*/ 3369037 w 3960000"/>
              <a:gd name="connsiteY14-82" fmla="*/ 704441 h 3960000"/>
              <a:gd name="connsiteX15-83" fmla="*/ 3432095 w 3960000"/>
              <a:gd name="connsiteY15-84" fmla="*/ 238945 h 3960000"/>
              <a:gd name="connsiteX16-85" fmla="*/ 2841893 w 3960000"/>
              <a:gd name="connsiteY16-86" fmla="*/ 181064 h 3960000"/>
              <a:gd name="connsiteX17-87" fmla="*/ 308009 w 3960000"/>
              <a:gd name="connsiteY17-88" fmla="*/ 0 h 3960000"/>
              <a:gd name="connsiteX18-89" fmla="*/ 3651991 w 3960000"/>
              <a:gd name="connsiteY18-90" fmla="*/ 0 h 3960000"/>
              <a:gd name="connsiteX19-91" fmla="*/ 3960000 w 3960000"/>
              <a:gd name="connsiteY19-92" fmla="*/ 308009 h 3960000"/>
              <a:gd name="connsiteX20-93" fmla="*/ 3960000 w 3960000"/>
              <a:gd name="connsiteY20-94" fmla="*/ 3651991 h 3960000"/>
              <a:gd name="connsiteX21-95" fmla="*/ 3651991 w 3960000"/>
              <a:gd name="connsiteY21-96" fmla="*/ 3960000 h 3960000"/>
              <a:gd name="connsiteX22-97" fmla="*/ 308009 w 3960000"/>
              <a:gd name="connsiteY22-98" fmla="*/ 3960000 h 3960000"/>
              <a:gd name="connsiteX23-99" fmla="*/ 0 w 3960000"/>
              <a:gd name="connsiteY23-100" fmla="*/ 3651991 h 3960000"/>
              <a:gd name="connsiteX24-101" fmla="*/ 0 w 3960000"/>
              <a:gd name="connsiteY24-102" fmla="*/ 308009 h 3960000"/>
              <a:gd name="connsiteX25-103" fmla="*/ 308009 w 3960000"/>
              <a:gd name="connsiteY25-104" fmla="*/ 0 h 3960000"/>
              <a:gd name="connsiteX0-105" fmla="*/ 2841893 w 3960000"/>
              <a:gd name="connsiteY0-106" fmla="*/ 181064 h 3960000"/>
              <a:gd name="connsiteX1-107" fmla="*/ 2105790 w 3960000"/>
              <a:gd name="connsiteY1-108" fmla="*/ 859562 h 3960000"/>
              <a:gd name="connsiteX2-109" fmla="*/ 2106860 w 3960000"/>
              <a:gd name="connsiteY2-110" fmla="*/ 863292 h 3960000"/>
              <a:gd name="connsiteX3-111" fmla="*/ 2106860 w 3960000"/>
              <a:gd name="connsiteY3-112" fmla="*/ 1248172 h 3960000"/>
              <a:gd name="connsiteX4-113" fmla="*/ 1691968 w 3960000"/>
              <a:gd name="connsiteY4-114" fmla="*/ 1248172 h 3960000"/>
              <a:gd name="connsiteX5-115" fmla="*/ 1691968 w 3960000"/>
              <a:gd name="connsiteY5-116" fmla="*/ 1824236 h 3960000"/>
              <a:gd name="connsiteX6-117" fmla="*/ 2106860 w 3960000"/>
              <a:gd name="connsiteY6-118" fmla="*/ 1824236 h 3960000"/>
              <a:gd name="connsiteX7-119" fmla="*/ 2106860 w 3960000"/>
              <a:gd name="connsiteY7-120" fmla="*/ 3779396 h 3960000"/>
              <a:gd name="connsiteX8-121" fmla="*/ 2754932 w 3960000"/>
              <a:gd name="connsiteY8-122" fmla="*/ 3779396 h 3960000"/>
              <a:gd name="connsiteX9-123" fmla="*/ 2754932 w 3960000"/>
              <a:gd name="connsiteY9-124" fmla="*/ 1824236 h 3960000"/>
              <a:gd name="connsiteX10-125" fmla="*/ 3305869 w 3960000"/>
              <a:gd name="connsiteY10-126" fmla="*/ 1813665 h 3960000"/>
              <a:gd name="connsiteX11-127" fmla="*/ 3348152 w 3960000"/>
              <a:gd name="connsiteY11-128" fmla="*/ 1248172 h 3960000"/>
              <a:gd name="connsiteX12-129" fmla="*/ 2754932 w 3960000"/>
              <a:gd name="connsiteY12-130" fmla="*/ 1248172 h 3960000"/>
              <a:gd name="connsiteX13-131" fmla="*/ 2754932 w 3960000"/>
              <a:gd name="connsiteY13-132" fmla="*/ 907124 h 3960000"/>
              <a:gd name="connsiteX14-133" fmla="*/ 3369037 w 3960000"/>
              <a:gd name="connsiteY14-134" fmla="*/ 704441 h 3960000"/>
              <a:gd name="connsiteX15-135" fmla="*/ 3410216 w 3960000"/>
              <a:gd name="connsiteY15-136" fmla="*/ 195189 h 3960000"/>
              <a:gd name="connsiteX16-137" fmla="*/ 2841893 w 3960000"/>
              <a:gd name="connsiteY16-138" fmla="*/ 181064 h 3960000"/>
              <a:gd name="connsiteX17-139" fmla="*/ 308009 w 3960000"/>
              <a:gd name="connsiteY17-140" fmla="*/ 0 h 3960000"/>
              <a:gd name="connsiteX18-141" fmla="*/ 3651991 w 3960000"/>
              <a:gd name="connsiteY18-142" fmla="*/ 0 h 3960000"/>
              <a:gd name="connsiteX19-143" fmla="*/ 3960000 w 3960000"/>
              <a:gd name="connsiteY19-144" fmla="*/ 308009 h 3960000"/>
              <a:gd name="connsiteX20-145" fmla="*/ 3960000 w 3960000"/>
              <a:gd name="connsiteY20-146" fmla="*/ 3651991 h 3960000"/>
              <a:gd name="connsiteX21-147" fmla="*/ 3651991 w 3960000"/>
              <a:gd name="connsiteY21-148" fmla="*/ 3960000 h 3960000"/>
              <a:gd name="connsiteX22-149" fmla="*/ 308009 w 3960000"/>
              <a:gd name="connsiteY22-150" fmla="*/ 3960000 h 3960000"/>
              <a:gd name="connsiteX23-151" fmla="*/ 0 w 3960000"/>
              <a:gd name="connsiteY23-152" fmla="*/ 3651991 h 3960000"/>
              <a:gd name="connsiteX24-153" fmla="*/ 0 w 3960000"/>
              <a:gd name="connsiteY24-154" fmla="*/ 308009 h 3960000"/>
              <a:gd name="connsiteX25-155" fmla="*/ 308009 w 3960000"/>
              <a:gd name="connsiteY25-156" fmla="*/ 0 h 3960000"/>
              <a:gd name="connsiteX0-157" fmla="*/ 2841893 w 3960000"/>
              <a:gd name="connsiteY0-158" fmla="*/ 181064 h 3960000"/>
              <a:gd name="connsiteX1-159" fmla="*/ 2105790 w 3960000"/>
              <a:gd name="connsiteY1-160" fmla="*/ 859562 h 3960000"/>
              <a:gd name="connsiteX2-161" fmla="*/ 2106860 w 3960000"/>
              <a:gd name="connsiteY2-162" fmla="*/ 863292 h 3960000"/>
              <a:gd name="connsiteX3-163" fmla="*/ 2106860 w 3960000"/>
              <a:gd name="connsiteY3-164" fmla="*/ 1248172 h 3960000"/>
              <a:gd name="connsiteX4-165" fmla="*/ 1691968 w 3960000"/>
              <a:gd name="connsiteY4-166" fmla="*/ 1248172 h 3960000"/>
              <a:gd name="connsiteX5-167" fmla="*/ 1691968 w 3960000"/>
              <a:gd name="connsiteY5-168" fmla="*/ 1824236 h 3960000"/>
              <a:gd name="connsiteX6-169" fmla="*/ 2106860 w 3960000"/>
              <a:gd name="connsiteY6-170" fmla="*/ 1824236 h 3960000"/>
              <a:gd name="connsiteX7-171" fmla="*/ 2106860 w 3960000"/>
              <a:gd name="connsiteY7-172" fmla="*/ 3779396 h 3960000"/>
              <a:gd name="connsiteX8-173" fmla="*/ 2754932 w 3960000"/>
              <a:gd name="connsiteY8-174" fmla="*/ 3779396 h 3960000"/>
              <a:gd name="connsiteX9-175" fmla="*/ 2754932 w 3960000"/>
              <a:gd name="connsiteY9-176" fmla="*/ 1824236 h 3960000"/>
              <a:gd name="connsiteX10-177" fmla="*/ 3305869 w 3960000"/>
              <a:gd name="connsiteY10-178" fmla="*/ 1813665 h 3960000"/>
              <a:gd name="connsiteX11-179" fmla="*/ 3348152 w 3960000"/>
              <a:gd name="connsiteY11-180" fmla="*/ 1248172 h 3960000"/>
              <a:gd name="connsiteX12-181" fmla="*/ 2754932 w 3960000"/>
              <a:gd name="connsiteY12-182" fmla="*/ 1248172 h 3960000"/>
              <a:gd name="connsiteX13-183" fmla="*/ 2754932 w 3960000"/>
              <a:gd name="connsiteY13-184" fmla="*/ 907124 h 3960000"/>
              <a:gd name="connsiteX14-185" fmla="*/ 3369037 w 3960000"/>
              <a:gd name="connsiteY14-186" fmla="*/ 704441 h 3960000"/>
              <a:gd name="connsiteX15-187" fmla="*/ 3410216 w 3960000"/>
              <a:gd name="connsiteY15-188" fmla="*/ 195189 h 3960000"/>
              <a:gd name="connsiteX16-189" fmla="*/ 2841893 w 3960000"/>
              <a:gd name="connsiteY16-190" fmla="*/ 181064 h 3960000"/>
              <a:gd name="connsiteX17-191" fmla="*/ 308009 w 3960000"/>
              <a:gd name="connsiteY17-192" fmla="*/ 0 h 3960000"/>
              <a:gd name="connsiteX18-193" fmla="*/ 3651991 w 3960000"/>
              <a:gd name="connsiteY18-194" fmla="*/ 0 h 3960000"/>
              <a:gd name="connsiteX19-195" fmla="*/ 3960000 w 3960000"/>
              <a:gd name="connsiteY19-196" fmla="*/ 308009 h 3960000"/>
              <a:gd name="connsiteX20-197" fmla="*/ 3960000 w 3960000"/>
              <a:gd name="connsiteY20-198" fmla="*/ 3651991 h 3960000"/>
              <a:gd name="connsiteX21-199" fmla="*/ 3651991 w 3960000"/>
              <a:gd name="connsiteY21-200" fmla="*/ 3960000 h 3960000"/>
              <a:gd name="connsiteX22-201" fmla="*/ 308009 w 3960000"/>
              <a:gd name="connsiteY22-202" fmla="*/ 3960000 h 3960000"/>
              <a:gd name="connsiteX23-203" fmla="*/ 0 w 3960000"/>
              <a:gd name="connsiteY23-204" fmla="*/ 3651991 h 3960000"/>
              <a:gd name="connsiteX24-205" fmla="*/ 0 w 3960000"/>
              <a:gd name="connsiteY24-206" fmla="*/ 308009 h 3960000"/>
              <a:gd name="connsiteX25-207" fmla="*/ 308009 w 3960000"/>
              <a:gd name="connsiteY25-208" fmla="*/ 0 h 3960000"/>
              <a:gd name="connsiteX0-209" fmla="*/ 2841893 w 3960000"/>
              <a:gd name="connsiteY0-210" fmla="*/ 181064 h 3960000"/>
              <a:gd name="connsiteX1-211" fmla="*/ 2105790 w 3960000"/>
              <a:gd name="connsiteY1-212" fmla="*/ 859562 h 3960000"/>
              <a:gd name="connsiteX2-213" fmla="*/ 2106860 w 3960000"/>
              <a:gd name="connsiteY2-214" fmla="*/ 863292 h 3960000"/>
              <a:gd name="connsiteX3-215" fmla="*/ 2106860 w 3960000"/>
              <a:gd name="connsiteY3-216" fmla="*/ 1248172 h 3960000"/>
              <a:gd name="connsiteX4-217" fmla="*/ 1691968 w 3960000"/>
              <a:gd name="connsiteY4-218" fmla="*/ 1248172 h 3960000"/>
              <a:gd name="connsiteX5-219" fmla="*/ 1691968 w 3960000"/>
              <a:gd name="connsiteY5-220" fmla="*/ 1824236 h 3960000"/>
              <a:gd name="connsiteX6-221" fmla="*/ 2106860 w 3960000"/>
              <a:gd name="connsiteY6-222" fmla="*/ 1824236 h 3960000"/>
              <a:gd name="connsiteX7-223" fmla="*/ 2106860 w 3960000"/>
              <a:gd name="connsiteY7-224" fmla="*/ 3779396 h 3960000"/>
              <a:gd name="connsiteX8-225" fmla="*/ 2754932 w 3960000"/>
              <a:gd name="connsiteY8-226" fmla="*/ 3779396 h 3960000"/>
              <a:gd name="connsiteX9-227" fmla="*/ 2754932 w 3960000"/>
              <a:gd name="connsiteY9-228" fmla="*/ 1824236 h 3960000"/>
              <a:gd name="connsiteX10-229" fmla="*/ 3305869 w 3960000"/>
              <a:gd name="connsiteY10-230" fmla="*/ 1813665 h 3960000"/>
              <a:gd name="connsiteX11-231" fmla="*/ 3348152 w 3960000"/>
              <a:gd name="connsiteY11-232" fmla="*/ 1248172 h 3960000"/>
              <a:gd name="connsiteX12-233" fmla="*/ 2754932 w 3960000"/>
              <a:gd name="connsiteY12-234" fmla="*/ 1248172 h 3960000"/>
              <a:gd name="connsiteX13-235" fmla="*/ 2754932 w 3960000"/>
              <a:gd name="connsiteY13-236" fmla="*/ 907124 h 3960000"/>
              <a:gd name="connsiteX14-237" fmla="*/ 3369037 w 3960000"/>
              <a:gd name="connsiteY14-238" fmla="*/ 704441 h 3960000"/>
              <a:gd name="connsiteX15-239" fmla="*/ 3410216 w 3960000"/>
              <a:gd name="connsiteY15-240" fmla="*/ 195189 h 3960000"/>
              <a:gd name="connsiteX16-241" fmla="*/ 2841893 w 3960000"/>
              <a:gd name="connsiteY16-242" fmla="*/ 181064 h 3960000"/>
              <a:gd name="connsiteX17-243" fmla="*/ 308009 w 3960000"/>
              <a:gd name="connsiteY17-244" fmla="*/ 0 h 3960000"/>
              <a:gd name="connsiteX18-245" fmla="*/ 3651991 w 3960000"/>
              <a:gd name="connsiteY18-246" fmla="*/ 0 h 3960000"/>
              <a:gd name="connsiteX19-247" fmla="*/ 3960000 w 3960000"/>
              <a:gd name="connsiteY19-248" fmla="*/ 308009 h 3960000"/>
              <a:gd name="connsiteX20-249" fmla="*/ 3960000 w 3960000"/>
              <a:gd name="connsiteY20-250" fmla="*/ 3651991 h 3960000"/>
              <a:gd name="connsiteX21-251" fmla="*/ 3651991 w 3960000"/>
              <a:gd name="connsiteY21-252" fmla="*/ 3960000 h 3960000"/>
              <a:gd name="connsiteX22-253" fmla="*/ 308009 w 3960000"/>
              <a:gd name="connsiteY22-254" fmla="*/ 3960000 h 3960000"/>
              <a:gd name="connsiteX23-255" fmla="*/ 0 w 3960000"/>
              <a:gd name="connsiteY23-256" fmla="*/ 3651991 h 3960000"/>
              <a:gd name="connsiteX24-257" fmla="*/ 0 w 3960000"/>
              <a:gd name="connsiteY24-258" fmla="*/ 308009 h 3960000"/>
              <a:gd name="connsiteX25-259" fmla="*/ 308009 w 3960000"/>
              <a:gd name="connsiteY25-260" fmla="*/ 0 h 396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1" name="Rounded Rectangle 10"/>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1" fmla="*/ 2664630 w 3221102"/>
              <a:gd name="connsiteY0-2" fmla="*/ 2175617 h 3221116"/>
              <a:gd name="connsiteX1-3" fmla="*/ 2658205 w 3221102"/>
              <a:gd name="connsiteY1-4" fmla="*/ 2178566 h 3221116"/>
              <a:gd name="connsiteX2-5" fmla="*/ 2664630 w 3221102"/>
              <a:gd name="connsiteY2-6" fmla="*/ 2175617 h 3221116"/>
              <a:gd name="connsiteX3-7" fmla="*/ 1477043 w 3221102"/>
              <a:gd name="connsiteY3-8" fmla="*/ 1144372 h 3221116"/>
              <a:gd name="connsiteX4-9" fmla="*/ 1409070 w 3221102"/>
              <a:gd name="connsiteY4-10" fmla="*/ 1159393 h 3221116"/>
              <a:gd name="connsiteX5-11" fmla="*/ 1152384 w 3221102"/>
              <a:gd name="connsiteY5-12" fmla="*/ 1703728 h 3221116"/>
              <a:gd name="connsiteX6-13" fmla="*/ 1591651 w 3221102"/>
              <a:gd name="connsiteY6-14" fmla="*/ 2152290 h 3221116"/>
              <a:gd name="connsiteX7-15" fmla="*/ 1850815 w 3221102"/>
              <a:gd name="connsiteY7-16" fmla="*/ 1654259 h 3221116"/>
              <a:gd name="connsiteX8-17" fmla="*/ 1830467 w 3221102"/>
              <a:gd name="connsiteY8-18" fmla="*/ 1515986 h 3221116"/>
              <a:gd name="connsiteX9-19" fmla="*/ 1477043 w 3221102"/>
              <a:gd name="connsiteY9-20" fmla="*/ 1144372 h 3221116"/>
              <a:gd name="connsiteX10-21" fmla="*/ 1651152 w 3221102"/>
              <a:gd name="connsiteY10-22" fmla="*/ 501 h 3221116"/>
              <a:gd name="connsiteX11-23" fmla="*/ 2580395 w 3221102"/>
              <a:gd name="connsiteY11-24" fmla="*/ 324821 h 3221116"/>
              <a:gd name="connsiteX12-25" fmla="*/ 3030464 w 3221102"/>
              <a:gd name="connsiteY12-26" fmla="*/ 2370314 h 3221116"/>
              <a:gd name="connsiteX13-27" fmla="*/ 3004976 w 3221102"/>
              <a:gd name="connsiteY13-28" fmla="*/ 2356675 h 3221116"/>
              <a:gd name="connsiteX14-29" fmla="*/ 2585849 w 3221102"/>
              <a:gd name="connsiteY14-30" fmla="*/ 2588887 h 3221116"/>
              <a:gd name="connsiteX15-31" fmla="*/ 1973374 w 3221102"/>
              <a:gd name="connsiteY15-32" fmla="*/ 2195096 h 3221116"/>
              <a:gd name="connsiteX16-33" fmla="*/ 1390827 w 3221102"/>
              <a:gd name="connsiteY16-34" fmla="*/ 2527630 h 3221116"/>
              <a:gd name="connsiteX17-35" fmla="*/ 783896 w 3221102"/>
              <a:gd name="connsiteY17-36" fmla="*/ 1665044 h 3221116"/>
              <a:gd name="connsiteX18-37" fmla="*/ 1268509 w 3221102"/>
              <a:gd name="connsiteY18-38" fmla="*/ 819983 h 3221116"/>
              <a:gd name="connsiteX19-39" fmla="*/ 1328805 w 3221102"/>
              <a:gd name="connsiteY19-40" fmla="*/ 807930 h 3221116"/>
              <a:gd name="connsiteX20-41" fmla="*/ 1390827 w 3221102"/>
              <a:gd name="connsiteY20-42" fmla="*/ 802457 h 3221116"/>
              <a:gd name="connsiteX21-43" fmla="*/ 1462242 w 3221102"/>
              <a:gd name="connsiteY21-44" fmla="*/ 801708 h 3221116"/>
              <a:gd name="connsiteX22-45" fmla="*/ 1734726 w 3221102"/>
              <a:gd name="connsiteY22-46" fmla="*/ 869255 h 3221116"/>
              <a:gd name="connsiteX23-47" fmla="*/ 1956122 w 3221102"/>
              <a:gd name="connsiteY23-48" fmla="*/ 1110076 h 3221116"/>
              <a:gd name="connsiteX24-49" fmla="*/ 1973374 w 3221102"/>
              <a:gd name="connsiteY24-50" fmla="*/ 875315 h 3221116"/>
              <a:gd name="connsiteX25-51" fmla="*/ 2333414 w 3221102"/>
              <a:gd name="connsiteY25-52" fmla="*/ 875315 h 3221116"/>
              <a:gd name="connsiteX26-53" fmla="*/ 2324788 w 3221102"/>
              <a:gd name="connsiteY26-54" fmla="*/ 2054049 h 3221116"/>
              <a:gd name="connsiteX27-55" fmla="*/ 2661746 w 3221102"/>
              <a:gd name="connsiteY27-56" fmla="*/ 2179658 h 3221116"/>
              <a:gd name="connsiteX28-57" fmla="*/ 2691046 w 3221102"/>
              <a:gd name="connsiteY28-58" fmla="*/ 2188689 h 3221116"/>
              <a:gd name="connsiteX29-59" fmla="*/ 2667011 w 3221102"/>
              <a:gd name="connsiteY29-60" fmla="*/ 2175828 h 3221116"/>
              <a:gd name="connsiteX30-61" fmla="*/ 2332141 w 3221102"/>
              <a:gd name="connsiteY30-62" fmla="*/ 653899 h 3221116"/>
              <a:gd name="connsiteX31-63" fmla="*/ 776764 w 3221102"/>
              <a:gd name="connsiteY31-64" fmla="*/ 749845 h 3221116"/>
              <a:gd name="connsiteX32-65" fmla="*/ 631487 w 3221102"/>
              <a:gd name="connsiteY32-66" fmla="*/ 2301392 h 3221116"/>
              <a:gd name="connsiteX33-67" fmla="*/ 2142017 w 3221102"/>
              <a:gd name="connsiteY33-68" fmla="*/ 2684410 h 3221116"/>
              <a:gd name="connsiteX34-69" fmla="*/ 2324866 w 3221102"/>
              <a:gd name="connsiteY34-70" fmla="*/ 3053856 h 3221116"/>
              <a:gd name="connsiteX35-71" fmla="*/ 294693 w 3221102"/>
              <a:gd name="connsiteY35-72" fmla="*/ 2539075 h 3221116"/>
              <a:gd name="connsiteX36-73" fmla="*/ 489947 w 3221102"/>
              <a:gd name="connsiteY36-74" fmla="*/ 453774 h 3221116"/>
              <a:gd name="connsiteX37-75" fmla="*/ 1651152 w 3221102"/>
              <a:gd name="connsiteY37-76" fmla="*/ 501 h 3221116"/>
              <a:gd name="connsiteX0-77" fmla="*/ 2664630 w 3221102"/>
              <a:gd name="connsiteY0-78" fmla="*/ 2175617 h 3221116"/>
              <a:gd name="connsiteX1-79" fmla="*/ 2658205 w 3221102"/>
              <a:gd name="connsiteY1-80" fmla="*/ 2178566 h 3221116"/>
              <a:gd name="connsiteX2-81" fmla="*/ 2664630 w 3221102"/>
              <a:gd name="connsiteY2-82" fmla="*/ 2175617 h 3221116"/>
              <a:gd name="connsiteX3-83" fmla="*/ 1477043 w 3221102"/>
              <a:gd name="connsiteY3-84" fmla="*/ 1144372 h 3221116"/>
              <a:gd name="connsiteX4-85" fmla="*/ 1409070 w 3221102"/>
              <a:gd name="connsiteY4-86" fmla="*/ 1159393 h 3221116"/>
              <a:gd name="connsiteX5-87" fmla="*/ 1152384 w 3221102"/>
              <a:gd name="connsiteY5-88" fmla="*/ 1703728 h 3221116"/>
              <a:gd name="connsiteX6-89" fmla="*/ 1591651 w 3221102"/>
              <a:gd name="connsiteY6-90" fmla="*/ 2152290 h 3221116"/>
              <a:gd name="connsiteX7-91" fmla="*/ 1850815 w 3221102"/>
              <a:gd name="connsiteY7-92" fmla="*/ 1654259 h 3221116"/>
              <a:gd name="connsiteX8-93" fmla="*/ 1830467 w 3221102"/>
              <a:gd name="connsiteY8-94" fmla="*/ 1515986 h 3221116"/>
              <a:gd name="connsiteX9-95" fmla="*/ 1477043 w 3221102"/>
              <a:gd name="connsiteY9-96" fmla="*/ 1144372 h 3221116"/>
              <a:gd name="connsiteX10-97" fmla="*/ 1651152 w 3221102"/>
              <a:gd name="connsiteY10-98" fmla="*/ 501 h 3221116"/>
              <a:gd name="connsiteX11-99" fmla="*/ 2580395 w 3221102"/>
              <a:gd name="connsiteY11-100" fmla="*/ 324821 h 3221116"/>
              <a:gd name="connsiteX12-101" fmla="*/ 3030464 w 3221102"/>
              <a:gd name="connsiteY12-102" fmla="*/ 2370314 h 3221116"/>
              <a:gd name="connsiteX13-103" fmla="*/ 3004976 w 3221102"/>
              <a:gd name="connsiteY13-104" fmla="*/ 2356675 h 3221116"/>
              <a:gd name="connsiteX14-105" fmla="*/ 2585849 w 3221102"/>
              <a:gd name="connsiteY14-106" fmla="*/ 2588887 h 3221116"/>
              <a:gd name="connsiteX15-107" fmla="*/ 1973374 w 3221102"/>
              <a:gd name="connsiteY15-108" fmla="*/ 2195096 h 3221116"/>
              <a:gd name="connsiteX16-109" fmla="*/ 1390827 w 3221102"/>
              <a:gd name="connsiteY16-110" fmla="*/ 2527630 h 3221116"/>
              <a:gd name="connsiteX17-111" fmla="*/ 783896 w 3221102"/>
              <a:gd name="connsiteY17-112" fmla="*/ 1665044 h 3221116"/>
              <a:gd name="connsiteX18-113" fmla="*/ 1268509 w 3221102"/>
              <a:gd name="connsiteY18-114" fmla="*/ 819983 h 3221116"/>
              <a:gd name="connsiteX19-115" fmla="*/ 1328805 w 3221102"/>
              <a:gd name="connsiteY19-116" fmla="*/ 807930 h 3221116"/>
              <a:gd name="connsiteX20-117" fmla="*/ 1390827 w 3221102"/>
              <a:gd name="connsiteY20-118" fmla="*/ 802457 h 3221116"/>
              <a:gd name="connsiteX21-119" fmla="*/ 1462242 w 3221102"/>
              <a:gd name="connsiteY21-120" fmla="*/ 801708 h 3221116"/>
              <a:gd name="connsiteX22-121" fmla="*/ 1956122 w 3221102"/>
              <a:gd name="connsiteY22-122" fmla="*/ 1110076 h 3221116"/>
              <a:gd name="connsiteX23-123" fmla="*/ 1973374 w 3221102"/>
              <a:gd name="connsiteY23-124" fmla="*/ 875315 h 3221116"/>
              <a:gd name="connsiteX24-125" fmla="*/ 2333414 w 3221102"/>
              <a:gd name="connsiteY24-126" fmla="*/ 875315 h 3221116"/>
              <a:gd name="connsiteX25-127" fmla="*/ 2324788 w 3221102"/>
              <a:gd name="connsiteY25-128" fmla="*/ 2054049 h 3221116"/>
              <a:gd name="connsiteX26-129" fmla="*/ 2661746 w 3221102"/>
              <a:gd name="connsiteY26-130" fmla="*/ 2179658 h 3221116"/>
              <a:gd name="connsiteX27-131" fmla="*/ 2691046 w 3221102"/>
              <a:gd name="connsiteY27-132" fmla="*/ 2188689 h 3221116"/>
              <a:gd name="connsiteX28-133" fmla="*/ 2667011 w 3221102"/>
              <a:gd name="connsiteY28-134" fmla="*/ 2175828 h 3221116"/>
              <a:gd name="connsiteX29-135" fmla="*/ 2332141 w 3221102"/>
              <a:gd name="connsiteY29-136" fmla="*/ 653899 h 3221116"/>
              <a:gd name="connsiteX30-137" fmla="*/ 776764 w 3221102"/>
              <a:gd name="connsiteY30-138" fmla="*/ 749845 h 3221116"/>
              <a:gd name="connsiteX31-139" fmla="*/ 631487 w 3221102"/>
              <a:gd name="connsiteY31-140" fmla="*/ 2301392 h 3221116"/>
              <a:gd name="connsiteX32-141" fmla="*/ 2142017 w 3221102"/>
              <a:gd name="connsiteY32-142" fmla="*/ 2684410 h 3221116"/>
              <a:gd name="connsiteX33-143" fmla="*/ 2324866 w 3221102"/>
              <a:gd name="connsiteY33-144" fmla="*/ 3053856 h 3221116"/>
              <a:gd name="connsiteX34-145" fmla="*/ 294693 w 3221102"/>
              <a:gd name="connsiteY34-146" fmla="*/ 2539075 h 3221116"/>
              <a:gd name="connsiteX35-147" fmla="*/ 489947 w 3221102"/>
              <a:gd name="connsiteY35-148" fmla="*/ 453774 h 3221116"/>
              <a:gd name="connsiteX36-149" fmla="*/ 1651152 w 3221102"/>
              <a:gd name="connsiteY36-150" fmla="*/ 501 h 3221116"/>
              <a:gd name="connsiteX0-151" fmla="*/ 2664630 w 3221102"/>
              <a:gd name="connsiteY0-152" fmla="*/ 2175617 h 3221116"/>
              <a:gd name="connsiteX1-153" fmla="*/ 2658205 w 3221102"/>
              <a:gd name="connsiteY1-154" fmla="*/ 2178566 h 3221116"/>
              <a:gd name="connsiteX2-155" fmla="*/ 2664630 w 3221102"/>
              <a:gd name="connsiteY2-156" fmla="*/ 2175617 h 3221116"/>
              <a:gd name="connsiteX3-157" fmla="*/ 1477043 w 3221102"/>
              <a:gd name="connsiteY3-158" fmla="*/ 1144372 h 3221116"/>
              <a:gd name="connsiteX4-159" fmla="*/ 1409070 w 3221102"/>
              <a:gd name="connsiteY4-160" fmla="*/ 1159393 h 3221116"/>
              <a:gd name="connsiteX5-161" fmla="*/ 1152384 w 3221102"/>
              <a:gd name="connsiteY5-162" fmla="*/ 1703728 h 3221116"/>
              <a:gd name="connsiteX6-163" fmla="*/ 1591651 w 3221102"/>
              <a:gd name="connsiteY6-164" fmla="*/ 2152290 h 3221116"/>
              <a:gd name="connsiteX7-165" fmla="*/ 1850815 w 3221102"/>
              <a:gd name="connsiteY7-166" fmla="*/ 1654259 h 3221116"/>
              <a:gd name="connsiteX8-167" fmla="*/ 1830467 w 3221102"/>
              <a:gd name="connsiteY8-168" fmla="*/ 1515986 h 3221116"/>
              <a:gd name="connsiteX9-169" fmla="*/ 1477043 w 3221102"/>
              <a:gd name="connsiteY9-170" fmla="*/ 1144372 h 3221116"/>
              <a:gd name="connsiteX10-171" fmla="*/ 1651152 w 3221102"/>
              <a:gd name="connsiteY10-172" fmla="*/ 501 h 3221116"/>
              <a:gd name="connsiteX11-173" fmla="*/ 2580395 w 3221102"/>
              <a:gd name="connsiteY11-174" fmla="*/ 324821 h 3221116"/>
              <a:gd name="connsiteX12-175" fmla="*/ 3030464 w 3221102"/>
              <a:gd name="connsiteY12-176" fmla="*/ 2370314 h 3221116"/>
              <a:gd name="connsiteX13-177" fmla="*/ 3004976 w 3221102"/>
              <a:gd name="connsiteY13-178" fmla="*/ 2356675 h 3221116"/>
              <a:gd name="connsiteX14-179" fmla="*/ 2585849 w 3221102"/>
              <a:gd name="connsiteY14-180" fmla="*/ 2588887 h 3221116"/>
              <a:gd name="connsiteX15-181" fmla="*/ 1973374 w 3221102"/>
              <a:gd name="connsiteY15-182" fmla="*/ 2195096 h 3221116"/>
              <a:gd name="connsiteX16-183" fmla="*/ 1390827 w 3221102"/>
              <a:gd name="connsiteY16-184" fmla="*/ 2527630 h 3221116"/>
              <a:gd name="connsiteX17-185" fmla="*/ 783896 w 3221102"/>
              <a:gd name="connsiteY17-186" fmla="*/ 1665044 h 3221116"/>
              <a:gd name="connsiteX18-187" fmla="*/ 1268509 w 3221102"/>
              <a:gd name="connsiteY18-188" fmla="*/ 819983 h 3221116"/>
              <a:gd name="connsiteX19-189" fmla="*/ 1328805 w 3221102"/>
              <a:gd name="connsiteY19-190" fmla="*/ 807930 h 3221116"/>
              <a:gd name="connsiteX20-191" fmla="*/ 1390827 w 3221102"/>
              <a:gd name="connsiteY20-192" fmla="*/ 802457 h 3221116"/>
              <a:gd name="connsiteX21-193" fmla="*/ 1462242 w 3221102"/>
              <a:gd name="connsiteY21-194" fmla="*/ 801708 h 3221116"/>
              <a:gd name="connsiteX22-195" fmla="*/ 1956122 w 3221102"/>
              <a:gd name="connsiteY22-196" fmla="*/ 1110076 h 3221116"/>
              <a:gd name="connsiteX23-197" fmla="*/ 1973374 w 3221102"/>
              <a:gd name="connsiteY23-198" fmla="*/ 875315 h 3221116"/>
              <a:gd name="connsiteX24-199" fmla="*/ 2333414 w 3221102"/>
              <a:gd name="connsiteY24-200" fmla="*/ 875315 h 3221116"/>
              <a:gd name="connsiteX25-201" fmla="*/ 2324788 w 3221102"/>
              <a:gd name="connsiteY25-202" fmla="*/ 2054049 h 3221116"/>
              <a:gd name="connsiteX26-203" fmla="*/ 2661746 w 3221102"/>
              <a:gd name="connsiteY26-204" fmla="*/ 2179658 h 3221116"/>
              <a:gd name="connsiteX27-205" fmla="*/ 2691046 w 3221102"/>
              <a:gd name="connsiteY27-206" fmla="*/ 2188689 h 3221116"/>
              <a:gd name="connsiteX28-207" fmla="*/ 2667011 w 3221102"/>
              <a:gd name="connsiteY28-208" fmla="*/ 2175828 h 3221116"/>
              <a:gd name="connsiteX29-209" fmla="*/ 2332141 w 3221102"/>
              <a:gd name="connsiteY29-210" fmla="*/ 653899 h 3221116"/>
              <a:gd name="connsiteX30-211" fmla="*/ 776764 w 3221102"/>
              <a:gd name="connsiteY30-212" fmla="*/ 749845 h 3221116"/>
              <a:gd name="connsiteX31-213" fmla="*/ 631487 w 3221102"/>
              <a:gd name="connsiteY31-214" fmla="*/ 2301392 h 3221116"/>
              <a:gd name="connsiteX32-215" fmla="*/ 2142017 w 3221102"/>
              <a:gd name="connsiteY32-216" fmla="*/ 2684410 h 3221116"/>
              <a:gd name="connsiteX33-217" fmla="*/ 2324866 w 3221102"/>
              <a:gd name="connsiteY33-218" fmla="*/ 3053856 h 3221116"/>
              <a:gd name="connsiteX34-219" fmla="*/ 294693 w 3221102"/>
              <a:gd name="connsiteY34-220" fmla="*/ 2539075 h 3221116"/>
              <a:gd name="connsiteX35-221" fmla="*/ 489947 w 3221102"/>
              <a:gd name="connsiteY35-222" fmla="*/ 453774 h 3221116"/>
              <a:gd name="connsiteX36-223" fmla="*/ 1651152 w 3221102"/>
              <a:gd name="connsiteY36-224" fmla="*/ 501 h 3221116"/>
              <a:gd name="connsiteX0-225" fmla="*/ 2664630 w 3221102"/>
              <a:gd name="connsiteY0-226" fmla="*/ 2175617 h 3221116"/>
              <a:gd name="connsiteX1-227" fmla="*/ 2658205 w 3221102"/>
              <a:gd name="connsiteY1-228" fmla="*/ 2178566 h 3221116"/>
              <a:gd name="connsiteX2-229" fmla="*/ 2664630 w 3221102"/>
              <a:gd name="connsiteY2-230" fmla="*/ 2175617 h 3221116"/>
              <a:gd name="connsiteX3-231" fmla="*/ 1477043 w 3221102"/>
              <a:gd name="connsiteY3-232" fmla="*/ 1144372 h 3221116"/>
              <a:gd name="connsiteX4-233" fmla="*/ 1409070 w 3221102"/>
              <a:gd name="connsiteY4-234" fmla="*/ 1159393 h 3221116"/>
              <a:gd name="connsiteX5-235" fmla="*/ 1152384 w 3221102"/>
              <a:gd name="connsiteY5-236" fmla="*/ 1703728 h 3221116"/>
              <a:gd name="connsiteX6-237" fmla="*/ 1591651 w 3221102"/>
              <a:gd name="connsiteY6-238" fmla="*/ 2152290 h 3221116"/>
              <a:gd name="connsiteX7-239" fmla="*/ 1850815 w 3221102"/>
              <a:gd name="connsiteY7-240" fmla="*/ 1654259 h 3221116"/>
              <a:gd name="connsiteX8-241" fmla="*/ 1830467 w 3221102"/>
              <a:gd name="connsiteY8-242" fmla="*/ 1515986 h 3221116"/>
              <a:gd name="connsiteX9-243" fmla="*/ 1477043 w 3221102"/>
              <a:gd name="connsiteY9-244" fmla="*/ 1144372 h 3221116"/>
              <a:gd name="connsiteX10-245" fmla="*/ 1651152 w 3221102"/>
              <a:gd name="connsiteY10-246" fmla="*/ 501 h 3221116"/>
              <a:gd name="connsiteX11-247" fmla="*/ 2580395 w 3221102"/>
              <a:gd name="connsiteY11-248" fmla="*/ 324821 h 3221116"/>
              <a:gd name="connsiteX12-249" fmla="*/ 3030464 w 3221102"/>
              <a:gd name="connsiteY12-250" fmla="*/ 2370314 h 3221116"/>
              <a:gd name="connsiteX13-251" fmla="*/ 3004976 w 3221102"/>
              <a:gd name="connsiteY13-252" fmla="*/ 2356675 h 3221116"/>
              <a:gd name="connsiteX14-253" fmla="*/ 2585849 w 3221102"/>
              <a:gd name="connsiteY14-254" fmla="*/ 2588887 h 3221116"/>
              <a:gd name="connsiteX15-255" fmla="*/ 1973374 w 3221102"/>
              <a:gd name="connsiteY15-256" fmla="*/ 2195096 h 3221116"/>
              <a:gd name="connsiteX16-257" fmla="*/ 1390827 w 3221102"/>
              <a:gd name="connsiteY16-258" fmla="*/ 2527630 h 3221116"/>
              <a:gd name="connsiteX17-259" fmla="*/ 783896 w 3221102"/>
              <a:gd name="connsiteY17-260" fmla="*/ 1665044 h 3221116"/>
              <a:gd name="connsiteX18-261" fmla="*/ 1268509 w 3221102"/>
              <a:gd name="connsiteY18-262" fmla="*/ 819983 h 3221116"/>
              <a:gd name="connsiteX19-263" fmla="*/ 1328805 w 3221102"/>
              <a:gd name="connsiteY19-264" fmla="*/ 807930 h 3221116"/>
              <a:gd name="connsiteX20-265" fmla="*/ 1390827 w 3221102"/>
              <a:gd name="connsiteY20-266" fmla="*/ 802457 h 3221116"/>
              <a:gd name="connsiteX21-267" fmla="*/ 1462242 w 3221102"/>
              <a:gd name="connsiteY21-268" fmla="*/ 801708 h 3221116"/>
              <a:gd name="connsiteX22-269" fmla="*/ 1956122 w 3221102"/>
              <a:gd name="connsiteY22-270" fmla="*/ 1110076 h 3221116"/>
              <a:gd name="connsiteX23-271" fmla="*/ 1973374 w 3221102"/>
              <a:gd name="connsiteY23-272" fmla="*/ 875315 h 3221116"/>
              <a:gd name="connsiteX24-273" fmla="*/ 2333414 w 3221102"/>
              <a:gd name="connsiteY24-274" fmla="*/ 875315 h 3221116"/>
              <a:gd name="connsiteX25-275" fmla="*/ 2324788 w 3221102"/>
              <a:gd name="connsiteY25-276" fmla="*/ 2054049 h 3221116"/>
              <a:gd name="connsiteX26-277" fmla="*/ 2661746 w 3221102"/>
              <a:gd name="connsiteY26-278" fmla="*/ 2179658 h 3221116"/>
              <a:gd name="connsiteX27-279" fmla="*/ 2691046 w 3221102"/>
              <a:gd name="connsiteY27-280" fmla="*/ 2188689 h 3221116"/>
              <a:gd name="connsiteX28-281" fmla="*/ 2667011 w 3221102"/>
              <a:gd name="connsiteY28-282" fmla="*/ 2175828 h 3221116"/>
              <a:gd name="connsiteX29-283" fmla="*/ 2332141 w 3221102"/>
              <a:gd name="connsiteY29-284" fmla="*/ 653899 h 3221116"/>
              <a:gd name="connsiteX30-285" fmla="*/ 776764 w 3221102"/>
              <a:gd name="connsiteY30-286" fmla="*/ 749845 h 3221116"/>
              <a:gd name="connsiteX31-287" fmla="*/ 631487 w 3221102"/>
              <a:gd name="connsiteY31-288" fmla="*/ 2301392 h 3221116"/>
              <a:gd name="connsiteX32-289" fmla="*/ 2142017 w 3221102"/>
              <a:gd name="connsiteY32-290" fmla="*/ 2684410 h 3221116"/>
              <a:gd name="connsiteX33-291" fmla="*/ 2324866 w 3221102"/>
              <a:gd name="connsiteY33-292" fmla="*/ 3053856 h 3221116"/>
              <a:gd name="connsiteX34-293" fmla="*/ 294693 w 3221102"/>
              <a:gd name="connsiteY34-294" fmla="*/ 2539075 h 3221116"/>
              <a:gd name="connsiteX35-295" fmla="*/ 489947 w 3221102"/>
              <a:gd name="connsiteY35-296" fmla="*/ 453774 h 3221116"/>
              <a:gd name="connsiteX36-297" fmla="*/ 1651152 w 3221102"/>
              <a:gd name="connsiteY36-298" fmla="*/ 501 h 3221116"/>
              <a:gd name="connsiteX0-299" fmla="*/ 2664630 w 3221102"/>
              <a:gd name="connsiteY0-300" fmla="*/ 2175617 h 3221116"/>
              <a:gd name="connsiteX1-301" fmla="*/ 2658205 w 3221102"/>
              <a:gd name="connsiteY1-302" fmla="*/ 2178566 h 3221116"/>
              <a:gd name="connsiteX2-303" fmla="*/ 2664630 w 3221102"/>
              <a:gd name="connsiteY2-304" fmla="*/ 2175617 h 3221116"/>
              <a:gd name="connsiteX3-305" fmla="*/ 1477043 w 3221102"/>
              <a:gd name="connsiteY3-306" fmla="*/ 1144372 h 3221116"/>
              <a:gd name="connsiteX4-307" fmla="*/ 1409070 w 3221102"/>
              <a:gd name="connsiteY4-308" fmla="*/ 1159393 h 3221116"/>
              <a:gd name="connsiteX5-309" fmla="*/ 1152384 w 3221102"/>
              <a:gd name="connsiteY5-310" fmla="*/ 1703728 h 3221116"/>
              <a:gd name="connsiteX6-311" fmla="*/ 1514013 w 3221102"/>
              <a:gd name="connsiteY6-312" fmla="*/ 2152290 h 3221116"/>
              <a:gd name="connsiteX7-313" fmla="*/ 1850815 w 3221102"/>
              <a:gd name="connsiteY7-314" fmla="*/ 1654259 h 3221116"/>
              <a:gd name="connsiteX8-315" fmla="*/ 1830467 w 3221102"/>
              <a:gd name="connsiteY8-316" fmla="*/ 1515986 h 3221116"/>
              <a:gd name="connsiteX9-317" fmla="*/ 1477043 w 3221102"/>
              <a:gd name="connsiteY9-318" fmla="*/ 1144372 h 3221116"/>
              <a:gd name="connsiteX10-319" fmla="*/ 1651152 w 3221102"/>
              <a:gd name="connsiteY10-320" fmla="*/ 501 h 3221116"/>
              <a:gd name="connsiteX11-321" fmla="*/ 2580395 w 3221102"/>
              <a:gd name="connsiteY11-322" fmla="*/ 324821 h 3221116"/>
              <a:gd name="connsiteX12-323" fmla="*/ 3030464 w 3221102"/>
              <a:gd name="connsiteY12-324" fmla="*/ 2370314 h 3221116"/>
              <a:gd name="connsiteX13-325" fmla="*/ 3004976 w 3221102"/>
              <a:gd name="connsiteY13-326" fmla="*/ 2356675 h 3221116"/>
              <a:gd name="connsiteX14-327" fmla="*/ 2585849 w 3221102"/>
              <a:gd name="connsiteY14-328" fmla="*/ 2588887 h 3221116"/>
              <a:gd name="connsiteX15-329" fmla="*/ 1973374 w 3221102"/>
              <a:gd name="connsiteY15-330" fmla="*/ 2195096 h 3221116"/>
              <a:gd name="connsiteX16-331" fmla="*/ 1390827 w 3221102"/>
              <a:gd name="connsiteY16-332" fmla="*/ 2527630 h 3221116"/>
              <a:gd name="connsiteX17-333" fmla="*/ 783896 w 3221102"/>
              <a:gd name="connsiteY17-334" fmla="*/ 1665044 h 3221116"/>
              <a:gd name="connsiteX18-335" fmla="*/ 1268509 w 3221102"/>
              <a:gd name="connsiteY18-336" fmla="*/ 819983 h 3221116"/>
              <a:gd name="connsiteX19-337" fmla="*/ 1328805 w 3221102"/>
              <a:gd name="connsiteY19-338" fmla="*/ 807930 h 3221116"/>
              <a:gd name="connsiteX20-339" fmla="*/ 1390827 w 3221102"/>
              <a:gd name="connsiteY20-340" fmla="*/ 802457 h 3221116"/>
              <a:gd name="connsiteX21-341" fmla="*/ 1462242 w 3221102"/>
              <a:gd name="connsiteY21-342" fmla="*/ 801708 h 3221116"/>
              <a:gd name="connsiteX22-343" fmla="*/ 1956122 w 3221102"/>
              <a:gd name="connsiteY22-344" fmla="*/ 1110076 h 3221116"/>
              <a:gd name="connsiteX23-345" fmla="*/ 1973374 w 3221102"/>
              <a:gd name="connsiteY23-346" fmla="*/ 875315 h 3221116"/>
              <a:gd name="connsiteX24-347" fmla="*/ 2333414 w 3221102"/>
              <a:gd name="connsiteY24-348" fmla="*/ 875315 h 3221116"/>
              <a:gd name="connsiteX25-349" fmla="*/ 2324788 w 3221102"/>
              <a:gd name="connsiteY25-350" fmla="*/ 2054049 h 3221116"/>
              <a:gd name="connsiteX26-351" fmla="*/ 2661746 w 3221102"/>
              <a:gd name="connsiteY26-352" fmla="*/ 2179658 h 3221116"/>
              <a:gd name="connsiteX27-353" fmla="*/ 2691046 w 3221102"/>
              <a:gd name="connsiteY27-354" fmla="*/ 2188689 h 3221116"/>
              <a:gd name="connsiteX28-355" fmla="*/ 2667011 w 3221102"/>
              <a:gd name="connsiteY28-356" fmla="*/ 2175828 h 3221116"/>
              <a:gd name="connsiteX29-357" fmla="*/ 2332141 w 3221102"/>
              <a:gd name="connsiteY29-358" fmla="*/ 653899 h 3221116"/>
              <a:gd name="connsiteX30-359" fmla="*/ 776764 w 3221102"/>
              <a:gd name="connsiteY30-360" fmla="*/ 749845 h 3221116"/>
              <a:gd name="connsiteX31-361" fmla="*/ 631487 w 3221102"/>
              <a:gd name="connsiteY31-362" fmla="*/ 2301392 h 3221116"/>
              <a:gd name="connsiteX32-363" fmla="*/ 2142017 w 3221102"/>
              <a:gd name="connsiteY32-364" fmla="*/ 2684410 h 3221116"/>
              <a:gd name="connsiteX33-365" fmla="*/ 2324866 w 3221102"/>
              <a:gd name="connsiteY33-366" fmla="*/ 3053856 h 3221116"/>
              <a:gd name="connsiteX34-367" fmla="*/ 294693 w 3221102"/>
              <a:gd name="connsiteY34-368" fmla="*/ 2539075 h 3221116"/>
              <a:gd name="connsiteX35-369" fmla="*/ 489947 w 3221102"/>
              <a:gd name="connsiteY35-370" fmla="*/ 453774 h 3221116"/>
              <a:gd name="connsiteX36-371" fmla="*/ 1651152 w 3221102"/>
              <a:gd name="connsiteY36-372" fmla="*/ 501 h 3221116"/>
              <a:gd name="connsiteX0-373" fmla="*/ 2664630 w 3221102"/>
              <a:gd name="connsiteY0-374" fmla="*/ 2175617 h 3221116"/>
              <a:gd name="connsiteX1-375" fmla="*/ 2658205 w 3221102"/>
              <a:gd name="connsiteY1-376" fmla="*/ 2178566 h 3221116"/>
              <a:gd name="connsiteX2-377" fmla="*/ 2664630 w 3221102"/>
              <a:gd name="connsiteY2-378" fmla="*/ 2175617 h 3221116"/>
              <a:gd name="connsiteX3-379" fmla="*/ 1477043 w 3221102"/>
              <a:gd name="connsiteY3-380" fmla="*/ 1144372 h 3221116"/>
              <a:gd name="connsiteX4-381" fmla="*/ 1409070 w 3221102"/>
              <a:gd name="connsiteY4-382" fmla="*/ 1159393 h 3221116"/>
              <a:gd name="connsiteX5-383" fmla="*/ 1152384 w 3221102"/>
              <a:gd name="connsiteY5-384" fmla="*/ 1703728 h 3221116"/>
              <a:gd name="connsiteX6-385" fmla="*/ 1514013 w 3221102"/>
              <a:gd name="connsiteY6-386" fmla="*/ 2152290 h 3221116"/>
              <a:gd name="connsiteX7-387" fmla="*/ 1850815 w 3221102"/>
              <a:gd name="connsiteY7-388" fmla="*/ 1654259 h 3221116"/>
              <a:gd name="connsiteX8-389" fmla="*/ 1830467 w 3221102"/>
              <a:gd name="connsiteY8-390" fmla="*/ 1515986 h 3221116"/>
              <a:gd name="connsiteX9-391" fmla="*/ 1477043 w 3221102"/>
              <a:gd name="connsiteY9-392" fmla="*/ 1144372 h 3221116"/>
              <a:gd name="connsiteX10-393" fmla="*/ 1651152 w 3221102"/>
              <a:gd name="connsiteY10-394" fmla="*/ 501 h 3221116"/>
              <a:gd name="connsiteX11-395" fmla="*/ 2580395 w 3221102"/>
              <a:gd name="connsiteY11-396" fmla="*/ 324821 h 3221116"/>
              <a:gd name="connsiteX12-397" fmla="*/ 3030464 w 3221102"/>
              <a:gd name="connsiteY12-398" fmla="*/ 2370314 h 3221116"/>
              <a:gd name="connsiteX13-399" fmla="*/ 3004976 w 3221102"/>
              <a:gd name="connsiteY13-400" fmla="*/ 2356675 h 3221116"/>
              <a:gd name="connsiteX14-401" fmla="*/ 2585849 w 3221102"/>
              <a:gd name="connsiteY14-402" fmla="*/ 2588887 h 3221116"/>
              <a:gd name="connsiteX15-403" fmla="*/ 1973374 w 3221102"/>
              <a:gd name="connsiteY15-404" fmla="*/ 2195096 h 3221116"/>
              <a:gd name="connsiteX16-405" fmla="*/ 1390827 w 3221102"/>
              <a:gd name="connsiteY16-406" fmla="*/ 2527630 h 3221116"/>
              <a:gd name="connsiteX17-407" fmla="*/ 783896 w 3221102"/>
              <a:gd name="connsiteY17-408" fmla="*/ 1665044 h 3221116"/>
              <a:gd name="connsiteX18-409" fmla="*/ 1268509 w 3221102"/>
              <a:gd name="connsiteY18-410" fmla="*/ 819983 h 3221116"/>
              <a:gd name="connsiteX19-411" fmla="*/ 1328805 w 3221102"/>
              <a:gd name="connsiteY19-412" fmla="*/ 807930 h 3221116"/>
              <a:gd name="connsiteX20-413" fmla="*/ 1390827 w 3221102"/>
              <a:gd name="connsiteY20-414" fmla="*/ 802457 h 3221116"/>
              <a:gd name="connsiteX21-415" fmla="*/ 1462242 w 3221102"/>
              <a:gd name="connsiteY21-416" fmla="*/ 801708 h 3221116"/>
              <a:gd name="connsiteX22-417" fmla="*/ 1956122 w 3221102"/>
              <a:gd name="connsiteY22-418" fmla="*/ 1110076 h 3221116"/>
              <a:gd name="connsiteX23-419" fmla="*/ 1973374 w 3221102"/>
              <a:gd name="connsiteY23-420" fmla="*/ 875315 h 3221116"/>
              <a:gd name="connsiteX24-421" fmla="*/ 2333414 w 3221102"/>
              <a:gd name="connsiteY24-422" fmla="*/ 875315 h 3221116"/>
              <a:gd name="connsiteX25-423" fmla="*/ 2324788 w 3221102"/>
              <a:gd name="connsiteY25-424" fmla="*/ 2054049 h 3221116"/>
              <a:gd name="connsiteX26-425" fmla="*/ 2661746 w 3221102"/>
              <a:gd name="connsiteY26-426" fmla="*/ 2179658 h 3221116"/>
              <a:gd name="connsiteX27-427" fmla="*/ 2691046 w 3221102"/>
              <a:gd name="connsiteY27-428" fmla="*/ 2188689 h 3221116"/>
              <a:gd name="connsiteX28-429" fmla="*/ 2667011 w 3221102"/>
              <a:gd name="connsiteY28-430" fmla="*/ 2175828 h 3221116"/>
              <a:gd name="connsiteX29-431" fmla="*/ 2332141 w 3221102"/>
              <a:gd name="connsiteY29-432" fmla="*/ 653899 h 3221116"/>
              <a:gd name="connsiteX30-433" fmla="*/ 776764 w 3221102"/>
              <a:gd name="connsiteY30-434" fmla="*/ 749845 h 3221116"/>
              <a:gd name="connsiteX31-435" fmla="*/ 631487 w 3221102"/>
              <a:gd name="connsiteY31-436" fmla="*/ 2301392 h 3221116"/>
              <a:gd name="connsiteX32-437" fmla="*/ 2142017 w 3221102"/>
              <a:gd name="connsiteY32-438" fmla="*/ 2684410 h 3221116"/>
              <a:gd name="connsiteX33-439" fmla="*/ 2324866 w 3221102"/>
              <a:gd name="connsiteY33-440" fmla="*/ 3053856 h 3221116"/>
              <a:gd name="connsiteX34-441" fmla="*/ 294693 w 3221102"/>
              <a:gd name="connsiteY34-442" fmla="*/ 2539075 h 3221116"/>
              <a:gd name="connsiteX35-443" fmla="*/ 489947 w 3221102"/>
              <a:gd name="connsiteY35-444" fmla="*/ 453774 h 3221116"/>
              <a:gd name="connsiteX36-445" fmla="*/ 1651152 w 3221102"/>
              <a:gd name="connsiteY36-446" fmla="*/ 501 h 3221116"/>
              <a:gd name="connsiteX0-447" fmla="*/ 2664630 w 3221102"/>
              <a:gd name="connsiteY0-448" fmla="*/ 2175617 h 3221116"/>
              <a:gd name="connsiteX1-449" fmla="*/ 2658205 w 3221102"/>
              <a:gd name="connsiteY1-450" fmla="*/ 2178566 h 3221116"/>
              <a:gd name="connsiteX2-451" fmla="*/ 2664630 w 3221102"/>
              <a:gd name="connsiteY2-452" fmla="*/ 2175617 h 3221116"/>
              <a:gd name="connsiteX3-453" fmla="*/ 1477043 w 3221102"/>
              <a:gd name="connsiteY3-454" fmla="*/ 1144372 h 3221116"/>
              <a:gd name="connsiteX4-455" fmla="*/ 1409070 w 3221102"/>
              <a:gd name="connsiteY4-456" fmla="*/ 1159393 h 3221116"/>
              <a:gd name="connsiteX5-457" fmla="*/ 1152384 w 3221102"/>
              <a:gd name="connsiteY5-458" fmla="*/ 1703728 h 3221116"/>
              <a:gd name="connsiteX6-459" fmla="*/ 1514013 w 3221102"/>
              <a:gd name="connsiteY6-460" fmla="*/ 2152290 h 3221116"/>
              <a:gd name="connsiteX7-461" fmla="*/ 1850815 w 3221102"/>
              <a:gd name="connsiteY7-462" fmla="*/ 1654259 h 3221116"/>
              <a:gd name="connsiteX8-463" fmla="*/ 1830467 w 3221102"/>
              <a:gd name="connsiteY8-464" fmla="*/ 1515986 h 3221116"/>
              <a:gd name="connsiteX9-465" fmla="*/ 1477043 w 3221102"/>
              <a:gd name="connsiteY9-466" fmla="*/ 1144372 h 3221116"/>
              <a:gd name="connsiteX10-467" fmla="*/ 1651152 w 3221102"/>
              <a:gd name="connsiteY10-468" fmla="*/ 501 h 3221116"/>
              <a:gd name="connsiteX11-469" fmla="*/ 2580395 w 3221102"/>
              <a:gd name="connsiteY11-470" fmla="*/ 324821 h 3221116"/>
              <a:gd name="connsiteX12-471" fmla="*/ 3030464 w 3221102"/>
              <a:gd name="connsiteY12-472" fmla="*/ 2370314 h 3221116"/>
              <a:gd name="connsiteX13-473" fmla="*/ 2585849 w 3221102"/>
              <a:gd name="connsiteY13-474" fmla="*/ 2588887 h 3221116"/>
              <a:gd name="connsiteX14-475" fmla="*/ 1973374 w 3221102"/>
              <a:gd name="connsiteY14-476" fmla="*/ 2195096 h 3221116"/>
              <a:gd name="connsiteX15-477" fmla="*/ 1390827 w 3221102"/>
              <a:gd name="connsiteY15-478" fmla="*/ 2527630 h 3221116"/>
              <a:gd name="connsiteX16-479" fmla="*/ 783896 w 3221102"/>
              <a:gd name="connsiteY16-480" fmla="*/ 1665044 h 3221116"/>
              <a:gd name="connsiteX17-481" fmla="*/ 1268509 w 3221102"/>
              <a:gd name="connsiteY17-482" fmla="*/ 819983 h 3221116"/>
              <a:gd name="connsiteX18-483" fmla="*/ 1328805 w 3221102"/>
              <a:gd name="connsiteY18-484" fmla="*/ 807930 h 3221116"/>
              <a:gd name="connsiteX19-485" fmla="*/ 1390827 w 3221102"/>
              <a:gd name="connsiteY19-486" fmla="*/ 802457 h 3221116"/>
              <a:gd name="connsiteX20-487" fmla="*/ 1462242 w 3221102"/>
              <a:gd name="connsiteY20-488" fmla="*/ 801708 h 3221116"/>
              <a:gd name="connsiteX21-489" fmla="*/ 1956122 w 3221102"/>
              <a:gd name="connsiteY21-490" fmla="*/ 1110076 h 3221116"/>
              <a:gd name="connsiteX22-491" fmla="*/ 1973374 w 3221102"/>
              <a:gd name="connsiteY22-492" fmla="*/ 875315 h 3221116"/>
              <a:gd name="connsiteX23-493" fmla="*/ 2333414 w 3221102"/>
              <a:gd name="connsiteY23-494" fmla="*/ 875315 h 3221116"/>
              <a:gd name="connsiteX24-495" fmla="*/ 2324788 w 3221102"/>
              <a:gd name="connsiteY24-496" fmla="*/ 2054049 h 3221116"/>
              <a:gd name="connsiteX25-497" fmla="*/ 2661746 w 3221102"/>
              <a:gd name="connsiteY25-498" fmla="*/ 2179658 h 3221116"/>
              <a:gd name="connsiteX26-499" fmla="*/ 2691046 w 3221102"/>
              <a:gd name="connsiteY26-500" fmla="*/ 2188689 h 3221116"/>
              <a:gd name="connsiteX27-501" fmla="*/ 2667011 w 3221102"/>
              <a:gd name="connsiteY27-502" fmla="*/ 2175828 h 3221116"/>
              <a:gd name="connsiteX28-503" fmla="*/ 2332141 w 3221102"/>
              <a:gd name="connsiteY28-504" fmla="*/ 653899 h 3221116"/>
              <a:gd name="connsiteX29-505" fmla="*/ 776764 w 3221102"/>
              <a:gd name="connsiteY29-506" fmla="*/ 749845 h 3221116"/>
              <a:gd name="connsiteX30-507" fmla="*/ 631487 w 3221102"/>
              <a:gd name="connsiteY30-508" fmla="*/ 2301392 h 3221116"/>
              <a:gd name="connsiteX31-509" fmla="*/ 2142017 w 3221102"/>
              <a:gd name="connsiteY31-510" fmla="*/ 2684410 h 3221116"/>
              <a:gd name="connsiteX32-511" fmla="*/ 2324866 w 3221102"/>
              <a:gd name="connsiteY32-512" fmla="*/ 3053856 h 3221116"/>
              <a:gd name="connsiteX33-513" fmla="*/ 294693 w 3221102"/>
              <a:gd name="connsiteY33-514" fmla="*/ 2539075 h 3221116"/>
              <a:gd name="connsiteX34-515" fmla="*/ 489947 w 3221102"/>
              <a:gd name="connsiteY34-516" fmla="*/ 453774 h 3221116"/>
              <a:gd name="connsiteX35-517" fmla="*/ 1651152 w 3221102"/>
              <a:gd name="connsiteY35-518" fmla="*/ 501 h 3221116"/>
              <a:gd name="connsiteX0-519" fmla="*/ 2664630 w 3221102"/>
              <a:gd name="connsiteY0-520" fmla="*/ 2175617 h 3221116"/>
              <a:gd name="connsiteX1-521" fmla="*/ 2658205 w 3221102"/>
              <a:gd name="connsiteY1-522" fmla="*/ 2178566 h 3221116"/>
              <a:gd name="connsiteX2-523" fmla="*/ 2664630 w 3221102"/>
              <a:gd name="connsiteY2-524" fmla="*/ 2175617 h 3221116"/>
              <a:gd name="connsiteX3-525" fmla="*/ 1477043 w 3221102"/>
              <a:gd name="connsiteY3-526" fmla="*/ 1144372 h 3221116"/>
              <a:gd name="connsiteX4-527" fmla="*/ 1409070 w 3221102"/>
              <a:gd name="connsiteY4-528" fmla="*/ 1159393 h 3221116"/>
              <a:gd name="connsiteX5-529" fmla="*/ 1152384 w 3221102"/>
              <a:gd name="connsiteY5-530" fmla="*/ 1703728 h 3221116"/>
              <a:gd name="connsiteX6-531" fmla="*/ 1514013 w 3221102"/>
              <a:gd name="connsiteY6-532" fmla="*/ 2152290 h 3221116"/>
              <a:gd name="connsiteX7-533" fmla="*/ 1850815 w 3221102"/>
              <a:gd name="connsiteY7-534" fmla="*/ 1654259 h 3221116"/>
              <a:gd name="connsiteX8-535" fmla="*/ 1830467 w 3221102"/>
              <a:gd name="connsiteY8-536" fmla="*/ 1515986 h 3221116"/>
              <a:gd name="connsiteX9-537" fmla="*/ 1477043 w 3221102"/>
              <a:gd name="connsiteY9-538" fmla="*/ 1144372 h 3221116"/>
              <a:gd name="connsiteX10-539" fmla="*/ 1651152 w 3221102"/>
              <a:gd name="connsiteY10-540" fmla="*/ 501 h 3221116"/>
              <a:gd name="connsiteX11-541" fmla="*/ 2580395 w 3221102"/>
              <a:gd name="connsiteY11-542" fmla="*/ 324821 h 3221116"/>
              <a:gd name="connsiteX12-543" fmla="*/ 3030464 w 3221102"/>
              <a:gd name="connsiteY12-544" fmla="*/ 2370314 h 3221116"/>
              <a:gd name="connsiteX13-545" fmla="*/ 2585849 w 3221102"/>
              <a:gd name="connsiteY13-546" fmla="*/ 2588887 h 3221116"/>
              <a:gd name="connsiteX14-547" fmla="*/ 1973374 w 3221102"/>
              <a:gd name="connsiteY14-548" fmla="*/ 2195096 h 3221116"/>
              <a:gd name="connsiteX15-549" fmla="*/ 1390827 w 3221102"/>
              <a:gd name="connsiteY15-550" fmla="*/ 2527630 h 3221116"/>
              <a:gd name="connsiteX16-551" fmla="*/ 783896 w 3221102"/>
              <a:gd name="connsiteY16-552" fmla="*/ 1665044 h 3221116"/>
              <a:gd name="connsiteX17-553" fmla="*/ 1268509 w 3221102"/>
              <a:gd name="connsiteY17-554" fmla="*/ 819983 h 3221116"/>
              <a:gd name="connsiteX18-555" fmla="*/ 1328805 w 3221102"/>
              <a:gd name="connsiteY18-556" fmla="*/ 807930 h 3221116"/>
              <a:gd name="connsiteX19-557" fmla="*/ 1390827 w 3221102"/>
              <a:gd name="connsiteY19-558" fmla="*/ 802457 h 3221116"/>
              <a:gd name="connsiteX20-559" fmla="*/ 1462242 w 3221102"/>
              <a:gd name="connsiteY20-560" fmla="*/ 801708 h 3221116"/>
              <a:gd name="connsiteX21-561" fmla="*/ 1956122 w 3221102"/>
              <a:gd name="connsiteY21-562" fmla="*/ 1110076 h 3221116"/>
              <a:gd name="connsiteX22-563" fmla="*/ 1973374 w 3221102"/>
              <a:gd name="connsiteY22-564" fmla="*/ 875315 h 3221116"/>
              <a:gd name="connsiteX23-565" fmla="*/ 2333414 w 3221102"/>
              <a:gd name="connsiteY23-566" fmla="*/ 875315 h 3221116"/>
              <a:gd name="connsiteX24-567" fmla="*/ 2324788 w 3221102"/>
              <a:gd name="connsiteY24-568" fmla="*/ 2054049 h 3221116"/>
              <a:gd name="connsiteX25-569" fmla="*/ 2661746 w 3221102"/>
              <a:gd name="connsiteY25-570" fmla="*/ 2179658 h 3221116"/>
              <a:gd name="connsiteX26-571" fmla="*/ 2691046 w 3221102"/>
              <a:gd name="connsiteY26-572" fmla="*/ 2188689 h 3221116"/>
              <a:gd name="connsiteX27-573" fmla="*/ 2667011 w 3221102"/>
              <a:gd name="connsiteY27-574" fmla="*/ 2175828 h 3221116"/>
              <a:gd name="connsiteX28-575" fmla="*/ 2332141 w 3221102"/>
              <a:gd name="connsiteY28-576" fmla="*/ 653899 h 3221116"/>
              <a:gd name="connsiteX29-577" fmla="*/ 776764 w 3221102"/>
              <a:gd name="connsiteY29-578" fmla="*/ 749845 h 3221116"/>
              <a:gd name="connsiteX30-579" fmla="*/ 631487 w 3221102"/>
              <a:gd name="connsiteY30-580" fmla="*/ 2301392 h 3221116"/>
              <a:gd name="connsiteX31-581" fmla="*/ 2142017 w 3221102"/>
              <a:gd name="connsiteY31-582" fmla="*/ 2684410 h 3221116"/>
              <a:gd name="connsiteX32-583" fmla="*/ 2324866 w 3221102"/>
              <a:gd name="connsiteY32-584" fmla="*/ 3053856 h 3221116"/>
              <a:gd name="connsiteX33-585" fmla="*/ 294693 w 3221102"/>
              <a:gd name="connsiteY33-586" fmla="*/ 2539075 h 3221116"/>
              <a:gd name="connsiteX34-587" fmla="*/ 489947 w 3221102"/>
              <a:gd name="connsiteY34-588" fmla="*/ 453774 h 3221116"/>
              <a:gd name="connsiteX35-589" fmla="*/ 1651152 w 3221102"/>
              <a:gd name="connsiteY35-590" fmla="*/ 501 h 3221116"/>
              <a:gd name="connsiteX0-591" fmla="*/ 2664630 w 3221102"/>
              <a:gd name="connsiteY0-592" fmla="*/ 2175617 h 3221116"/>
              <a:gd name="connsiteX1-593" fmla="*/ 2658205 w 3221102"/>
              <a:gd name="connsiteY1-594" fmla="*/ 2178566 h 3221116"/>
              <a:gd name="connsiteX2-595" fmla="*/ 2664630 w 3221102"/>
              <a:gd name="connsiteY2-596" fmla="*/ 2175617 h 3221116"/>
              <a:gd name="connsiteX3-597" fmla="*/ 1477043 w 3221102"/>
              <a:gd name="connsiteY3-598" fmla="*/ 1144372 h 3221116"/>
              <a:gd name="connsiteX4-599" fmla="*/ 1409070 w 3221102"/>
              <a:gd name="connsiteY4-600" fmla="*/ 1159393 h 3221116"/>
              <a:gd name="connsiteX5-601" fmla="*/ 1152384 w 3221102"/>
              <a:gd name="connsiteY5-602" fmla="*/ 1703728 h 3221116"/>
              <a:gd name="connsiteX6-603" fmla="*/ 1514013 w 3221102"/>
              <a:gd name="connsiteY6-604" fmla="*/ 2152290 h 3221116"/>
              <a:gd name="connsiteX7-605" fmla="*/ 1850815 w 3221102"/>
              <a:gd name="connsiteY7-606" fmla="*/ 1654259 h 3221116"/>
              <a:gd name="connsiteX8-607" fmla="*/ 1830467 w 3221102"/>
              <a:gd name="connsiteY8-608" fmla="*/ 1515986 h 3221116"/>
              <a:gd name="connsiteX9-609" fmla="*/ 1477043 w 3221102"/>
              <a:gd name="connsiteY9-610" fmla="*/ 1144372 h 3221116"/>
              <a:gd name="connsiteX10-611" fmla="*/ 1651152 w 3221102"/>
              <a:gd name="connsiteY10-612" fmla="*/ 501 h 3221116"/>
              <a:gd name="connsiteX11-613" fmla="*/ 2580395 w 3221102"/>
              <a:gd name="connsiteY11-614" fmla="*/ 324821 h 3221116"/>
              <a:gd name="connsiteX12-615" fmla="*/ 3030464 w 3221102"/>
              <a:gd name="connsiteY12-616" fmla="*/ 2370314 h 3221116"/>
              <a:gd name="connsiteX13-617" fmla="*/ 2585849 w 3221102"/>
              <a:gd name="connsiteY13-618" fmla="*/ 2588887 h 3221116"/>
              <a:gd name="connsiteX14-619" fmla="*/ 1973374 w 3221102"/>
              <a:gd name="connsiteY14-620" fmla="*/ 2195096 h 3221116"/>
              <a:gd name="connsiteX15-621" fmla="*/ 1390827 w 3221102"/>
              <a:gd name="connsiteY15-622" fmla="*/ 2527630 h 3221116"/>
              <a:gd name="connsiteX16-623" fmla="*/ 783896 w 3221102"/>
              <a:gd name="connsiteY16-624" fmla="*/ 1665044 h 3221116"/>
              <a:gd name="connsiteX17-625" fmla="*/ 1268509 w 3221102"/>
              <a:gd name="connsiteY17-626" fmla="*/ 819983 h 3221116"/>
              <a:gd name="connsiteX18-627" fmla="*/ 1328805 w 3221102"/>
              <a:gd name="connsiteY18-628" fmla="*/ 807930 h 3221116"/>
              <a:gd name="connsiteX19-629" fmla="*/ 1390827 w 3221102"/>
              <a:gd name="connsiteY19-630" fmla="*/ 802457 h 3221116"/>
              <a:gd name="connsiteX20-631" fmla="*/ 1462242 w 3221102"/>
              <a:gd name="connsiteY20-632" fmla="*/ 801708 h 3221116"/>
              <a:gd name="connsiteX21-633" fmla="*/ 1956122 w 3221102"/>
              <a:gd name="connsiteY21-634" fmla="*/ 1110076 h 3221116"/>
              <a:gd name="connsiteX22-635" fmla="*/ 1973374 w 3221102"/>
              <a:gd name="connsiteY22-636" fmla="*/ 875315 h 3221116"/>
              <a:gd name="connsiteX23-637" fmla="*/ 2333414 w 3221102"/>
              <a:gd name="connsiteY23-638" fmla="*/ 875315 h 3221116"/>
              <a:gd name="connsiteX24-639" fmla="*/ 2324788 w 3221102"/>
              <a:gd name="connsiteY24-640" fmla="*/ 2054049 h 3221116"/>
              <a:gd name="connsiteX25-641" fmla="*/ 2661746 w 3221102"/>
              <a:gd name="connsiteY25-642" fmla="*/ 2179658 h 3221116"/>
              <a:gd name="connsiteX26-643" fmla="*/ 2691046 w 3221102"/>
              <a:gd name="connsiteY26-644" fmla="*/ 2188689 h 3221116"/>
              <a:gd name="connsiteX27-645" fmla="*/ 2667011 w 3221102"/>
              <a:gd name="connsiteY27-646" fmla="*/ 2175828 h 3221116"/>
              <a:gd name="connsiteX28-647" fmla="*/ 2332141 w 3221102"/>
              <a:gd name="connsiteY28-648" fmla="*/ 653899 h 3221116"/>
              <a:gd name="connsiteX29-649" fmla="*/ 776764 w 3221102"/>
              <a:gd name="connsiteY29-650" fmla="*/ 749845 h 3221116"/>
              <a:gd name="connsiteX30-651" fmla="*/ 631487 w 3221102"/>
              <a:gd name="connsiteY30-652" fmla="*/ 2301392 h 3221116"/>
              <a:gd name="connsiteX31-653" fmla="*/ 2142017 w 3221102"/>
              <a:gd name="connsiteY31-654" fmla="*/ 2684410 h 3221116"/>
              <a:gd name="connsiteX32-655" fmla="*/ 2324866 w 3221102"/>
              <a:gd name="connsiteY32-656" fmla="*/ 3053856 h 3221116"/>
              <a:gd name="connsiteX33-657" fmla="*/ 294693 w 3221102"/>
              <a:gd name="connsiteY33-658" fmla="*/ 2539075 h 3221116"/>
              <a:gd name="connsiteX34-659" fmla="*/ 489947 w 3221102"/>
              <a:gd name="connsiteY34-660" fmla="*/ 453774 h 3221116"/>
              <a:gd name="connsiteX35-661" fmla="*/ 1651152 w 3221102"/>
              <a:gd name="connsiteY35-662" fmla="*/ 501 h 3221116"/>
              <a:gd name="connsiteX0-663" fmla="*/ 2664630 w 3221102"/>
              <a:gd name="connsiteY0-664" fmla="*/ 2175617 h 3221116"/>
              <a:gd name="connsiteX1-665" fmla="*/ 2658205 w 3221102"/>
              <a:gd name="connsiteY1-666" fmla="*/ 2178566 h 3221116"/>
              <a:gd name="connsiteX2-667" fmla="*/ 2664630 w 3221102"/>
              <a:gd name="connsiteY2-668" fmla="*/ 2175617 h 3221116"/>
              <a:gd name="connsiteX3-669" fmla="*/ 1477043 w 3221102"/>
              <a:gd name="connsiteY3-670" fmla="*/ 1144372 h 3221116"/>
              <a:gd name="connsiteX4-671" fmla="*/ 1409070 w 3221102"/>
              <a:gd name="connsiteY4-672" fmla="*/ 1159393 h 3221116"/>
              <a:gd name="connsiteX5-673" fmla="*/ 1152384 w 3221102"/>
              <a:gd name="connsiteY5-674" fmla="*/ 1703728 h 3221116"/>
              <a:gd name="connsiteX6-675" fmla="*/ 1514013 w 3221102"/>
              <a:gd name="connsiteY6-676" fmla="*/ 2152290 h 3221116"/>
              <a:gd name="connsiteX7-677" fmla="*/ 1850815 w 3221102"/>
              <a:gd name="connsiteY7-678" fmla="*/ 1654259 h 3221116"/>
              <a:gd name="connsiteX8-679" fmla="*/ 1830467 w 3221102"/>
              <a:gd name="connsiteY8-680" fmla="*/ 1515986 h 3221116"/>
              <a:gd name="connsiteX9-681" fmla="*/ 1477043 w 3221102"/>
              <a:gd name="connsiteY9-682" fmla="*/ 1144372 h 3221116"/>
              <a:gd name="connsiteX10-683" fmla="*/ 1651152 w 3221102"/>
              <a:gd name="connsiteY10-684" fmla="*/ 501 h 3221116"/>
              <a:gd name="connsiteX11-685" fmla="*/ 2580395 w 3221102"/>
              <a:gd name="connsiteY11-686" fmla="*/ 324821 h 3221116"/>
              <a:gd name="connsiteX12-687" fmla="*/ 3030464 w 3221102"/>
              <a:gd name="connsiteY12-688" fmla="*/ 2370314 h 3221116"/>
              <a:gd name="connsiteX13-689" fmla="*/ 2585849 w 3221102"/>
              <a:gd name="connsiteY13-690" fmla="*/ 2588887 h 3221116"/>
              <a:gd name="connsiteX14-691" fmla="*/ 1973374 w 3221102"/>
              <a:gd name="connsiteY14-692" fmla="*/ 2195096 h 3221116"/>
              <a:gd name="connsiteX15-693" fmla="*/ 1390827 w 3221102"/>
              <a:gd name="connsiteY15-694" fmla="*/ 2527630 h 3221116"/>
              <a:gd name="connsiteX16-695" fmla="*/ 783896 w 3221102"/>
              <a:gd name="connsiteY16-696" fmla="*/ 1665044 h 3221116"/>
              <a:gd name="connsiteX17-697" fmla="*/ 1268509 w 3221102"/>
              <a:gd name="connsiteY17-698" fmla="*/ 819983 h 3221116"/>
              <a:gd name="connsiteX18-699" fmla="*/ 1328805 w 3221102"/>
              <a:gd name="connsiteY18-700" fmla="*/ 807930 h 3221116"/>
              <a:gd name="connsiteX19-701" fmla="*/ 1390827 w 3221102"/>
              <a:gd name="connsiteY19-702" fmla="*/ 802457 h 3221116"/>
              <a:gd name="connsiteX20-703" fmla="*/ 1462242 w 3221102"/>
              <a:gd name="connsiteY20-704" fmla="*/ 801708 h 3221116"/>
              <a:gd name="connsiteX21-705" fmla="*/ 1956122 w 3221102"/>
              <a:gd name="connsiteY21-706" fmla="*/ 1110076 h 3221116"/>
              <a:gd name="connsiteX22-707" fmla="*/ 1973374 w 3221102"/>
              <a:gd name="connsiteY22-708" fmla="*/ 875315 h 3221116"/>
              <a:gd name="connsiteX23-709" fmla="*/ 2333414 w 3221102"/>
              <a:gd name="connsiteY23-710" fmla="*/ 875315 h 3221116"/>
              <a:gd name="connsiteX24-711" fmla="*/ 2324788 w 3221102"/>
              <a:gd name="connsiteY24-712" fmla="*/ 2054049 h 3221116"/>
              <a:gd name="connsiteX25-713" fmla="*/ 2661746 w 3221102"/>
              <a:gd name="connsiteY25-714" fmla="*/ 2179658 h 3221116"/>
              <a:gd name="connsiteX26-715" fmla="*/ 2691046 w 3221102"/>
              <a:gd name="connsiteY26-716" fmla="*/ 2188689 h 3221116"/>
              <a:gd name="connsiteX27-717" fmla="*/ 2667011 w 3221102"/>
              <a:gd name="connsiteY27-718" fmla="*/ 2175828 h 3221116"/>
              <a:gd name="connsiteX28-719" fmla="*/ 2332141 w 3221102"/>
              <a:gd name="connsiteY28-720" fmla="*/ 653899 h 3221116"/>
              <a:gd name="connsiteX29-721" fmla="*/ 776764 w 3221102"/>
              <a:gd name="connsiteY29-722" fmla="*/ 749845 h 3221116"/>
              <a:gd name="connsiteX30-723" fmla="*/ 631487 w 3221102"/>
              <a:gd name="connsiteY30-724" fmla="*/ 2301392 h 3221116"/>
              <a:gd name="connsiteX31-725" fmla="*/ 2142017 w 3221102"/>
              <a:gd name="connsiteY31-726" fmla="*/ 2684410 h 3221116"/>
              <a:gd name="connsiteX32-727" fmla="*/ 2324866 w 3221102"/>
              <a:gd name="connsiteY32-728" fmla="*/ 3053856 h 3221116"/>
              <a:gd name="connsiteX33-729" fmla="*/ 294693 w 3221102"/>
              <a:gd name="connsiteY33-730" fmla="*/ 2539075 h 3221116"/>
              <a:gd name="connsiteX34-731" fmla="*/ 489947 w 3221102"/>
              <a:gd name="connsiteY34-732" fmla="*/ 453774 h 3221116"/>
              <a:gd name="connsiteX35-733" fmla="*/ 1651152 w 3221102"/>
              <a:gd name="connsiteY35-734" fmla="*/ 501 h 3221116"/>
              <a:gd name="connsiteX0-735" fmla="*/ 2664630 w 3221102"/>
              <a:gd name="connsiteY0-736" fmla="*/ 2175617 h 3221116"/>
              <a:gd name="connsiteX1-737" fmla="*/ 2658205 w 3221102"/>
              <a:gd name="connsiteY1-738" fmla="*/ 2178566 h 3221116"/>
              <a:gd name="connsiteX2-739" fmla="*/ 2664630 w 3221102"/>
              <a:gd name="connsiteY2-740" fmla="*/ 2175617 h 3221116"/>
              <a:gd name="connsiteX3-741" fmla="*/ 1477043 w 3221102"/>
              <a:gd name="connsiteY3-742" fmla="*/ 1144372 h 3221116"/>
              <a:gd name="connsiteX4-743" fmla="*/ 1409070 w 3221102"/>
              <a:gd name="connsiteY4-744" fmla="*/ 1159393 h 3221116"/>
              <a:gd name="connsiteX5-745" fmla="*/ 1152384 w 3221102"/>
              <a:gd name="connsiteY5-746" fmla="*/ 1703728 h 3221116"/>
              <a:gd name="connsiteX6-747" fmla="*/ 1514013 w 3221102"/>
              <a:gd name="connsiteY6-748" fmla="*/ 2152290 h 3221116"/>
              <a:gd name="connsiteX7-749" fmla="*/ 1850815 w 3221102"/>
              <a:gd name="connsiteY7-750" fmla="*/ 1654259 h 3221116"/>
              <a:gd name="connsiteX8-751" fmla="*/ 1830467 w 3221102"/>
              <a:gd name="connsiteY8-752" fmla="*/ 1515986 h 3221116"/>
              <a:gd name="connsiteX9-753" fmla="*/ 1477043 w 3221102"/>
              <a:gd name="connsiteY9-754" fmla="*/ 1144372 h 3221116"/>
              <a:gd name="connsiteX10-755" fmla="*/ 1651152 w 3221102"/>
              <a:gd name="connsiteY10-756" fmla="*/ 501 h 3221116"/>
              <a:gd name="connsiteX11-757" fmla="*/ 2580395 w 3221102"/>
              <a:gd name="connsiteY11-758" fmla="*/ 324821 h 3221116"/>
              <a:gd name="connsiteX12-759" fmla="*/ 3030464 w 3221102"/>
              <a:gd name="connsiteY12-760" fmla="*/ 2370314 h 3221116"/>
              <a:gd name="connsiteX13-761" fmla="*/ 2585849 w 3221102"/>
              <a:gd name="connsiteY13-762" fmla="*/ 2588887 h 3221116"/>
              <a:gd name="connsiteX14-763" fmla="*/ 1973374 w 3221102"/>
              <a:gd name="connsiteY14-764" fmla="*/ 2195096 h 3221116"/>
              <a:gd name="connsiteX15-765" fmla="*/ 1390827 w 3221102"/>
              <a:gd name="connsiteY15-766" fmla="*/ 2527630 h 3221116"/>
              <a:gd name="connsiteX16-767" fmla="*/ 783896 w 3221102"/>
              <a:gd name="connsiteY16-768" fmla="*/ 1665044 h 3221116"/>
              <a:gd name="connsiteX17-769" fmla="*/ 1268509 w 3221102"/>
              <a:gd name="connsiteY17-770" fmla="*/ 819983 h 3221116"/>
              <a:gd name="connsiteX18-771" fmla="*/ 1328805 w 3221102"/>
              <a:gd name="connsiteY18-772" fmla="*/ 807930 h 3221116"/>
              <a:gd name="connsiteX19-773" fmla="*/ 1390827 w 3221102"/>
              <a:gd name="connsiteY19-774" fmla="*/ 802457 h 3221116"/>
              <a:gd name="connsiteX20-775" fmla="*/ 1462242 w 3221102"/>
              <a:gd name="connsiteY20-776" fmla="*/ 801708 h 3221116"/>
              <a:gd name="connsiteX21-777" fmla="*/ 1956122 w 3221102"/>
              <a:gd name="connsiteY21-778" fmla="*/ 1110076 h 3221116"/>
              <a:gd name="connsiteX22-779" fmla="*/ 1973374 w 3221102"/>
              <a:gd name="connsiteY22-780" fmla="*/ 875315 h 3221116"/>
              <a:gd name="connsiteX23-781" fmla="*/ 2333414 w 3221102"/>
              <a:gd name="connsiteY23-782" fmla="*/ 875315 h 3221116"/>
              <a:gd name="connsiteX24-783" fmla="*/ 2324788 w 3221102"/>
              <a:gd name="connsiteY24-784" fmla="*/ 2054049 h 3221116"/>
              <a:gd name="connsiteX25-785" fmla="*/ 2661746 w 3221102"/>
              <a:gd name="connsiteY25-786" fmla="*/ 2179658 h 3221116"/>
              <a:gd name="connsiteX26-787" fmla="*/ 2691046 w 3221102"/>
              <a:gd name="connsiteY26-788" fmla="*/ 2188689 h 3221116"/>
              <a:gd name="connsiteX27-789" fmla="*/ 2667011 w 3221102"/>
              <a:gd name="connsiteY27-790" fmla="*/ 2175828 h 3221116"/>
              <a:gd name="connsiteX28-791" fmla="*/ 2332141 w 3221102"/>
              <a:gd name="connsiteY28-792" fmla="*/ 653899 h 3221116"/>
              <a:gd name="connsiteX29-793" fmla="*/ 776764 w 3221102"/>
              <a:gd name="connsiteY29-794" fmla="*/ 749845 h 3221116"/>
              <a:gd name="connsiteX30-795" fmla="*/ 631487 w 3221102"/>
              <a:gd name="connsiteY30-796" fmla="*/ 2301392 h 3221116"/>
              <a:gd name="connsiteX31-797" fmla="*/ 2142017 w 3221102"/>
              <a:gd name="connsiteY31-798" fmla="*/ 2684410 h 3221116"/>
              <a:gd name="connsiteX32-799" fmla="*/ 2324866 w 3221102"/>
              <a:gd name="connsiteY32-800" fmla="*/ 3053856 h 3221116"/>
              <a:gd name="connsiteX33-801" fmla="*/ 294693 w 3221102"/>
              <a:gd name="connsiteY33-802" fmla="*/ 2539075 h 3221116"/>
              <a:gd name="connsiteX34-803" fmla="*/ 489947 w 3221102"/>
              <a:gd name="connsiteY34-804" fmla="*/ 453774 h 3221116"/>
              <a:gd name="connsiteX35-805" fmla="*/ 1651152 w 3221102"/>
              <a:gd name="connsiteY35-806" fmla="*/ 501 h 3221116"/>
              <a:gd name="connsiteX0-807" fmla="*/ 2664630 w 3151233"/>
              <a:gd name="connsiteY0-808" fmla="*/ 2175617 h 3221116"/>
              <a:gd name="connsiteX1-809" fmla="*/ 2658205 w 3151233"/>
              <a:gd name="connsiteY1-810" fmla="*/ 2178566 h 3221116"/>
              <a:gd name="connsiteX2-811" fmla="*/ 2664630 w 3151233"/>
              <a:gd name="connsiteY2-812" fmla="*/ 2175617 h 3221116"/>
              <a:gd name="connsiteX3-813" fmla="*/ 1477043 w 3151233"/>
              <a:gd name="connsiteY3-814" fmla="*/ 1144372 h 3221116"/>
              <a:gd name="connsiteX4-815" fmla="*/ 1409070 w 3151233"/>
              <a:gd name="connsiteY4-816" fmla="*/ 1159393 h 3221116"/>
              <a:gd name="connsiteX5-817" fmla="*/ 1152384 w 3151233"/>
              <a:gd name="connsiteY5-818" fmla="*/ 1703728 h 3221116"/>
              <a:gd name="connsiteX6-819" fmla="*/ 1514013 w 3151233"/>
              <a:gd name="connsiteY6-820" fmla="*/ 2152290 h 3221116"/>
              <a:gd name="connsiteX7-821" fmla="*/ 1850815 w 3151233"/>
              <a:gd name="connsiteY7-822" fmla="*/ 1654259 h 3221116"/>
              <a:gd name="connsiteX8-823" fmla="*/ 1830467 w 3151233"/>
              <a:gd name="connsiteY8-824" fmla="*/ 1515986 h 3221116"/>
              <a:gd name="connsiteX9-825" fmla="*/ 1477043 w 3151233"/>
              <a:gd name="connsiteY9-826" fmla="*/ 1144372 h 3221116"/>
              <a:gd name="connsiteX10-827" fmla="*/ 1651152 w 3151233"/>
              <a:gd name="connsiteY10-828" fmla="*/ 501 h 3221116"/>
              <a:gd name="connsiteX11-829" fmla="*/ 2580395 w 3151233"/>
              <a:gd name="connsiteY11-830" fmla="*/ 324821 h 3221116"/>
              <a:gd name="connsiteX12-831" fmla="*/ 3030464 w 3151233"/>
              <a:gd name="connsiteY12-832" fmla="*/ 2249544 h 3221116"/>
              <a:gd name="connsiteX13-833" fmla="*/ 2585849 w 3151233"/>
              <a:gd name="connsiteY13-834" fmla="*/ 2588887 h 3221116"/>
              <a:gd name="connsiteX14-835" fmla="*/ 1973374 w 3151233"/>
              <a:gd name="connsiteY14-836" fmla="*/ 2195096 h 3221116"/>
              <a:gd name="connsiteX15-837" fmla="*/ 1390827 w 3151233"/>
              <a:gd name="connsiteY15-838" fmla="*/ 2527630 h 3221116"/>
              <a:gd name="connsiteX16-839" fmla="*/ 783896 w 3151233"/>
              <a:gd name="connsiteY16-840" fmla="*/ 1665044 h 3221116"/>
              <a:gd name="connsiteX17-841" fmla="*/ 1268509 w 3151233"/>
              <a:gd name="connsiteY17-842" fmla="*/ 819983 h 3221116"/>
              <a:gd name="connsiteX18-843" fmla="*/ 1328805 w 3151233"/>
              <a:gd name="connsiteY18-844" fmla="*/ 807930 h 3221116"/>
              <a:gd name="connsiteX19-845" fmla="*/ 1390827 w 3151233"/>
              <a:gd name="connsiteY19-846" fmla="*/ 802457 h 3221116"/>
              <a:gd name="connsiteX20-847" fmla="*/ 1462242 w 3151233"/>
              <a:gd name="connsiteY20-848" fmla="*/ 801708 h 3221116"/>
              <a:gd name="connsiteX21-849" fmla="*/ 1956122 w 3151233"/>
              <a:gd name="connsiteY21-850" fmla="*/ 1110076 h 3221116"/>
              <a:gd name="connsiteX22-851" fmla="*/ 1973374 w 3151233"/>
              <a:gd name="connsiteY22-852" fmla="*/ 875315 h 3221116"/>
              <a:gd name="connsiteX23-853" fmla="*/ 2333414 w 3151233"/>
              <a:gd name="connsiteY23-854" fmla="*/ 875315 h 3221116"/>
              <a:gd name="connsiteX24-855" fmla="*/ 2324788 w 3151233"/>
              <a:gd name="connsiteY24-856" fmla="*/ 2054049 h 3221116"/>
              <a:gd name="connsiteX25-857" fmla="*/ 2661746 w 3151233"/>
              <a:gd name="connsiteY25-858" fmla="*/ 2179658 h 3221116"/>
              <a:gd name="connsiteX26-859" fmla="*/ 2691046 w 3151233"/>
              <a:gd name="connsiteY26-860" fmla="*/ 2188689 h 3221116"/>
              <a:gd name="connsiteX27-861" fmla="*/ 2667011 w 3151233"/>
              <a:gd name="connsiteY27-862" fmla="*/ 2175828 h 3221116"/>
              <a:gd name="connsiteX28-863" fmla="*/ 2332141 w 3151233"/>
              <a:gd name="connsiteY28-864" fmla="*/ 653899 h 3221116"/>
              <a:gd name="connsiteX29-865" fmla="*/ 776764 w 3151233"/>
              <a:gd name="connsiteY29-866" fmla="*/ 749845 h 3221116"/>
              <a:gd name="connsiteX30-867" fmla="*/ 631487 w 3151233"/>
              <a:gd name="connsiteY30-868" fmla="*/ 2301392 h 3221116"/>
              <a:gd name="connsiteX31-869" fmla="*/ 2142017 w 3151233"/>
              <a:gd name="connsiteY31-870" fmla="*/ 2684410 h 3221116"/>
              <a:gd name="connsiteX32-871" fmla="*/ 2324866 w 3151233"/>
              <a:gd name="connsiteY32-872" fmla="*/ 3053856 h 3221116"/>
              <a:gd name="connsiteX33-873" fmla="*/ 294693 w 3151233"/>
              <a:gd name="connsiteY33-874" fmla="*/ 2539075 h 3221116"/>
              <a:gd name="connsiteX34-875" fmla="*/ 489947 w 3151233"/>
              <a:gd name="connsiteY34-876" fmla="*/ 453774 h 3221116"/>
              <a:gd name="connsiteX35-877" fmla="*/ 1651152 w 3151233"/>
              <a:gd name="connsiteY35-878" fmla="*/ 501 h 3221116"/>
              <a:gd name="connsiteX0-879" fmla="*/ 2664630 w 3161851"/>
              <a:gd name="connsiteY0-880" fmla="*/ 2175617 h 3221116"/>
              <a:gd name="connsiteX1-881" fmla="*/ 2658205 w 3161851"/>
              <a:gd name="connsiteY1-882" fmla="*/ 2178566 h 3221116"/>
              <a:gd name="connsiteX2-883" fmla="*/ 2664630 w 3161851"/>
              <a:gd name="connsiteY2-884" fmla="*/ 2175617 h 3221116"/>
              <a:gd name="connsiteX3-885" fmla="*/ 1477043 w 3161851"/>
              <a:gd name="connsiteY3-886" fmla="*/ 1144372 h 3221116"/>
              <a:gd name="connsiteX4-887" fmla="*/ 1409070 w 3161851"/>
              <a:gd name="connsiteY4-888" fmla="*/ 1159393 h 3221116"/>
              <a:gd name="connsiteX5-889" fmla="*/ 1152384 w 3161851"/>
              <a:gd name="connsiteY5-890" fmla="*/ 1703728 h 3221116"/>
              <a:gd name="connsiteX6-891" fmla="*/ 1514013 w 3161851"/>
              <a:gd name="connsiteY6-892" fmla="*/ 2152290 h 3221116"/>
              <a:gd name="connsiteX7-893" fmla="*/ 1850815 w 3161851"/>
              <a:gd name="connsiteY7-894" fmla="*/ 1654259 h 3221116"/>
              <a:gd name="connsiteX8-895" fmla="*/ 1830467 w 3161851"/>
              <a:gd name="connsiteY8-896" fmla="*/ 1515986 h 3221116"/>
              <a:gd name="connsiteX9-897" fmla="*/ 1477043 w 3161851"/>
              <a:gd name="connsiteY9-898" fmla="*/ 1144372 h 3221116"/>
              <a:gd name="connsiteX10-899" fmla="*/ 1651152 w 3161851"/>
              <a:gd name="connsiteY10-900" fmla="*/ 501 h 3221116"/>
              <a:gd name="connsiteX11-901" fmla="*/ 2580395 w 3161851"/>
              <a:gd name="connsiteY11-902" fmla="*/ 324821 h 3221116"/>
              <a:gd name="connsiteX12-903" fmla="*/ 3030464 w 3161851"/>
              <a:gd name="connsiteY12-904" fmla="*/ 2249544 h 3221116"/>
              <a:gd name="connsiteX13-905" fmla="*/ 2585849 w 3161851"/>
              <a:gd name="connsiteY13-906" fmla="*/ 2588887 h 3221116"/>
              <a:gd name="connsiteX14-907" fmla="*/ 1973374 w 3161851"/>
              <a:gd name="connsiteY14-908" fmla="*/ 2195096 h 3221116"/>
              <a:gd name="connsiteX15-909" fmla="*/ 1390827 w 3161851"/>
              <a:gd name="connsiteY15-910" fmla="*/ 2527630 h 3221116"/>
              <a:gd name="connsiteX16-911" fmla="*/ 783896 w 3161851"/>
              <a:gd name="connsiteY16-912" fmla="*/ 1665044 h 3221116"/>
              <a:gd name="connsiteX17-913" fmla="*/ 1268509 w 3161851"/>
              <a:gd name="connsiteY17-914" fmla="*/ 819983 h 3221116"/>
              <a:gd name="connsiteX18-915" fmla="*/ 1328805 w 3161851"/>
              <a:gd name="connsiteY18-916" fmla="*/ 807930 h 3221116"/>
              <a:gd name="connsiteX19-917" fmla="*/ 1390827 w 3161851"/>
              <a:gd name="connsiteY19-918" fmla="*/ 802457 h 3221116"/>
              <a:gd name="connsiteX20-919" fmla="*/ 1462242 w 3161851"/>
              <a:gd name="connsiteY20-920" fmla="*/ 801708 h 3221116"/>
              <a:gd name="connsiteX21-921" fmla="*/ 1956122 w 3161851"/>
              <a:gd name="connsiteY21-922" fmla="*/ 1110076 h 3221116"/>
              <a:gd name="connsiteX22-923" fmla="*/ 1973374 w 3161851"/>
              <a:gd name="connsiteY22-924" fmla="*/ 875315 h 3221116"/>
              <a:gd name="connsiteX23-925" fmla="*/ 2333414 w 3161851"/>
              <a:gd name="connsiteY23-926" fmla="*/ 875315 h 3221116"/>
              <a:gd name="connsiteX24-927" fmla="*/ 2324788 w 3161851"/>
              <a:gd name="connsiteY24-928" fmla="*/ 2054049 h 3221116"/>
              <a:gd name="connsiteX25-929" fmla="*/ 2661746 w 3161851"/>
              <a:gd name="connsiteY25-930" fmla="*/ 2179658 h 3221116"/>
              <a:gd name="connsiteX26-931" fmla="*/ 2691046 w 3161851"/>
              <a:gd name="connsiteY26-932" fmla="*/ 2188689 h 3221116"/>
              <a:gd name="connsiteX27-933" fmla="*/ 2667011 w 3161851"/>
              <a:gd name="connsiteY27-934" fmla="*/ 2175828 h 3221116"/>
              <a:gd name="connsiteX28-935" fmla="*/ 2332141 w 3161851"/>
              <a:gd name="connsiteY28-936" fmla="*/ 653899 h 3221116"/>
              <a:gd name="connsiteX29-937" fmla="*/ 776764 w 3161851"/>
              <a:gd name="connsiteY29-938" fmla="*/ 749845 h 3221116"/>
              <a:gd name="connsiteX30-939" fmla="*/ 631487 w 3161851"/>
              <a:gd name="connsiteY30-940" fmla="*/ 2301392 h 3221116"/>
              <a:gd name="connsiteX31-941" fmla="*/ 2142017 w 3161851"/>
              <a:gd name="connsiteY31-942" fmla="*/ 2684410 h 3221116"/>
              <a:gd name="connsiteX32-943" fmla="*/ 2324866 w 3161851"/>
              <a:gd name="connsiteY32-944" fmla="*/ 3053856 h 3221116"/>
              <a:gd name="connsiteX33-945" fmla="*/ 294693 w 3161851"/>
              <a:gd name="connsiteY33-946" fmla="*/ 2539075 h 3221116"/>
              <a:gd name="connsiteX34-947" fmla="*/ 489947 w 3161851"/>
              <a:gd name="connsiteY34-948" fmla="*/ 453774 h 3221116"/>
              <a:gd name="connsiteX35-949" fmla="*/ 1651152 w 3161851"/>
              <a:gd name="connsiteY35-950" fmla="*/ 501 h 3221116"/>
              <a:gd name="connsiteX0-951" fmla="*/ 2664630 w 3182629"/>
              <a:gd name="connsiteY0-952" fmla="*/ 2175617 h 3221116"/>
              <a:gd name="connsiteX1-953" fmla="*/ 2658205 w 3182629"/>
              <a:gd name="connsiteY1-954" fmla="*/ 2178566 h 3221116"/>
              <a:gd name="connsiteX2-955" fmla="*/ 2664630 w 3182629"/>
              <a:gd name="connsiteY2-956" fmla="*/ 2175617 h 3221116"/>
              <a:gd name="connsiteX3-957" fmla="*/ 1477043 w 3182629"/>
              <a:gd name="connsiteY3-958" fmla="*/ 1144372 h 3221116"/>
              <a:gd name="connsiteX4-959" fmla="*/ 1409070 w 3182629"/>
              <a:gd name="connsiteY4-960" fmla="*/ 1159393 h 3221116"/>
              <a:gd name="connsiteX5-961" fmla="*/ 1152384 w 3182629"/>
              <a:gd name="connsiteY5-962" fmla="*/ 1703728 h 3221116"/>
              <a:gd name="connsiteX6-963" fmla="*/ 1514013 w 3182629"/>
              <a:gd name="connsiteY6-964" fmla="*/ 2152290 h 3221116"/>
              <a:gd name="connsiteX7-965" fmla="*/ 1850815 w 3182629"/>
              <a:gd name="connsiteY7-966" fmla="*/ 1654259 h 3221116"/>
              <a:gd name="connsiteX8-967" fmla="*/ 1830467 w 3182629"/>
              <a:gd name="connsiteY8-968" fmla="*/ 1515986 h 3221116"/>
              <a:gd name="connsiteX9-969" fmla="*/ 1477043 w 3182629"/>
              <a:gd name="connsiteY9-970" fmla="*/ 1144372 h 3221116"/>
              <a:gd name="connsiteX10-971" fmla="*/ 1651152 w 3182629"/>
              <a:gd name="connsiteY10-972" fmla="*/ 501 h 3221116"/>
              <a:gd name="connsiteX11-973" fmla="*/ 2580395 w 3182629"/>
              <a:gd name="connsiteY11-974" fmla="*/ 324821 h 3221116"/>
              <a:gd name="connsiteX12-975" fmla="*/ 3030464 w 3182629"/>
              <a:gd name="connsiteY12-976" fmla="*/ 2249544 h 3221116"/>
              <a:gd name="connsiteX13-977" fmla="*/ 2585849 w 3182629"/>
              <a:gd name="connsiteY13-978" fmla="*/ 2588887 h 3221116"/>
              <a:gd name="connsiteX14-979" fmla="*/ 1973374 w 3182629"/>
              <a:gd name="connsiteY14-980" fmla="*/ 2195096 h 3221116"/>
              <a:gd name="connsiteX15-981" fmla="*/ 1390827 w 3182629"/>
              <a:gd name="connsiteY15-982" fmla="*/ 2527630 h 3221116"/>
              <a:gd name="connsiteX16-983" fmla="*/ 783896 w 3182629"/>
              <a:gd name="connsiteY16-984" fmla="*/ 1665044 h 3221116"/>
              <a:gd name="connsiteX17-985" fmla="*/ 1268509 w 3182629"/>
              <a:gd name="connsiteY17-986" fmla="*/ 819983 h 3221116"/>
              <a:gd name="connsiteX18-987" fmla="*/ 1328805 w 3182629"/>
              <a:gd name="connsiteY18-988" fmla="*/ 807930 h 3221116"/>
              <a:gd name="connsiteX19-989" fmla="*/ 1390827 w 3182629"/>
              <a:gd name="connsiteY19-990" fmla="*/ 802457 h 3221116"/>
              <a:gd name="connsiteX20-991" fmla="*/ 1462242 w 3182629"/>
              <a:gd name="connsiteY20-992" fmla="*/ 801708 h 3221116"/>
              <a:gd name="connsiteX21-993" fmla="*/ 1956122 w 3182629"/>
              <a:gd name="connsiteY21-994" fmla="*/ 1110076 h 3221116"/>
              <a:gd name="connsiteX22-995" fmla="*/ 1973374 w 3182629"/>
              <a:gd name="connsiteY22-996" fmla="*/ 875315 h 3221116"/>
              <a:gd name="connsiteX23-997" fmla="*/ 2333414 w 3182629"/>
              <a:gd name="connsiteY23-998" fmla="*/ 875315 h 3221116"/>
              <a:gd name="connsiteX24-999" fmla="*/ 2324788 w 3182629"/>
              <a:gd name="connsiteY24-1000" fmla="*/ 2054049 h 3221116"/>
              <a:gd name="connsiteX25-1001" fmla="*/ 2661746 w 3182629"/>
              <a:gd name="connsiteY25-1002" fmla="*/ 2179658 h 3221116"/>
              <a:gd name="connsiteX26-1003" fmla="*/ 2691046 w 3182629"/>
              <a:gd name="connsiteY26-1004" fmla="*/ 2188689 h 3221116"/>
              <a:gd name="connsiteX27-1005" fmla="*/ 2667011 w 3182629"/>
              <a:gd name="connsiteY27-1006" fmla="*/ 2175828 h 3221116"/>
              <a:gd name="connsiteX28-1007" fmla="*/ 2332141 w 3182629"/>
              <a:gd name="connsiteY28-1008" fmla="*/ 653899 h 3221116"/>
              <a:gd name="connsiteX29-1009" fmla="*/ 776764 w 3182629"/>
              <a:gd name="connsiteY29-1010" fmla="*/ 749845 h 3221116"/>
              <a:gd name="connsiteX30-1011" fmla="*/ 631487 w 3182629"/>
              <a:gd name="connsiteY30-1012" fmla="*/ 2301392 h 3221116"/>
              <a:gd name="connsiteX31-1013" fmla="*/ 2142017 w 3182629"/>
              <a:gd name="connsiteY31-1014" fmla="*/ 2684410 h 3221116"/>
              <a:gd name="connsiteX32-1015" fmla="*/ 2324866 w 3182629"/>
              <a:gd name="connsiteY32-1016" fmla="*/ 3053856 h 3221116"/>
              <a:gd name="connsiteX33-1017" fmla="*/ 294693 w 3182629"/>
              <a:gd name="connsiteY33-1018" fmla="*/ 2539075 h 3221116"/>
              <a:gd name="connsiteX34-1019" fmla="*/ 489947 w 3182629"/>
              <a:gd name="connsiteY34-1020" fmla="*/ 453774 h 3221116"/>
              <a:gd name="connsiteX35-1021" fmla="*/ 1651152 w 3182629"/>
              <a:gd name="connsiteY35-1022" fmla="*/ 501 h 3221116"/>
              <a:gd name="connsiteX0-1023" fmla="*/ 2664630 w 3189723"/>
              <a:gd name="connsiteY0-1024" fmla="*/ 2175617 h 3221116"/>
              <a:gd name="connsiteX1-1025" fmla="*/ 2658205 w 3189723"/>
              <a:gd name="connsiteY1-1026" fmla="*/ 2178566 h 3221116"/>
              <a:gd name="connsiteX2-1027" fmla="*/ 2664630 w 3189723"/>
              <a:gd name="connsiteY2-1028" fmla="*/ 2175617 h 3221116"/>
              <a:gd name="connsiteX3-1029" fmla="*/ 1477043 w 3189723"/>
              <a:gd name="connsiteY3-1030" fmla="*/ 1144372 h 3221116"/>
              <a:gd name="connsiteX4-1031" fmla="*/ 1409070 w 3189723"/>
              <a:gd name="connsiteY4-1032" fmla="*/ 1159393 h 3221116"/>
              <a:gd name="connsiteX5-1033" fmla="*/ 1152384 w 3189723"/>
              <a:gd name="connsiteY5-1034" fmla="*/ 1703728 h 3221116"/>
              <a:gd name="connsiteX6-1035" fmla="*/ 1514013 w 3189723"/>
              <a:gd name="connsiteY6-1036" fmla="*/ 2152290 h 3221116"/>
              <a:gd name="connsiteX7-1037" fmla="*/ 1850815 w 3189723"/>
              <a:gd name="connsiteY7-1038" fmla="*/ 1654259 h 3221116"/>
              <a:gd name="connsiteX8-1039" fmla="*/ 1830467 w 3189723"/>
              <a:gd name="connsiteY8-1040" fmla="*/ 1515986 h 3221116"/>
              <a:gd name="connsiteX9-1041" fmla="*/ 1477043 w 3189723"/>
              <a:gd name="connsiteY9-1042" fmla="*/ 1144372 h 3221116"/>
              <a:gd name="connsiteX10-1043" fmla="*/ 1651152 w 3189723"/>
              <a:gd name="connsiteY10-1044" fmla="*/ 501 h 3221116"/>
              <a:gd name="connsiteX11-1045" fmla="*/ 2580395 w 3189723"/>
              <a:gd name="connsiteY11-1046" fmla="*/ 324821 h 3221116"/>
              <a:gd name="connsiteX12-1047" fmla="*/ 3030464 w 3189723"/>
              <a:gd name="connsiteY12-1048" fmla="*/ 2249544 h 3221116"/>
              <a:gd name="connsiteX13-1049" fmla="*/ 2585849 w 3189723"/>
              <a:gd name="connsiteY13-1050" fmla="*/ 2588887 h 3221116"/>
              <a:gd name="connsiteX14-1051" fmla="*/ 1973374 w 3189723"/>
              <a:gd name="connsiteY14-1052" fmla="*/ 2195096 h 3221116"/>
              <a:gd name="connsiteX15-1053" fmla="*/ 1390827 w 3189723"/>
              <a:gd name="connsiteY15-1054" fmla="*/ 2527630 h 3221116"/>
              <a:gd name="connsiteX16-1055" fmla="*/ 783896 w 3189723"/>
              <a:gd name="connsiteY16-1056" fmla="*/ 1665044 h 3221116"/>
              <a:gd name="connsiteX17-1057" fmla="*/ 1268509 w 3189723"/>
              <a:gd name="connsiteY17-1058" fmla="*/ 819983 h 3221116"/>
              <a:gd name="connsiteX18-1059" fmla="*/ 1328805 w 3189723"/>
              <a:gd name="connsiteY18-1060" fmla="*/ 807930 h 3221116"/>
              <a:gd name="connsiteX19-1061" fmla="*/ 1390827 w 3189723"/>
              <a:gd name="connsiteY19-1062" fmla="*/ 802457 h 3221116"/>
              <a:gd name="connsiteX20-1063" fmla="*/ 1462242 w 3189723"/>
              <a:gd name="connsiteY20-1064" fmla="*/ 801708 h 3221116"/>
              <a:gd name="connsiteX21-1065" fmla="*/ 1956122 w 3189723"/>
              <a:gd name="connsiteY21-1066" fmla="*/ 1110076 h 3221116"/>
              <a:gd name="connsiteX22-1067" fmla="*/ 1973374 w 3189723"/>
              <a:gd name="connsiteY22-1068" fmla="*/ 875315 h 3221116"/>
              <a:gd name="connsiteX23-1069" fmla="*/ 2333414 w 3189723"/>
              <a:gd name="connsiteY23-1070" fmla="*/ 875315 h 3221116"/>
              <a:gd name="connsiteX24-1071" fmla="*/ 2324788 w 3189723"/>
              <a:gd name="connsiteY24-1072" fmla="*/ 2054049 h 3221116"/>
              <a:gd name="connsiteX25-1073" fmla="*/ 2661746 w 3189723"/>
              <a:gd name="connsiteY25-1074" fmla="*/ 2179658 h 3221116"/>
              <a:gd name="connsiteX26-1075" fmla="*/ 2691046 w 3189723"/>
              <a:gd name="connsiteY26-1076" fmla="*/ 2188689 h 3221116"/>
              <a:gd name="connsiteX27-1077" fmla="*/ 2667011 w 3189723"/>
              <a:gd name="connsiteY27-1078" fmla="*/ 2175828 h 3221116"/>
              <a:gd name="connsiteX28-1079" fmla="*/ 2332141 w 3189723"/>
              <a:gd name="connsiteY28-1080" fmla="*/ 653899 h 3221116"/>
              <a:gd name="connsiteX29-1081" fmla="*/ 776764 w 3189723"/>
              <a:gd name="connsiteY29-1082" fmla="*/ 749845 h 3221116"/>
              <a:gd name="connsiteX30-1083" fmla="*/ 631487 w 3189723"/>
              <a:gd name="connsiteY30-1084" fmla="*/ 2301392 h 3221116"/>
              <a:gd name="connsiteX31-1085" fmla="*/ 2142017 w 3189723"/>
              <a:gd name="connsiteY31-1086" fmla="*/ 2684410 h 3221116"/>
              <a:gd name="connsiteX32-1087" fmla="*/ 2324866 w 3189723"/>
              <a:gd name="connsiteY32-1088" fmla="*/ 3053856 h 3221116"/>
              <a:gd name="connsiteX33-1089" fmla="*/ 294693 w 3189723"/>
              <a:gd name="connsiteY33-1090" fmla="*/ 2539075 h 3221116"/>
              <a:gd name="connsiteX34-1091" fmla="*/ 489947 w 3189723"/>
              <a:gd name="connsiteY34-1092" fmla="*/ 453774 h 3221116"/>
              <a:gd name="connsiteX35-1093" fmla="*/ 1651152 w 3189723"/>
              <a:gd name="connsiteY35-1094" fmla="*/ 501 h 3221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endParaRPr lang="en-US" dirty="0"/>
          </a:p>
        </p:txBody>
      </p:sp>
      <p:sp>
        <p:nvSpPr>
          <p:cNvPr id="54" name="Isosceles Triangle 68"/>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5" name="Rectangle 9"/>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6" name="Isosceles Triangle 8"/>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7" name="Donut 8"/>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58" name="Freeform 18"/>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9" name="Oval 7"/>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0" name="Freeform 20"/>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1" fmla="*/ 795647 w 2149434"/>
              <a:gd name="connsiteY0-2" fmla="*/ 2933205 h 2933205"/>
              <a:gd name="connsiteX1-3" fmla="*/ 0 w 2149434"/>
              <a:gd name="connsiteY1-4" fmla="*/ 1531917 h 2933205"/>
              <a:gd name="connsiteX2-5" fmla="*/ 463138 w 2149434"/>
              <a:gd name="connsiteY2-6" fmla="*/ 1733797 h 2933205"/>
              <a:gd name="connsiteX3-7" fmla="*/ 676894 w 2149434"/>
              <a:gd name="connsiteY3-8" fmla="*/ 0 h 2933205"/>
              <a:gd name="connsiteX4-9" fmla="*/ 2066307 w 2149434"/>
              <a:gd name="connsiteY4-10" fmla="*/ 819397 h 2933205"/>
              <a:gd name="connsiteX5-11" fmla="*/ 2149434 w 2149434"/>
              <a:gd name="connsiteY5-12" fmla="*/ 593766 h 2933205"/>
              <a:gd name="connsiteX6-13" fmla="*/ 1816925 w 2149434"/>
              <a:gd name="connsiteY6-14" fmla="*/ 2933205 h 2933205"/>
              <a:gd name="connsiteX7-15" fmla="*/ 1187533 w 2149434"/>
              <a:gd name="connsiteY7-16" fmla="*/ 926275 h 2933205"/>
              <a:gd name="connsiteX8-17" fmla="*/ 1080655 w 2149434"/>
              <a:gd name="connsiteY8-18" fmla="*/ 1828800 h 2933205"/>
              <a:gd name="connsiteX9-19" fmla="*/ 914400 w 2149434"/>
              <a:gd name="connsiteY9-20" fmla="*/ 1448790 h 2933205"/>
              <a:gd name="connsiteX10-21" fmla="*/ 795647 w 2149434"/>
              <a:gd name="connsiteY10-22" fmla="*/ 2933205 h 2933205"/>
              <a:gd name="connsiteX0-23" fmla="*/ 795647 w 2149434"/>
              <a:gd name="connsiteY0-24" fmla="*/ 3150488 h 3150488"/>
              <a:gd name="connsiteX1-25" fmla="*/ 0 w 2149434"/>
              <a:gd name="connsiteY1-26" fmla="*/ 1749200 h 3150488"/>
              <a:gd name="connsiteX2-27" fmla="*/ 463138 w 2149434"/>
              <a:gd name="connsiteY2-28" fmla="*/ 1951080 h 3150488"/>
              <a:gd name="connsiteX3-29" fmla="*/ 776482 w 2149434"/>
              <a:gd name="connsiteY3-30" fmla="*/ 0 h 3150488"/>
              <a:gd name="connsiteX4-31" fmla="*/ 2066307 w 2149434"/>
              <a:gd name="connsiteY4-32" fmla="*/ 1036680 h 3150488"/>
              <a:gd name="connsiteX5-33" fmla="*/ 2149434 w 2149434"/>
              <a:gd name="connsiteY5-34" fmla="*/ 811049 h 3150488"/>
              <a:gd name="connsiteX6-35" fmla="*/ 1816925 w 2149434"/>
              <a:gd name="connsiteY6-36" fmla="*/ 3150488 h 3150488"/>
              <a:gd name="connsiteX7-37" fmla="*/ 1187533 w 2149434"/>
              <a:gd name="connsiteY7-38" fmla="*/ 1143558 h 3150488"/>
              <a:gd name="connsiteX8-39" fmla="*/ 1080655 w 2149434"/>
              <a:gd name="connsiteY8-40" fmla="*/ 2046083 h 3150488"/>
              <a:gd name="connsiteX9-41" fmla="*/ 914400 w 2149434"/>
              <a:gd name="connsiteY9-42" fmla="*/ 1666073 h 3150488"/>
              <a:gd name="connsiteX10-43" fmla="*/ 795647 w 2149434"/>
              <a:gd name="connsiteY10-44" fmla="*/ 3150488 h 3150488"/>
              <a:gd name="connsiteX0-45" fmla="*/ 795647 w 2149434"/>
              <a:gd name="connsiteY0-46" fmla="*/ 3150488 h 3150488"/>
              <a:gd name="connsiteX1-47" fmla="*/ 0 w 2149434"/>
              <a:gd name="connsiteY1-48" fmla="*/ 1749200 h 3150488"/>
              <a:gd name="connsiteX2-49" fmla="*/ 463138 w 2149434"/>
              <a:gd name="connsiteY2-50" fmla="*/ 1951080 h 3150488"/>
              <a:gd name="connsiteX3-51" fmla="*/ 776482 w 2149434"/>
              <a:gd name="connsiteY3-52" fmla="*/ 0 h 3150488"/>
              <a:gd name="connsiteX4-53" fmla="*/ 2066307 w 2149434"/>
              <a:gd name="connsiteY4-54" fmla="*/ 1036680 h 3150488"/>
              <a:gd name="connsiteX5-55" fmla="*/ 2149434 w 2149434"/>
              <a:gd name="connsiteY5-56" fmla="*/ 811049 h 3150488"/>
              <a:gd name="connsiteX6-57" fmla="*/ 1816925 w 2149434"/>
              <a:gd name="connsiteY6-58" fmla="*/ 3150488 h 3150488"/>
              <a:gd name="connsiteX7-59" fmla="*/ 1187533 w 2149434"/>
              <a:gd name="connsiteY7-60" fmla="*/ 1143558 h 3150488"/>
              <a:gd name="connsiteX8-61" fmla="*/ 1080655 w 2149434"/>
              <a:gd name="connsiteY8-62" fmla="*/ 2046083 h 3150488"/>
              <a:gd name="connsiteX9-63" fmla="*/ 914400 w 2149434"/>
              <a:gd name="connsiteY9-64" fmla="*/ 1666073 h 3150488"/>
              <a:gd name="connsiteX10-65" fmla="*/ 795647 w 2149434"/>
              <a:gd name="connsiteY10-66" fmla="*/ 3150488 h 3150488"/>
              <a:gd name="connsiteX0-67" fmla="*/ 795647 w 2149434"/>
              <a:gd name="connsiteY0-68" fmla="*/ 3150488 h 3150488"/>
              <a:gd name="connsiteX1-69" fmla="*/ 0 w 2149434"/>
              <a:gd name="connsiteY1-70" fmla="*/ 1749200 h 3150488"/>
              <a:gd name="connsiteX2-71" fmla="*/ 463138 w 2149434"/>
              <a:gd name="connsiteY2-72" fmla="*/ 1951080 h 3150488"/>
              <a:gd name="connsiteX3-73" fmla="*/ 776482 w 2149434"/>
              <a:gd name="connsiteY3-74" fmla="*/ 0 h 3150488"/>
              <a:gd name="connsiteX4-75" fmla="*/ 1975772 w 2149434"/>
              <a:gd name="connsiteY4-76" fmla="*/ 991413 h 3150488"/>
              <a:gd name="connsiteX5-77" fmla="*/ 2149434 w 2149434"/>
              <a:gd name="connsiteY5-78" fmla="*/ 811049 h 3150488"/>
              <a:gd name="connsiteX6-79" fmla="*/ 1816925 w 2149434"/>
              <a:gd name="connsiteY6-80" fmla="*/ 3150488 h 3150488"/>
              <a:gd name="connsiteX7-81" fmla="*/ 1187533 w 2149434"/>
              <a:gd name="connsiteY7-82" fmla="*/ 1143558 h 3150488"/>
              <a:gd name="connsiteX8-83" fmla="*/ 1080655 w 2149434"/>
              <a:gd name="connsiteY8-84" fmla="*/ 2046083 h 3150488"/>
              <a:gd name="connsiteX9-85" fmla="*/ 914400 w 2149434"/>
              <a:gd name="connsiteY9-86" fmla="*/ 1666073 h 3150488"/>
              <a:gd name="connsiteX10-87" fmla="*/ 795647 w 2149434"/>
              <a:gd name="connsiteY10-88" fmla="*/ 3150488 h 3150488"/>
              <a:gd name="connsiteX0-89" fmla="*/ 795647 w 2149434"/>
              <a:gd name="connsiteY0-90" fmla="*/ 3150488 h 3150488"/>
              <a:gd name="connsiteX1-91" fmla="*/ 0 w 2149434"/>
              <a:gd name="connsiteY1-92" fmla="*/ 1749200 h 3150488"/>
              <a:gd name="connsiteX2-93" fmla="*/ 463138 w 2149434"/>
              <a:gd name="connsiteY2-94" fmla="*/ 1951080 h 3150488"/>
              <a:gd name="connsiteX3-95" fmla="*/ 776482 w 2149434"/>
              <a:gd name="connsiteY3-96" fmla="*/ 0 h 3150488"/>
              <a:gd name="connsiteX4-97" fmla="*/ 1975772 w 2149434"/>
              <a:gd name="connsiteY4-98" fmla="*/ 991413 h 3150488"/>
              <a:gd name="connsiteX5-99" fmla="*/ 2149434 w 2149434"/>
              <a:gd name="connsiteY5-100" fmla="*/ 811049 h 3150488"/>
              <a:gd name="connsiteX6-101" fmla="*/ 1816925 w 2149434"/>
              <a:gd name="connsiteY6-102" fmla="*/ 3150488 h 3150488"/>
              <a:gd name="connsiteX7-103" fmla="*/ 1187533 w 2149434"/>
              <a:gd name="connsiteY7-104" fmla="*/ 1143558 h 3150488"/>
              <a:gd name="connsiteX8-105" fmla="*/ 1080655 w 2149434"/>
              <a:gd name="connsiteY8-106" fmla="*/ 2046083 h 3150488"/>
              <a:gd name="connsiteX9-107" fmla="*/ 914400 w 2149434"/>
              <a:gd name="connsiteY9-108" fmla="*/ 1666073 h 3150488"/>
              <a:gd name="connsiteX10-109" fmla="*/ 795647 w 2149434"/>
              <a:gd name="connsiteY10-110" fmla="*/ 3150488 h 3150488"/>
              <a:gd name="connsiteX0-111" fmla="*/ 795647 w 2149434"/>
              <a:gd name="connsiteY0-112" fmla="*/ 3150488 h 3150488"/>
              <a:gd name="connsiteX1-113" fmla="*/ 0 w 2149434"/>
              <a:gd name="connsiteY1-114" fmla="*/ 1749200 h 3150488"/>
              <a:gd name="connsiteX2-115" fmla="*/ 463138 w 2149434"/>
              <a:gd name="connsiteY2-116" fmla="*/ 1951080 h 3150488"/>
              <a:gd name="connsiteX3-117" fmla="*/ 776482 w 2149434"/>
              <a:gd name="connsiteY3-118" fmla="*/ 0 h 3150488"/>
              <a:gd name="connsiteX4-119" fmla="*/ 1975772 w 2149434"/>
              <a:gd name="connsiteY4-120" fmla="*/ 991413 h 3150488"/>
              <a:gd name="connsiteX5-121" fmla="*/ 2149434 w 2149434"/>
              <a:gd name="connsiteY5-122" fmla="*/ 811049 h 3150488"/>
              <a:gd name="connsiteX6-123" fmla="*/ 1816925 w 2149434"/>
              <a:gd name="connsiteY6-124" fmla="*/ 3150488 h 3150488"/>
              <a:gd name="connsiteX7-125" fmla="*/ 1187533 w 2149434"/>
              <a:gd name="connsiteY7-126" fmla="*/ 1143558 h 3150488"/>
              <a:gd name="connsiteX8-127" fmla="*/ 1080655 w 2149434"/>
              <a:gd name="connsiteY8-128" fmla="*/ 2046083 h 3150488"/>
              <a:gd name="connsiteX9-129" fmla="*/ 914400 w 2149434"/>
              <a:gd name="connsiteY9-130" fmla="*/ 1666073 h 3150488"/>
              <a:gd name="connsiteX10-131" fmla="*/ 795647 w 2149434"/>
              <a:gd name="connsiteY10-132" fmla="*/ 3150488 h 3150488"/>
              <a:gd name="connsiteX0-133" fmla="*/ 795647 w 2095113"/>
              <a:gd name="connsiteY0-134" fmla="*/ 3150488 h 3150488"/>
              <a:gd name="connsiteX1-135" fmla="*/ 0 w 2095113"/>
              <a:gd name="connsiteY1-136" fmla="*/ 1749200 h 3150488"/>
              <a:gd name="connsiteX2-137" fmla="*/ 463138 w 2095113"/>
              <a:gd name="connsiteY2-138" fmla="*/ 1951080 h 3150488"/>
              <a:gd name="connsiteX3-139" fmla="*/ 776482 w 2095113"/>
              <a:gd name="connsiteY3-140" fmla="*/ 0 h 3150488"/>
              <a:gd name="connsiteX4-141" fmla="*/ 1975772 w 2095113"/>
              <a:gd name="connsiteY4-142" fmla="*/ 991413 h 3150488"/>
              <a:gd name="connsiteX5-143" fmla="*/ 2095113 w 2095113"/>
              <a:gd name="connsiteY5-144" fmla="*/ 702407 h 3150488"/>
              <a:gd name="connsiteX6-145" fmla="*/ 1816925 w 2095113"/>
              <a:gd name="connsiteY6-146" fmla="*/ 3150488 h 3150488"/>
              <a:gd name="connsiteX7-147" fmla="*/ 1187533 w 2095113"/>
              <a:gd name="connsiteY7-148" fmla="*/ 1143558 h 3150488"/>
              <a:gd name="connsiteX8-149" fmla="*/ 1080655 w 2095113"/>
              <a:gd name="connsiteY8-150" fmla="*/ 2046083 h 3150488"/>
              <a:gd name="connsiteX9-151" fmla="*/ 914400 w 2095113"/>
              <a:gd name="connsiteY9-152" fmla="*/ 1666073 h 3150488"/>
              <a:gd name="connsiteX10-153" fmla="*/ 795647 w 2095113"/>
              <a:gd name="connsiteY10-154" fmla="*/ 3150488 h 3150488"/>
              <a:gd name="connsiteX0-155" fmla="*/ 795647 w 2760540"/>
              <a:gd name="connsiteY0-156" fmla="*/ 3150488 h 3150488"/>
              <a:gd name="connsiteX1-157" fmla="*/ 0 w 2760540"/>
              <a:gd name="connsiteY1-158" fmla="*/ 1749200 h 3150488"/>
              <a:gd name="connsiteX2-159" fmla="*/ 463138 w 2760540"/>
              <a:gd name="connsiteY2-160" fmla="*/ 1951080 h 3150488"/>
              <a:gd name="connsiteX3-161" fmla="*/ 776482 w 2760540"/>
              <a:gd name="connsiteY3-162" fmla="*/ 0 h 3150488"/>
              <a:gd name="connsiteX4-163" fmla="*/ 1975772 w 2760540"/>
              <a:gd name="connsiteY4-164" fmla="*/ 991413 h 3150488"/>
              <a:gd name="connsiteX5-165" fmla="*/ 2095113 w 2760540"/>
              <a:gd name="connsiteY5-166" fmla="*/ 702407 h 3150488"/>
              <a:gd name="connsiteX6-167" fmla="*/ 1816925 w 2760540"/>
              <a:gd name="connsiteY6-168" fmla="*/ 3150488 h 3150488"/>
              <a:gd name="connsiteX7-169" fmla="*/ 1187533 w 2760540"/>
              <a:gd name="connsiteY7-170" fmla="*/ 1143558 h 3150488"/>
              <a:gd name="connsiteX8-171" fmla="*/ 1080655 w 2760540"/>
              <a:gd name="connsiteY8-172" fmla="*/ 2046083 h 3150488"/>
              <a:gd name="connsiteX9-173" fmla="*/ 914400 w 2760540"/>
              <a:gd name="connsiteY9-174" fmla="*/ 1666073 h 3150488"/>
              <a:gd name="connsiteX10-175" fmla="*/ 795647 w 2760540"/>
              <a:gd name="connsiteY10-176" fmla="*/ 3150488 h 3150488"/>
              <a:gd name="connsiteX0-177" fmla="*/ 795647 w 2904019"/>
              <a:gd name="connsiteY0-178" fmla="*/ 3150488 h 3150488"/>
              <a:gd name="connsiteX1-179" fmla="*/ 0 w 2904019"/>
              <a:gd name="connsiteY1-180" fmla="*/ 1749200 h 3150488"/>
              <a:gd name="connsiteX2-181" fmla="*/ 463138 w 2904019"/>
              <a:gd name="connsiteY2-182" fmla="*/ 1951080 h 3150488"/>
              <a:gd name="connsiteX3-183" fmla="*/ 776482 w 2904019"/>
              <a:gd name="connsiteY3-184" fmla="*/ 0 h 3150488"/>
              <a:gd name="connsiteX4-185" fmla="*/ 1975772 w 2904019"/>
              <a:gd name="connsiteY4-186" fmla="*/ 991413 h 3150488"/>
              <a:gd name="connsiteX5-187" fmla="*/ 2095113 w 2904019"/>
              <a:gd name="connsiteY5-188" fmla="*/ 702407 h 3150488"/>
              <a:gd name="connsiteX6-189" fmla="*/ 1816925 w 2904019"/>
              <a:gd name="connsiteY6-190" fmla="*/ 3150488 h 3150488"/>
              <a:gd name="connsiteX7-191" fmla="*/ 1187533 w 2904019"/>
              <a:gd name="connsiteY7-192" fmla="*/ 1143558 h 3150488"/>
              <a:gd name="connsiteX8-193" fmla="*/ 1080655 w 2904019"/>
              <a:gd name="connsiteY8-194" fmla="*/ 2046083 h 3150488"/>
              <a:gd name="connsiteX9-195" fmla="*/ 914400 w 2904019"/>
              <a:gd name="connsiteY9-196" fmla="*/ 1666073 h 3150488"/>
              <a:gd name="connsiteX10-197" fmla="*/ 795647 w 2904019"/>
              <a:gd name="connsiteY10-198" fmla="*/ 3150488 h 3150488"/>
              <a:gd name="connsiteX0-199" fmla="*/ 795647 w 2905418"/>
              <a:gd name="connsiteY0-200" fmla="*/ 3150488 h 3186701"/>
              <a:gd name="connsiteX1-201" fmla="*/ 0 w 2905418"/>
              <a:gd name="connsiteY1-202" fmla="*/ 1749200 h 3186701"/>
              <a:gd name="connsiteX2-203" fmla="*/ 463138 w 2905418"/>
              <a:gd name="connsiteY2-204" fmla="*/ 1951080 h 3186701"/>
              <a:gd name="connsiteX3-205" fmla="*/ 776482 w 2905418"/>
              <a:gd name="connsiteY3-206" fmla="*/ 0 h 3186701"/>
              <a:gd name="connsiteX4-207" fmla="*/ 1975772 w 2905418"/>
              <a:gd name="connsiteY4-208" fmla="*/ 991413 h 3186701"/>
              <a:gd name="connsiteX5-209" fmla="*/ 2095113 w 2905418"/>
              <a:gd name="connsiteY5-210" fmla="*/ 702407 h 3186701"/>
              <a:gd name="connsiteX6-211" fmla="*/ 1821452 w 2905418"/>
              <a:gd name="connsiteY6-212" fmla="*/ 3186701 h 3186701"/>
              <a:gd name="connsiteX7-213" fmla="*/ 1187533 w 2905418"/>
              <a:gd name="connsiteY7-214" fmla="*/ 1143558 h 3186701"/>
              <a:gd name="connsiteX8-215" fmla="*/ 1080655 w 2905418"/>
              <a:gd name="connsiteY8-216" fmla="*/ 2046083 h 3186701"/>
              <a:gd name="connsiteX9-217" fmla="*/ 914400 w 2905418"/>
              <a:gd name="connsiteY9-218" fmla="*/ 1666073 h 3186701"/>
              <a:gd name="connsiteX10-219" fmla="*/ 795647 w 2905418"/>
              <a:gd name="connsiteY10-220" fmla="*/ 3150488 h 3186701"/>
              <a:gd name="connsiteX0-221" fmla="*/ 795647 w 2937337"/>
              <a:gd name="connsiteY0-222" fmla="*/ 3150488 h 3186701"/>
              <a:gd name="connsiteX1-223" fmla="*/ 0 w 2937337"/>
              <a:gd name="connsiteY1-224" fmla="*/ 1749200 h 3186701"/>
              <a:gd name="connsiteX2-225" fmla="*/ 463138 w 2937337"/>
              <a:gd name="connsiteY2-226" fmla="*/ 1951080 h 3186701"/>
              <a:gd name="connsiteX3-227" fmla="*/ 776482 w 2937337"/>
              <a:gd name="connsiteY3-228" fmla="*/ 0 h 3186701"/>
              <a:gd name="connsiteX4-229" fmla="*/ 1975772 w 2937337"/>
              <a:gd name="connsiteY4-230" fmla="*/ 991413 h 3186701"/>
              <a:gd name="connsiteX5-231" fmla="*/ 2095113 w 2937337"/>
              <a:gd name="connsiteY5-232" fmla="*/ 702407 h 3186701"/>
              <a:gd name="connsiteX6-233" fmla="*/ 1821452 w 2937337"/>
              <a:gd name="connsiteY6-234" fmla="*/ 3186701 h 3186701"/>
              <a:gd name="connsiteX7-235" fmla="*/ 1187533 w 2937337"/>
              <a:gd name="connsiteY7-236" fmla="*/ 1143558 h 3186701"/>
              <a:gd name="connsiteX8-237" fmla="*/ 1080655 w 2937337"/>
              <a:gd name="connsiteY8-238" fmla="*/ 2046083 h 3186701"/>
              <a:gd name="connsiteX9-239" fmla="*/ 914400 w 2937337"/>
              <a:gd name="connsiteY9-240" fmla="*/ 1666073 h 3186701"/>
              <a:gd name="connsiteX10-241" fmla="*/ 795647 w 2937337"/>
              <a:gd name="connsiteY10-242" fmla="*/ 3150488 h 3186701"/>
              <a:gd name="connsiteX0-243" fmla="*/ 795647 w 2937337"/>
              <a:gd name="connsiteY0-244" fmla="*/ 3150488 h 3186701"/>
              <a:gd name="connsiteX1-245" fmla="*/ 0 w 2937337"/>
              <a:gd name="connsiteY1-246" fmla="*/ 1749200 h 3186701"/>
              <a:gd name="connsiteX2-247" fmla="*/ 463138 w 2937337"/>
              <a:gd name="connsiteY2-248" fmla="*/ 1951080 h 3186701"/>
              <a:gd name="connsiteX3-249" fmla="*/ 776482 w 2937337"/>
              <a:gd name="connsiteY3-250" fmla="*/ 0 h 3186701"/>
              <a:gd name="connsiteX4-251" fmla="*/ 2120628 w 2937337"/>
              <a:gd name="connsiteY4-252" fmla="*/ 1308284 h 3186701"/>
              <a:gd name="connsiteX5-253" fmla="*/ 2095113 w 2937337"/>
              <a:gd name="connsiteY5-254" fmla="*/ 702407 h 3186701"/>
              <a:gd name="connsiteX6-255" fmla="*/ 1821452 w 2937337"/>
              <a:gd name="connsiteY6-256" fmla="*/ 3186701 h 3186701"/>
              <a:gd name="connsiteX7-257" fmla="*/ 1187533 w 2937337"/>
              <a:gd name="connsiteY7-258" fmla="*/ 1143558 h 3186701"/>
              <a:gd name="connsiteX8-259" fmla="*/ 1080655 w 2937337"/>
              <a:gd name="connsiteY8-260" fmla="*/ 2046083 h 3186701"/>
              <a:gd name="connsiteX9-261" fmla="*/ 914400 w 2937337"/>
              <a:gd name="connsiteY9-262" fmla="*/ 1666073 h 3186701"/>
              <a:gd name="connsiteX10-263" fmla="*/ 795647 w 2937337"/>
              <a:gd name="connsiteY10-264" fmla="*/ 3150488 h 3186701"/>
              <a:gd name="connsiteX0-265" fmla="*/ 795647 w 2937337"/>
              <a:gd name="connsiteY0-266" fmla="*/ 3150488 h 3186701"/>
              <a:gd name="connsiteX1-267" fmla="*/ 0 w 2937337"/>
              <a:gd name="connsiteY1-268" fmla="*/ 1749200 h 3186701"/>
              <a:gd name="connsiteX2-269" fmla="*/ 463138 w 2937337"/>
              <a:gd name="connsiteY2-270" fmla="*/ 1951080 h 3186701"/>
              <a:gd name="connsiteX3-271" fmla="*/ 776482 w 2937337"/>
              <a:gd name="connsiteY3-272" fmla="*/ 0 h 3186701"/>
              <a:gd name="connsiteX4-273" fmla="*/ 2120628 w 2937337"/>
              <a:gd name="connsiteY4-274" fmla="*/ 1308284 h 3186701"/>
              <a:gd name="connsiteX5-275" fmla="*/ 2095113 w 2937337"/>
              <a:gd name="connsiteY5-276" fmla="*/ 702407 h 3186701"/>
              <a:gd name="connsiteX6-277" fmla="*/ 1821452 w 2937337"/>
              <a:gd name="connsiteY6-278" fmla="*/ 3186701 h 3186701"/>
              <a:gd name="connsiteX7-279" fmla="*/ 1187533 w 2937337"/>
              <a:gd name="connsiteY7-280" fmla="*/ 1143558 h 3186701"/>
              <a:gd name="connsiteX8-281" fmla="*/ 1080655 w 2937337"/>
              <a:gd name="connsiteY8-282" fmla="*/ 2046083 h 3186701"/>
              <a:gd name="connsiteX9-283" fmla="*/ 914400 w 2937337"/>
              <a:gd name="connsiteY9-284" fmla="*/ 1666073 h 3186701"/>
              <a:gd name="connsiteX10-285" fmla="*/ 795647 w 2937337"/>
              <a:gd name="connsiteY10-286" fmla="*/ 3150488 h 3186701"/>
              <a:gd name="connsiteX0-287" fmla="*/ 795647 w 2937337"/>
              <a:gd name="connsiteY0-288" fmla="*/ 3150488 h 3186701"/>
              <a:gd name="connsiteX1-289" fmla="*/ 0 w 2937337"/>
              <a:gd name="connsiteY1-290" fmla="*/ 1749200 h 3186701"/>
              <a:gd name="connsiteX2-291" fmla="*/ 463138 w 2937337"/>
              <a:gd name="connsiteY2-292" fmla="*/ 1951080 h 3186701"/>
              <a:gd name="connsiteX3-293" fmla="*/ 776482 w 2937337"/>
              <a:gd name="connsiteY3-294" fmla="*/ 0 h 3186701"/>
              <a:gd name="connsiteX4-295" fmla="*/ 2120628 w 2937337"/>
              <a:gd name="connsiteY4-296" fmla="*/ 1308284 h 3186701"/>
              <a:gd name="connsiteX5-297" fmla="*/ 2095113 w 2937337"/>
              <a:gd name="connsiteY5-298" fmla="*/ 702407 h 3186701"/>
              <a:gd name="connsiteX6-299" fmla="*/ 1821452 w 2937337"/>
              <a:gd name="connsiteY6-300" fmla="*/ 3186701 h 3186701"/>
              <a:gd name="connsiteX7-301" fmla="*/ 1187533 w 2937337"/>
              <a:gd name="connsiteY7-302" fmla="*/ 1143558 h 3186701"/>
              <a:gd name="connsiteX8-303" fmla="*/ 1080655 w 2937337"/>
              <a:gd name="connsiteY8-304" fmla="*/ 2046083 h 3186701"/>
              <a:gd name="connsiteX9-305" fmla="*/ 914400 w 2937337"/>
              <a:gd name="connsiteY9-306" fmla="*/ 1666073 h 3186701"/>
              <a:gd name="connsiteX10-307" fmla="*/ 795647 w 2937337"/>
              <a:gd name="connsiteY10-308" fmla="*/ 3150488 h 3186701"/>
              <a:gd name="connsiteX0-309" fmla="*/ 795647 w 2937337"/>
              <a:gd name="connsiteY0-310" fmla="*/ 3150488 h 3186701"/>
              <a:gd name="connsiteX1-311" fmla="*/ 0 w 2937337"/>
              <a:gd name="connsiteY1-312" fmla="*/ 1749200 h 3186701"/>
              <a:gd name="connsiteX2-313" fmla="*/ 463138 w 2937337"/>
              <a:gd name="connsiteY2-314" fmla="*/ 1951080 h 3186701"/>
              <a:gd name="connsiteX3-315" fmla="*/ 776482 w 2937337"/>
              <a:gd name="connsiteY3-316" fmla="*/ 0 h 3186701"/>
              <a:gd name="connsiteX4-317" fmla="*/ 2120628 w 2937337"/>
              <a:gd name="connsiteY4-318" fmla="*/ 1308284 h 3186701"/>
              <a:gd name="connsiteX5-319" fmla="*/ 2095113 w 2937337"/>
              <a:gd name="connsiteY5-320" fmla="*/ 702407 h 3186701"/>
              <a:gd name="connsiteX6-321" fmla="*/ 1821452 w 2937337"/>
              <a:gd name="connsiteY6-322" fmla="*/ 3186701 h 3186701"/>
              <a:gd name="connsiteX7-323" fmla="*/ 1187533 w 2937337"/>
              <a:gd name="connsiteY7-324" fmla="*/ 1143558 h 3186701"/>
              <a:gd name="connsiteX8-325" fmla="*/ 1080655 w 2937337"/>
              <a:gd name="connsiteY8-326" fmla="*/ 2046083 h 3186701"/>
              <a:gd name="connsiteX9-327" fmla="*/ 914400 w 2937337"/>
              <a:gd name="connsiteY9-328" fmla="*/ 1666073 h 3186701"/>
              <a:gd name="connsiteX10-329" fmla="*/ 795647 w 2937337"/>
              <a:gd name="connsiteY10-330" fmla="*/ 3150488 h 3186701"/>
              <a:gd name="connsiteX0-331" fmla="*/ 795647 w 2937337"/>
              <a:gd name="connsiteY0-332" fmla="*/ 3150488 h 3186701"/>
              <a:gd name="connsiteX1-333" fmla="*/ 0 w 2937337"/>
              <a:gd name="connsiteY1-334" fmla="*/ 1749200 h 3186701"/>
              <a:gd name="connsiteX2-335" fmla="*/ 463138 w 2937337"/>
              <a:gd name="connsiteY2-336" fmla="*/ 1951080 h 3186701"/>
              <a:gd name="connsiteX3-337" fmla="*/ 776482 w 2937337"/>
              <a:gd name="connsiteY3-338" fmla="*/ 0 h 3186701"/>
              <a:gd name="connsiteX4-339" fmla="*/ 2120628 w 2937337"/>
              <a:gd name="connsiteY4-340" fmla="*/ 1308284 h 3186701"/>
              <a:gd name="connsiteX5-341" fmla="*/ 2095113 w 2937337"/>
              <a:gd name="connsiteY5-342" fmla="*/ 702407 h 3186701"/>
              <a:gd name="connsiteX6-343" fmla="*/ 1821452 w 2937337"/>
              <a:gd name="connsiteY6-344" fmla="*/ 3186701 h 3186701"/>
              <a:gd name="connsiteX7-345" fmla="*/ 1187533 w 2937337"/>
              <a:gd name="connsiteY7-346" fmla="*/ 1143558 h 3186701"/>
              <a:gd name="connsiteX8-347" fmla="*/ 1080655 w 2937337"/>
              <a:gd name="connsiteY8-348" fmla="*/ 2046083 h 3186701"/>
              <a:gd name="connsiteX9-349" fmla="*/ 914400 w 2937337"/>
              <a:gd name="connsiteY9-350" fmla="*/ 1666073 h 3186701"/>
              <a:gd name="connsiteX10-351" fmla="*/ 795647 w 2937337"/>
              <a:gd name="connsiteY10-352" fmla="*/ 3150488 h 3186701"/>
              <a:gd name="connsiteX0-353" fmla="*/ 795647 w 2937337"/>
              <a:gd name="connsiteY0-354" fmla="*/ 3150488 h 3186701"/>
              <a:gd name="connsiteX1-355" fmla="*/ 0 w 2937337"/>
              <a:gd name="connsiteY1-356" fmla="*/ 1749200 h 3186701"/>
              <a:gd name="connsiteX2-357" fmla="*/ 463138 w 2937337"/>
              <a:gd name="connsiteY2-358" fmla="*/ 1951080 h 3186701"/>
              <a:gd name="connsiteX3-359" fmla="*/ 776482 w 2937337"/>
              <a:gd name="connsiteY3-360" fmla="*/ 0 h 3186701"/>
              <a:gd name="connsiteX4-361" fmla="*/ 2120628 w 2937337"/>
              <a:gd name="connsiteY4-362" fmla="*/ 1308284 h 3186701"/>
              <a:gd name="connsiteX5-363" fmla="*/ 2095113 w 2937337"/>
              <a:gd name="connsiteY5-364" fmla="*/ 702407 h 3186701"/>
              <a:gd name="connsiteX6-365" fmla="*/ 1821452 w 2937337"/>
              <a:gd name="connsiteY6-366" fmla="*/ 3186701 h 3186701"/>
              <a:gd name="connsiteX7-367" fmla="*/ 1187533 w 2937337"/>
              <a:gd name="connsiteY7-368" fmla="*/ 1143558 h 3186701"/>
              <a:gd name="connsiteX8-369" fmla="*/ 1080655 w 2937337"/>
              <a:gd name="connsiteY8-370" fmla="*/ 2046083 h 3186701"/>
              <a:gd name="connsiteX9-371" fmla="*/ 914400 w 2937337"/>
              <a:gd name="connsiteY9-372" fmla="*/ 1666073 h 3186701"/>
              <a:gd name="connsiteX10-373" fmla="*/ 795647 w 2937337"/>
              <a:gd name="connsiteY10-374" fmla="*/ 3150488 h 3186701"/>
              <a:gd name="connsiteX0-375" fmla="*/ 795647 w 2937337"/>
              <a:gd name="connsiteY0-376" fmla="*/ 3150488 h 3186701"/>
              <a:gd name="connsiteX1-377" fmla="*/ 0 w 2937337"/>
              <a:gd name="connsiteY1-378" fmla="*/ 1749200 h 3186701"/>
              <a:gd name="connsiteX2-379" fmla="*/ 463138 w 2937337"/>
              <a:gd name="connsiteY2-380" fmla="*/ 1951080 h 3186701"/>
              <a:gd name="connsiteX3-381" fmla="*/ 776482 w 2937337"/>
              <a:gd name="connsiteY3-382" fmla="*/ 0 h 3186701"/>
              <a:gd name="connsiteX4-383" fmla="*/ 2034620 w 2937337"/>
              <a:gd name="connsiteY4-384" fmla="*/ 1294704 h 3186701"/>
              <a:gd name="connsiteX5-385" fmla="*/ 2095113 w 2937337"/>
              <a:gd name="connsiteY5-386" fmla="*/ 702407 h 3186701"/>
              <a:gd name="connsiteX6-387" fmla="*/ 1821452 w 2937337"/>
              <a:gd name="connsiteY6-388" fmla="*/ 3186701 h 3186701"/>
              <a:gd name="connsiteX7-389" fmla="*/ 1187533 w 2937337"/>
              <a:gd name="connsiteY7-390" fmla="*/ 1143558 h 3186701"/>
              <a:gd name="connsiteX8-391" fmla="*/ 1080655 w 2937337"/>
              <a:gd name="connsiteY8-392" fmla="*/ 2046083 h 3186701"/>
              <a:gd name="connsiteX9-393" fmla="*/ 914400 w 2937337"/>
              <a:gd name="connsiteY9-394" fmla="*/ 1666073 h 3186701"/>
              <a:gd name="connsiteX10-395" fmla="*/ 795647 w 2937337"/>
              <a:gd name="connsiteY10-396" fmla="*/ 3150488 h 3186701"/>
              <a:gd name="connsiteX0-397" fmla="*/ 795647 w 2937337"/>
              <a:gd name="connsiteY0-398" fmla="*/ 3150488 h 3186701"/>
              <a:gd name="connsiteX1-399" fmla="*/ 0 w 2937337"/>
              <a:gd name="connsiteY1-400" fmla="*/ 1749200 h 3186701"/>
              <a:gd name="connsiteX2-401" fmla="*/ 463138 w 2937337"/>
              <a:gd name="connsiteY2-402" fmla="*/ 1951080 h 3186701"/>
              <a:gd name="connsiteX3-403" fmla="*/ 776482 w 2937337"/>
              <a:gd name="connsiteY3-404" fmla="*/ 0 h 3186701"/>
              <a:gd name="connsiteX4-405" fmla="*/ 2034620 w 2937337"/>
              <a:gd name="connsiteY4-406" fmla="*/ 1294704 h 3186701"/>
              <a:gd name="connsiteX5-407" fmla="*/ 2095113 w 2937337"/>
              <a:gd name="connsiteY5-408" fmla="*/ 702407 h 3186701"/>
              <a:gd name="connsiteX6-409" fmla="*/ 1821452 w 2937337"/>
              <a:gd name="connsiteY6-410" fmla="*/ 3186701 h 3186701"/>
              <a:gd name="connsiteX7-411" fmla="*/ 1187533 w 2937337"/>
              <a:gd name="connsiteY7-412" fmla="*/ 1143558 h 3186701"/>
              <a:gd name="connsiteX8-413" fmla="*/ 1080655 w 2937337"/>
              <a:gd name="connsiteY8-414" fmla="*/ 2046083 h 3186701"/>
              <a:gd name="connsiteX9-415" fmla="*/ 914400 w 2937337"/>
              <a:gd name="connsiteY9-416" fmla="*/ 1666073 h 3186701"/>
              <a:gd name="connsiteX10-417" fmla="*/ 795647 w 2937337"/>
              <a:gd name="connsiteY10-418" fmla="*/ 3150488 h 3186701"/>
              <a:gd name="connsiteX0-419" fmla="*/ 795647 w 2937337"/>
              <a:gd name="connsiteY0-420" fmla="*/ 3150488 h 3186701"/>
              <a:gd name="connsiteX1-421" fmla="*/ 0 w 2937337"/>
              <a:gd name="connsiteY1-422" fmla="*/ 1749200 h 3186701"/>
              <a:gd name="connsiteX2-423" fmla="*/ 463138 w 2937337"/>
              <a:gd name="connsiteY2-424" fmla="*/ 1951080 h 3186701"/>
              <a:gd name="connsiteX3-425" fmla="*/ 776482 w 2937337"/>
              <a:gd name="connsiteY3-426" fmla="*/ 0 h 3186701"/>
              <a:gd name="connsiteX4-427" fmla="*/ 2034620 w 2937337"/>
              <a:gd name="connsiteY4-428" fmla="*/ 1294704 h 3186701"/>
              <a:gd name="connsiteX5-429" fmla="*/ 2095113 w 2937337"/>
              <a:gd name="connsiteY5-430" fmla="*/ 702407 h 3186701"/>
              <a:gd name="connsiteX6-431" fmla="*/ 1821452 w 2937337"/>
              <a:gd name="connsiteY6-432" fmla="*/ 3186701 h 3186701"/>
              <a:gd name="connsiteX7-433" fmla="*/ 1187533 w 2937337"/>
              <a:gd name="connsiteY7-434" fmla="*/ 1143558 h 3186701"/>
              <a:gd name="connsiteX8-435" fmla="*/ 1080655 w 2937337"/>
              <a:gd name="connsiteY8-436" fmla="*/ 2046083 h 3186701"/>
              <a:gd name="connsiteX9-437" fmla="*/ 914400 w 2937337"/>
              <a:gd name="connsiteY9-438" fmla="*/ 1666073 h 3186701"/>
              <a:gd name="connsiteX10-439" fmla="*/ 795647 w 2937337"/>
              <a:gd name="connsiteY10-440" fmla="*/ 3150488 h 3186701"/>
              <a:gd name="connsiteX0-441" fmla="*/ 795647 w 2893849"/>
              <a:gd name="connsiteY0-442" fmla="*/ 3150488 h 3186701"/>
              <a:gd name="connsiteX1-443" fmla="*/ 0 w 2893849"/>
              <a:gd name="connsiteY1-444" fmla="*/ 1749200 h 3186701"/>
              <a:gd name="connsiteX2-445" fmla="*/ 463138 w 2893849"/>
              <a:gd name="connsiteY2-446" fmla="*/ 1951080 h 3186701"/>
              <a:gd name="connsiteX3-447" fmla="*/ 776482 w 2893849"/>
              <a:gd name="connsiteY3-448" fmla="*/ 0 h 3186701"/>
              <a:gd name="connsiteX4-449" fmla="*/ 2034620 w 2893849"/>
              <a:gd name="connsiteY4-450" fmla="*/ 1294704 h 3186701"/>
              <a:gd name="connsiteX5-451" fmla="*/ 2031739 w 2893849"/>
              <a:gd name="connsiteY5-452" fmla="*/ 711461 h 3186701"/>
              <a:gd name="connsiteX6-453" fmla="*/ 1821452 w 2893849"/>
              <a:gd name="connsiteY6-454" fmla="*/ 3186701 h 3186701"/>
              <a:gd name="connsiteX7-455" fmla="*/ 1187533 w 2893849"/>
              <a:gd name="connsiteY7-456" fmla="*/ 1143558 h 3186701"/>
              <a:gd name="connsiteX8-457" fmla="*/ 1080655 w 2893849"/>
              <a:gd name="connsiteY8-458" fmla="*/ 2046083 h 3186701"/>
              <a:gd name="connsiteX9-459" fmla="*/ 914400 w 2893849"/>
              <a:gd name="connsiteY9-460" fmla="*/ 1666073 h 3186701"/>
              <a:gd name="connsiteX10-461" fmla="*/ 795647 w 2893849"/>
              <a:gd name="connsiteY10-462" fmla="*/ 3150488 h 3186701"/>
              <a:gd name="connsiteX0-463" fmla="*/ 795647 w 2931612"/>
              <a:gd name="connsiteY0-464" fmla="*/ 3150488 h 3186701"/>
              <a:gd name="connsiteX1-465" fmla="*/ 0 w 2931612"/>
              <a:gd name="connsiteY1-466" fmla="*/ 1749200 h 3186701"/>
              <a:gd name="connsiteX2-467" fmla="*/ 463138 w 2931612"/>
              <a:gd name="connsiteY2-468" fmla="*/ 1951080 h 3186701"/>
              <a:gd name="connsiteX3-469" fmla="*/ 776482 w 2931612"/>
              <a:gd name="connsiteY3-470" fmla="*/ 0 h 3186701"/>
              <a:gd name="connsiteX4-471" fmla="*/ 2034620 w 2931612"/>
              <a:gd name="connsiteY4-472" fmla="*/ 1294704 h 3186701"/>
              <a:gd name="connsiteX5-473" fmla="*/ 2031739 w 2931612"/>
              <a:gd name="connsiteY5-474" fmla="*/ 711461 h 3186701"/>
              <a:gd name="connsiteX6-475" fmla="*/ 1821452 w 2931612"/>
              <a:gd name="connsiteY6-476" fmla="*/ 3186701 h 3186701"/>
              <a:gd name="connsiteX7-477" fmla="*/ 1187533 w 2931612"/>
              <a:gd name="connsiteY7-478" fmla="*/ 1143558 h 3186701"/>
              <a:gd name="connsiteX8-479" fmla="*/ 1080655 w 2931612"/>
              <a:gd name="connsiteY8-480" fmla="*/ 2046083 h 3186701"/>
              <a:gd name="connsiteX9-481" fmla="*/ 914400 w 2931612"/>
              <a:gd name="connsiteY9-482" fmla="*/ 1666073 h 3186701"/>
              <a:gd name="connsiteX10-483" fmla="*/ 795647 w 2931612"/>
              <a:gd name="connsiteY10-484" fmla="*/ 3150488 h 3186701"/>
              <a:gd name="connsiteX0-485" fmla="*/ 795647 w 2931612"/>
              <a:gd name="connsiteY0-486" fmla="*/ 3150488 h 3186701"/>
              <a:gd name="connsiteX1-487" fmla="*/ 0 w 2931612"/>
              <a:gd name="connsiteY1-488" fmla="*/ 1749200 h 3186701"/>
              <a:gd name="connsiteX2-489" fmla="*/ 463138 w 2931612"/>
              <a:gd name="connsiteY2-490" fmla="*/ 1951080 h 3186701"/>
              <a:gd name="connsiteX3-491" fmla="*/ 776482 w 2931612"/>
              <a:gd name="connsiteY3-492" fmla="*/ 0 h 3186701"/>
              <a:gd name="connsiteX4-493" fmla="*/ 2034620 w 2931612"/>
              <a:gd name="connsiteY4-494" fmla="*/ 1294704 h 3186701"/>
              <a:gd name="connsiteX5-495" fmla="*/ 2031739 w 2931612"/>
              <a:gd name="connsiteY5-496" fmla="*/ 711461 h 3186701"/>
              <a:gd name="connsiteX6-497" fmla="*/ 1821452 w 2931612"/>
              <a:gd name="connsiteY6-498" fmla="*/ 3186701 h 3186701"/>
              <a:gd name="connsiteX7-499" fmla="*/ 1187533 w 2931612"/>
              <a:gd name="connsiteY7-500" fmla="*/ 1143558 h 3186701"/>
              <a:gd name="connsiteX8-501" fmla="*/ 1080655 w 2931612"/>
              <a:gd name="connsiteY8-502" fmla="*/ 2046083 h 3186701"/>
              <a:gd name="connsiteX9-503" fmla="*/ 914400 w 2931612"/>
              <a:gd name="connsiteY9-504" fmla="*/ 1666073 h 3186701"/>
              <a:gd name="connsiteX10-505" fmla="*/ 795647 w 2931612"/>
              <a:gd name="connsiteY10-506" fmla="*/ 3150488 h 3186701"/>
              <a:gd name="connsiteX0-507" fmla="*/ 795647 w 2931612"/>
              <a:gd name="connsiteY0-508" fmla="*/ 3150488 h 3186701"/>
              <a:gd name="connsiteX1-509" fmla="*/ 0 w 2931612"/>
              <a:gd name="connsiteY1-510" fmla="*/ 1749200 h 3186701"/>
              <a:gd name="connsiteX2-511" fmla="*/ 463138 w 2931612"/>
              <a:gd name="connsiteY2-512" fmla="*/ 1951080 h 3186701"/>
              <a:gd name="connsiteX3-513" fmla="*/ 776482 w 2931612"/>
              <a:gd name="connsiteY3-514" fmla="*/ 0 h 3186701"/>
              <a:gd name="connsiteX4-515" fmla="*/ 2034620 w 2931612"/>
              <a:gd name="connsiteY4-516" fmla="*/ 1294704 h 3186701"/>
              <a:gd name="connsiteX5-517" fmla="*/ 2031739 w 2931612"/>
              <a:gd name="connsiteY5-518" fmla="*/ 711461 h 3186701"/>
              <a:gd name="connsiteX6-519" fmla="*/ 1821452 w 2931612"/>
              <a:gd name="connsiteY6-520" fmla="*/ 3186701 h 3186701"/>
              <a:gd name="connsiteX7-521" fmla="*/ 1187533 w 2931612"/>
              <a:gd name="connsiteY7-522" fmla="*/ 1143558 h 3186701"/>
              <a:gd name="connsiteX8-523" fmla="*/ 1080655 w 2931612"/>
              <a:gd name="connsiteY8-524" fmla="*/ 2046083 h 3186701"/>
              <a:gd name="connsiteX9-525" fmla="*/ 914400 w 2931612"/>
              <a:gd name="connsiteY9-526" fmla="*/ 1666073 h 3186701"/>
              <a:gd name="connsiteX10-527" fmla="*/ 795647 w 2931612"/>
              <a:gd name="connsiteY10-528" fmla="*/ 3150488 h 3186701"/>
              <a:gd name="connsiteX0-529" fmla="*/ 795647 w 2931612"/>
              <a:gd name="connsiteY0-530" fmla="*/ 3150488 h 3186701"/>
              <a:gd name="connsiteX1-531" fmla="*/ 0 w 2931612"/>
              <a:gd name="connsiteY1-532" fmla="*/ 1749200 h 3186701"/>
              <a:gd name="connsiteX2-533" fmla="*/ 463138 w 2931612"/>
              <a:gd name="connsiteY2-534" fmla="*/ 1951080 h 3186701"/>
              <a:gd name="connsiteX3-535" fmla="*/ 776482 w 2931612"/>
              <a:gd name="connsiteY3-536" fmla="*/ 0 h 3186701"/>
              <a:gd name="connsiteX4-537" fmla="*/ 2034620 w 2931612"/>
              <a:gd name="connsiteY4-538" fmla="*/ 1294704 h 3186701"/>
              <a:gd name="connsiteX5-539" fmla="*/ 2031739 w 2931612"/>
              <a:gd name="connsiteY5-540" fmla="*/ 711461 h 3186701"/>
              <a:gd name="connsiteX6-541" fmla="*/ 1821452 w 2931612"/>
              <a:gd name="connsiteY6-542" fmla="*/ 3186701 h 3186701"/>
              <a:gd name="connsiteX7-543" fmla="*/ 1187533 w 2931612"/>
              <a:gd name="connsiteY7-544" fmla="*/ 1143558 h 3186701"/>
              <a:gd name="connsiteX8-545" fmla="*/ 1080655 w 2931612"/>
              <a:gd name="connsiteY8-546" fmla="*/ 2046083 h 3186701"/>
              <a:gd name="connsiteX9-547" fmla="*/ 914400 w 2931612"/>
              <a:gd name="connsiteY9-548" fmla="*/ 1666073 h 3186701"/>
              <a:gd name="connsiteX10-549" fmla="*/ 795647 w 2931612"/>
              <a:gd name="connsiteY10-550" fmla="*/ 3150488 h 3186701"/>
              <a:gd name="connsiteX0-551" fmla="*/ 795647 w 2931612"/>
              <a:gd name="connsiteY0-552" fmla="*/ 3150488 h 3186701"/>
              <a:gd name="connsiteX1-553" fmla="*/ 0 w 2931612"/>
              <a:gd name="connsiteY1-554" fmla="*/ 1749200 h 3186701"/>
              <a:gd name="connsiteX2-555" fmla="*/ 463138 w 2931612"/>
              <a:gd name="connsiteY2-556" fmla="*/ 1951080 h 3186701"/>
              <a:gd name="connsiteX3-557" fmla="*/ 776482 w 2931612"/>
              <a:gd name="connsiteY3-558" fmla="*/ 0 h 3186701"/>
              <a:gd name="connsiteX4-559" fmla="*/ 2034620 w 2931612"/>
              <a:gd name="connsiteY4-560" fmla="*/ 1294704 h 3186701"/>
              <a:gd name="connsiteX5-561" fmla="*/ 2031739 w 2931612"/>
              <a:gd name="connsiteY5-562" fmla="*/ 711461 h 3186701"/>
              <a:gd name="connsiteX6-563" fmla="*/ 1821452 w 2931612"/>
              <a:gd name="connsiteY6-564" fmla="*/ 3186701 h 3186701"/>
              <a:gd name="connsiteX7-565" fmla="*/ 1187533 w 2931612"/>
              <a:gd name="connsiteY7-566" fmla="*/ 1143558 h 3186701"/>
              <a:gd name="connsiteX8-567" fmla="*/ 1080655 w 2931612"/>
              <a:gd name="connsiteY8-568" fmla="*/ 2046083 h 3186701"/>
              <a:gd name="connsiteX9-569" fmla="*/ 914400 w 2931612"/>
              <a:gd name="connsiteY9-570" fmla="*/ 1666073 h 3186701"/>
              <a:gd name="connsiteX10-571" fmla="*/ 795647 w 2931612"/>
              <a:gd name="connsiteY10-572" fmla="*/ 3150488 h 3186701"/>
              <a:gd name="connsiteX0-573" fmla="*/ 813754 w 2949719"/>
              <a:gd name="connsiteY0-574" fmla="*/ 3150488 h 3186701"/>
              <a:gd name="connsiteX1-575" fmla="*/ 0 w 2949719"/>
              <a:gd name="connsiteY1-576" fmla="*/ 1726566 h 3186701"/>
              <a:gd name="connsiteX2-577" fmla="*/ 481245 w 2949719"/>
              <a:gd name="connsiteY2-578" fmla="*/ 1951080 h 3186701"/>
              <a:gd name="connsiteX3-579" fmla="*/ 794589 w 2949719"/>
              <a:gd name="connsiteY3-580" fmla="*/ 0 h 3186701"/>
              <a:gd name="connsiteX4-581" fmla="*/ 2052727 w 2949719"/>
              <a:gd name="connsiteY4-582" fmla="*/ 1294704 h 3186701"/>
              <a:gd name="connsiteX5-583" fmla="*/ 2049846 w 2949719"/>
              <a:gd name="connsiteY5-584" fmla="*/ 711461 h 3186701"/>
              <a:gd name="connsiteX6-585" fmla="*/ 1839559 w 2949719"/>
              <a:gd name="connsiteY6-586" fmla="*/ 3186701 h 3186701"/>
              <a:gd name="connsiteX7-587" fmla="*/ 1205640 w 2949719"/>
              <a:gd name="connsiteY7-588" fmla="*/ 1143558 h 3186701"/>
              <a:gd name="connsiteX8-589" fmla="*/ 1098762 w 2949719"/>
              <a:gd name="connsiteY8-590" fmla="*/ 2046083 h 3186701"/>
              <a:gd name="connsiteX9-591" fmla="*/ 932507 w 2949719"/>
              <a:gd name="connsiteY9-592" fmla="*/ 1666073 h 3186701"/>
              <a:gd name="connsiteX10-593" fmla="*/ 813754 w 2949719"/>
              <a:gd name="connsiteY10-594" fmla="*/ 3150488 h 3186701"/>
              <a:gd name="connsiteX0-595" fmla="*/ 813754 w 2949719"/>
              <a:gd name="connsiteY0-596" fmla="*/ 3150488 h 3186701"/>
              <a:gd name="connsiteX1-597" fmla="*/ 0 w 2949719"/>
              <a:gd name="connsiteY1-598" fmla="*/ 1726566 h 3186701"/>
              <a:gd name="connsiteX2-599" fmla="*/ 481245 w 2949719"/>
              <a:gd name="connsiteY2-600" fmla="*/ 1951080 h 3186701"/>
              <a:gd name="connsiteX3-601" fmla="*/ 794589 w 2949719"/>
              <a:gd name="connsiteY3-602" fmla="*/ 0 h 3186701"/>
              <a:gd name="connsiteX4-603" fmla="*/ 2052727 w 2949719"/>
              <a:gd name="connsiteY4-604" fmla="*/ 1294704 h 3186701"/>
              <a:gd name="connsiteX5-605" fmla="*/ 2049846 w 2949719"/>
              <a:gd name="connsiteY5-606" fmla="*/ 711461 h 3186701"/>
              <a:gd name="connsiteX6-607" fmla="*/ 1839559 w 2949719"/>
              <a:gd name="connsiteY6-608" fmla="*/ 3186701 h 3186701"/>
              <a:gd name="connsiteX7-609" fmla="*/ 1205640 w 2949719"/>
              <a:gd name="connsiteY7-610" fmla="*/ 1143558 h 3186701"/>
              <a:gd name="connsiteX8-611" fmla="*/ 1098762 w 2949719"/>
              <a:gd name="connsiteY8-612" fmla="*/ 2046083 h 3186701"/>
              <a:gd name="connsiteX9-613" fmla="*/ 932507 w 2949719"/>
              <a:gd name="connsiteY9-614" fmla="*/ 1666073 h 3186701"/>
              <a:gd name="connsiteX10-615" fmla="*/ 813754 w 2949719"/>
              <a:gd name="connsiteY10-616" fmla="*/ 3150488 h 3186701"/>
              <a:gd name="connsiteX0-617" fmla="*/ 813754 w 2949719"/>
              <a:gd name="connsiteY0-618" fmla="*/ 3150488 h 3186701"/>
              <a:gd name="connsiteX1-619" fmla="*/ 0 w 2949719"/>
              <a:gd name="connsiteY1-620" fmla="*/ 1726566 h 3186701"/>
              <a:gd name="connsiteX2-621" fmla="*/ 481245 w 2949719"/>
              <a:gd name="connsiteY2-622" fmla="*/ 1951080 h 3186701"/>
              <a:gd name="connsiteX3-623" fmla="*/ 794589 w 2949719"/>
              <a:gd name="connsiteY3-624" fmla="*/ 0 h 3186701"/>
              <a:gd name="connsiteX4-625" fmla="*/ 2052727 w 2949719"/>
              <a:gd name="connsiteY4-626" fmla="*/ 1294704 h 3186701"/>
              <a:gd name="connsiteX5-627" fmla="*/ 2049846 w 2949719"/>
              <a:gd name="connsiteY5-628" fmla="*/ 711461 h 3186701"/>
              <a:gd name="connsiteX6-629" fmla="*/ 1839559 w 2949719"/>
              <a:gd name="connsiteY6-630" fmla="*/ 3186701 h 3186701"/>
              <a:gd name="connsiteX7-631" fmla="*/ 1205640 w 2949719"/>
              <a:gd name="connsiteY7-632" fmla="*/ 1143558 h 3186701"/>
              <a:gd name="connsiteX8-633" fmla="*/ 1098762 w 2949719"/>
              <a:gd name="connsiteY8-634" fmla="*/ 2046083 h 3186701"/>
              <a:gd name="connsiteX9-635" fmla="*/ 932507 w 2949719"/>
              <a:gd name="connsiteY9-636" fmla="*/ 1666073 h 3186701"/>
              <a:gd name="connsiteX10-637" fmla="*/ 813754 w 2949719"/>
              <a:gd name="connsiteY10-638" fmla="*/ 3150488 h 3186701"/>
              <a:gd name="connsiteX0-639" fmla="*/ 813754 w 2949719"/>
              <a:gd name="connsiteY0-640" fmla="*/ 3150488 h 3186701"/>
              <a:gd name="connsiteX1-641" fmla="*/ 0 w 2949719"/>
              <a:gd name="connsiteY1-642" fmla="*/ 1726566 h 3186701"/>
              <a:gd name="connsiteX2-643" fmla="*/ 481245 w 2949719"/>
              <a:gd name="connsiteY2-644" fmla="*/ 1951080 h 3186701"/>
              <a:gd name="connsiteX3-645" fmla="*/ 794589 w 2949719"/>
              <a:gd name="connsiteY3-646" fmla="*/ 0 h 3186701"/>
              <a:gd name="connsiteX4-647" fmla="*/ 2052727 w 2949719"/>
              <a:gd name="connsiteY4-648" fmla="*/ 1294704 h 3186701"/>
              <a:gd name="connsiteX5-649" fmla="*/ 2049846 w 2949719"/>
              <a:gd name="connsiteY5-650" fmla="*/ 711461 h 3186701"/>
              <a:gd name="connsiteX6-651" fmla="*/ 1839559 w 2949719"/>
              <a:gd name="connsiteY6-652" fmla="*/ 3186701 h 3186701"/>
              <a:gd name="connsiteX7-653" fmla="*/ 1205640 w 2949719"/>
              <a:gd name="connsiteY7-654" fmla="*/ 1143558 h 3186701"/>
              <a:gd name="connsiteX8-655" fmla="*/ 1098762 w 2949719"/>
              <a:gd name="connsiteY8-656" fmla="*/ 2046083 h 3186701"/>
              <a:gd name="connsiteX9-657" fmla="*/ 932507 w 2949719"/>
              <a:gd name="connsiteY9-658" fmla="*/ 1666073 h 3186701"/>
              <a:gd name="connsiteX10-659" fmla="*/ 813754 w 2949719"/>
              <a:gd name="connsiteY10-660" fmla="*/ 3150488 h 3186701"/>
              <a:gd name="connsiteX0-661" fmla="*/ 1117045 w 2949719"/>
              <a:gd name="connsiteY0-662" fmla="*/ 3168594 h 3186701"/>
              <a:gd name="connsiteX1-663" fmla="*/ 0 w 2949719"/>
              <a:gd name="connsiteY1-664" fmla="*/ 1726566 h 3186701"/>
              <a:gd name="connsiteX2-665" fmla="*/ 481245 w 2949719"/>
              <a:gd name="connsiteY2-666" fmla="*/ 1951080 h 3186701"/>
              <a:gd name="connsiteX3-667" fmla="*/ 794589 w 2949719"/>
              <a:gd name="connsiteY3-668" fmla="*/ 0 h 3186701"/>
              <a:gd name="connsiteX4-669" fmla="*/ 2052727 w 2949719"/>
              <a:gd name="connsiteY4-670" fmla="*/ 1294704 h 3186701"/>
              <a:gd name="connsiteX5-671" fmla="*/ 2049846 w 2949719"/>
              <a:gd name="connsiteY5-672" fmla="*/ 711461 h 3186701"/>
              <a:gd name="connsiteX6-673" fmla="*/ 1839559 w 2949719"/>
              <a:gd name="connsiteY6-674" fmla="*/ 3186701 h 3186701"/>
              <a:gd name="connsiteX7-675" fmla="*/ 1205640 w 2949719"/>
              <a:gd name="connsiteY7-676" fmla="*/ 1143558 h 3186701"/>
              <a:gd name="connsiteX8-677" fmla="*/ 1098762 w 2949719"/>
              <a:gd name="connsiteY8-678" fmla="*/ 2046083 h 3186701"/>
              <a:gd name="connsiteX9-679" fmla="*/ 932507 w 2949719"/>
              <a:gd name="connsiteY9-680" fmla="*/ 1666073 h 3186701"/>
              <a:gd name="connsiteX10-681" fmla="*/ 1117045 w 2949719"/>
              <a:gd name="connsiteY10-682" fmla="*/ 3168594 h 3186701"/>
              <a:gd name="connsiteX0-683" fmla="*/ 1117045 w 2949719"/>
              <a:gd name="connsiteY0-684" fmla="*/ 3168594 h 3186701"/>
              <a:gd name="connsiteX1-685" fmla="*/ 0 w 2949719"/>
              <a:gd name="connsiteY1-686" fmla="*/ 1726566 h 3186701"/>
              <a:gd name="connsiteX2-687" fmla="*/ 481245 w 2949719"/>
              <a:gd name="connsiteY2-688" fmla="*/ 1951080 h 3186701"/>
              <a:gd name="connsiteX3-689" fmla="*/ 794589 w 2949719"/>
              <a:gd name="connsiteY3-690" fmla="*/ 0 h 3186701"/>
              <a:gd name="connsiteX4-691" fmla="*/ 2052727 w 2949719"/>
              <a:gd name="connsiteY4-692" fmla="*/ 1294704 h 3186701"/>
              <a:gd name="connsiteX5-693" fmla="*/ 2049846 w 2949719"/>
              <a:gd name="connsiteY5-694" fmla="*/ 711461 h 3186701"/>
              <a:gd name="connsiteX6-695" fmla="*/ 1839559 w 2949719"/>
              <a:gd name="connsiteY6-696" fmla="*/ 3186701 h 3186701"/>
              <a:gd name="connsiteX7-697" fmla="*/ 1205640 w 2949719"/>
              <a:gd name="connsiteY7-698" fmla="*/ 1143558 h 3186701"/>
              <a:gd name="connsiteX8-699" fmla="*/ 1098762 w 2949719"/>
              <a:gd name="connsiteY8-700" fmla="*/ 2046083 h 3186701"/>
              <a:gd name="connsiteX9-701" fmla="*/ 932507 w 2949719"/>
              <a:gd name="connsiteY9-702" fmla="*/ 1666073 h 3186701"/>
              <a:gd name="connsiteX10-703" fmla="*/ 1117045 w 2949719"/>
              <a:gd name="connsiteY10-704" fmla="*/ 3168594 h 3186701"/>
              <a:gd name="connsiteX0-705" fmla="*/ 1117045 w 2949719"/>
              <a:gd name="connsiteY0-706" fmla="*/ 3168594 h 3186701"/>
              <a:gd name="connsiteX1-707" fmla="*/ 0 w 2949719"/>
              <a:gd name="connsiteY1-708" fmla="*/ 1726566 h 3186701"/>
              <a:gd name="connsiteX2-709" fmla="*/ 481245 w 2949719"/>
              <a:gd name="connsiteY2-710" fmla="*/ 1951080 h 3186701"/>
              <a:gd name="connsiteX3-711" fmla="*/ 794589 w 2949719"/>
              <a:gd name="connsiteY3-712" fmla="*/ 0 h 3186701"/>
              <a:gd name="connsiteX4-713" fmla="*/ 2052727 w 2949719"/>
              <a:gd name="connsiteY4-714" fmla="*/ 1294704 h 3186701"/>
              <a:gd name="connsiteX5-715" fmla="*/ 2049846 w 2949719"/>
              <a:gd name="connsiteY5-716" fmla="*/ 711461 h 3186701"/>
              <a:gd name="connsiteX6-717" fmla="*/ 1839559 w 2949719"/>
              <a:gd name="connsiteY6-718" fmla="*/ 3186701 h 3186701"/>
              <a:gd name="connsiteX7-719" fmla="*/ 1205640 w 2949719"/>
              <a:gd name="connsiteY7-720" fmla="*/ 1143558 h 3186701"/>
              <a:gd name="connsiteX8-721" fmla="*/ 1098762 w 2949719"/>
              <a:gd name="connsiteY8-722" fmla="*/ 2046083 h 3186701"/>
              <a:gd name="connsiteX9-723" fmla="*/ 932507 w 2949719"/>
              <a:gd name="connsiteY9-724" fmla="*/ 1666073 h 3186701"/>
              <a:gd name="connsiteX10-725" fmla="*/ 1117045 w 2949719"/>
              <a:gd name="connsiteY10-726" fmla="*/ 3168594 h 3186701"/>
              <a:gd name="connsiteX0-727" fmla="*/ 1117045 w 2949719"/>
              <a:gd name="connsiteY0-728" fmla="*/ 3168594 h 3186701"/>
              <a:gd name="connsiteX1-729" fmla="*/ 0 w 2949719"/>
              <a:gd name="connsiteY1-730" fmla="*/ 1726566 h 3186701"/>
              <a:gd name="connsiteX2-731" fmla="*/ 481245 w 2949719"/>
              <a:gd name="connsiteY2-732" fmla="*/ 1951080 h 3186701"/>
              <a:gd name="connsiteX3-733" fmla="*/ 794589 w 2949719"/>
              <a:gd name="connsiteY3-734" fmla="*/ 0 h 3186701"/>
              <a:gd name="connsiteX4-735" fmla="*/ 2052727 w 2949719"/>
              <a:gd name="connsiteY4-736" fmla="*/ 1294704 h 3186701"/>
              <a:gd name="connsiteX5-737" fmla="*/ 2049846 w 2949719"/>
              <a:gd name="connsiteY5-738" fmla="*/ 711461 h 3186701"/>
              <a:gd name="connsiteX6-739" fmla="*/ 1839559 w 2949719"/>
              <a:gd name="connsiteY6-740" fmla="*/ 3186701 h 3186701"/>
              <a:gd name="connsiteX7-741" fmla="*/ 1205640 w 2949719"/>
              <a:gd name="connsiteY7-742" fmla="*/ 1143558 h 3186701"/>
              <a:gd name="connsiteX8-743" fmla="*/ 1098762 w 2949719"/>
              <a:gd name="connsiteY8-744" fmla="*/ 2046083 h 3186701"/>
              <a:gd name="connsiteX9-745" fmla="*/ 932507 w 2949719"/>
              <a:gd name="connsiteY9-746" fmla="*/ 1666073 h 3186701"/>
              <a:gd name="connsiteX10-747" fmla="*/ 1117045 w 2949719"/>
              <a:gd name="connsiteY10-748" fmla="*/ 3168594 h 3186701"/>
              <a:gd name="connsiteX0-749" fmla="*/ 1117045 w 2949719"/>
              <a:gd name="connsiteY0-750" fmla="*/ 3168594 h 3186701"/>
              <a:gd name="connsiteX1-751" fmla="*/ 0 w 2949719"/>
              <a:gd name="connsiteY1-752" fmla="*/ 1726566 h 3186701"/>
              <a:gd name="connsiteX2-753" fmla="*/ 417871 w 2949719"/>
              <a:gd name="connsiteY2-754" fmla="*/ 2009927 h 3186701"/>
              <a:gd name="connsiteX3-755" fmla="*/ 794589 w 2949719"/>
              <a:gd name="connsiteY3-756" fmla="*/ 0 h 3186701"/>
              <a:gd name="connsiteX4-757" fmla="*/ 2052727 w 2949719"/>
              <a:gd name="connsiteY4-758" fmla="*/ 1294704 h 3186701"/>
              <a:gd name="connsiteX5-759" fmla="*/ 2049846 w 2949719"/>
              <a:gd name="connsiteY5-760" fmla="*/ 711461 h 3186701"/>
              <a:gd name="connsiteX6-761" fmla="*/ 1839559 w 2949719"/>
              <a:gd name="connsiteY6-762" fmla="*/ 3186701 h 3186701"/>
              <a:gd name="connsiteX7-763" fmla="*/ 1205640 w 2949719"/>
              <a:gd name="connsiteY7-764" fmla="*/ 1143558 h 3186701"/>
              <a:gd name="connsiteX8-765" fmla="*/ 1098762 w 2949719"/>
              <a:gd name="connsiteY8-766" fmla="*/ 2046083 h 3186701"/>
              <a:gd name="connsiteX9-767" fmla="*/ 932507 w 2949719"/>
              <a:gd name="connsiteY9-768" fmla="*/ 1666073 h 3186701"/>
              <a:gd name="connsiteX10-769" fmla="*/ 1117045 w 2949719"/>
              <a:gd name="connsiteY10-770" fmla="*/ 3168594 h 3186701"/>
              <a:gd name="connsiteX0-771" fmla="*/ 1117045 w 2949719"/>
              <a:gd name="connsiteY0-772" fmla="*/ 3168594 h 3186701"/>
              <a:gd name="connsiteX1-773" fmla="*/ 0 w 2949719"/>
              <a:gd name="connsiteY1-774" fmla="*/ 1726566 h 3186701"/>
              <a:gd name="connsiteX2-775" fmla="*/ 417871 w 2949719"/>
              <a:gd name="connsiteY2-776" fmla="*/ 2009927 h 3186701"/>
              <a:gd name="connsiteX3-777" fmla="*/ 794589 w 2949719"/>
              <a:gd name="connsiteY3-778" fmla="*/ 0 h 3186701"/>
              <a:gd name="connsiteX4-779" fmla="*/ 2052727 w 2949719"/>
              <a:gd name="connsiteY4-780" fmla="*/ 1294704 h 3186701"/>
              <a:gd name="connsiteX5-781" fmla="*/ 2049846 w 2949719"/>
              <a:gd name="connsiteY5-782" fmla="*/ 711461 h 3186701"/>
              <a:gd name="connsiteX6-783" fmla="*/ 1839559 w 2949719"/>
              <a:gd name="connsiteY6-784" fmla="*/ 3186701 h 3186701"/>
              <a:gd name="connsiteX7-785" fmla="*/ 1205640 w 2949719"/>
              <a:gd name="connsiteY7-786" fmla="*/ 1143558 h 3186701"/>
              <a:gd name="connsiteX8-787" fmla="*/ 1098762 w 2949719"/>
              <a:gd name="connsiteY8-788" fmla="*/ 2046083 h 3186701"/>
              <a:gd name="connsiteX9-789" fmla="*/ 932507 w 2949719"/>
              <a:gd name="connsiteY9-790" fmla="*/ 1666073 h 3186701"/>
              <a:gd name="connsiteX10-791" fmla="*/ 1117045 w 2949719"/>
              <a:gd name="connsiteY10-792" fmla="*/ 3168594 h 3186701"/>
              <a:gd name="connsiteX0-793" fmla="*/ 1117045 w 2949719"/>
              <a:gd name="connsiteY0-794" fmla="*/ 3168594 h 3186701"/>
              <a:gd name="connsiteX1-795" fmla="*/ 0 w 2949719"/>
              <a:gd name="connsiteY1-796" fmla="*/ 1726566 h 3186701"/>
              <a:gd name="connsiteX2-797" fmla="*/ 417871 w 2949719"/>
              <a:gd name="connsiteY2-798" fmla="*/ 2009927 h 3186701"/>
              <a:gd name="connsiteX3-799" fmla="*/ 794589 w 2949719"/>
              <a:gd name="connsiteY3-800" fmla="*/ 0 h 3186701"/>
              <a:gd name="connsiteX4-801" fmla="*/ 2052727 w 2949719"/>
              <a:gd name="connsiteY4-802" fmla="*/ 1294704 h 3186701"/>
              <a:gd name="connsiteX5-803" fmla="*/ 2049846 w 2949719"/>
              <a:gd name="connsiteY5-804" fmla="*/ 711461 h 3186701"/>
              <a:gd name="connsiteX6-805" fmla="*/ 1839559 w 2949719"/>
              <a:gd name="connsiteY6-806" fmla="*/ 3186701 h 3186701"/>
              <a:gd name="connsiteX7-807" fmla="*/ 1205640 w 2949719"/>
              <a:gd name="connsiteY7-808" fmla="*/ 1143558 h 3186701"/>
              <a:gd name="connsiteX8-809" fmla="*/ 1098762 w 2949719"/>
              <a:gd name="connsiteY8-810" fmla="*/ 2046083 h 3186701"/>
              <a:gd name="connsiteX9-811" fmla="*/ 932507 w 2949719"/>
              <a:gd name="connsiteY9-812" fmla="*/ 1666073 h 3186701"/>
              <a:gd name="connsiteX10-813" fmla="*/ 1117045 w 2949719"/>
              <a:gd name="connsiteY10-814" fmla="*/ 3168594 h 3186701"/>
              <a:gd name="connsiteX0-815" fmla="*/ 1117045 w 2949719"/>
              <a:gd name="connsiteY0-816" fmla="*/ 3168594 h 3186701"/>
              <a:gd name="connsiteX1-817" fmla="*/ 0 w 2949719"/>
              <a:gd name="connsiteY1-818" fmla="*/ 1726566 h 3186701"/>
              <a:gd name="connsiteX2-819" fmla="*/ 417871 w 2949719"/>
              <a:gd name="connsiteY2-820" fmla="*/ 2009927 h 3186701"/>
              <a:gd name="connsiteX3-821" fmla="*/ 794589 w 2949719"/>
              <a:gd name="connsiteY3-822" fmla="*/ 0 h 3186701"/>
              <a:gd name="connsiteX4-823" fmla="*/ 2052727 w 2949719"/>
              <a:gd name="connsiteY4-824" fmla="*/ 1294704 h 3186701"/>
              <a:gd name="connsiteX5-825" fmla="*/ 2049846 w 2949719"/>
              <a:gd name="connsiteY5-826" fmla="*/ 711461 h 3186701"/>
              <a:gd name="connsiteX6-827" fmla="*/ 1839559 w 2949719"/>
              <a:gd name="connsiteY6-828" fmla="*/ 3186701 h 3186701"/>
              <a:gd name="connsiteX7-829" fmla="*/ 1205640 w 2949719"/>
              <a:gd name="connsiteY7-830" fmla="*/ 1143558 h 3186701"/>
              <a:gd name="connsiteX8-831" fmla="*/ 1098762 w 2949719"/>
              <a:gd name="connsiteY8-832" fmla="*/ 2046083 h 3186701"/>
              <a:gd name="connsiteX9-833" fmla="*/ 932507 w 2949719"/>
              <a:gd name="connsiteY9-834" fmla="*/ 1666073 h 3186701"/>
              <a:gd name="connsiteX10-835" fmla="*/ 1117045 w 2949719"/>
              <a:gd name="connsiteY10-836" fmla="*/ 3168594 h 3186701"/>
              <a:gd name="connsiteX0-837" fmla="*/ 1117045 w 2949719"/>
              <a:gd name="connsiteY0-838" fmla="*/ 3168594 h 3186701"/>
              <a:gd name="connsiteX1-839" fmla="*/ 0 w 2949719"/>
              <a:gd name="connsiteY1-840" fmla="*/ 1726566 h 3186701"/>
              <a:gd name="connsiteX2-841" fmla="*/ 417871 w 2949719"/>
              <a:gd name="connsiteY2-842" fmla="*/ 2009927 h 3186701"/>
              <a:gd name="connsiteX3-843" fmla="*/ 794589 w 2949719"/>
              <a:gd name="connsiteY3-844" fmla="*/ 0 h 3186701"/>
              <a:gd name="connsiteX4-845" fmla="*/ 2052727 w 2949719"/>
              <a:gd name="connsiteY4-846" fmla="*/ 1294704 h 3186701"/>
              <a:gd name="connsiteX5-847" fmla="*/ 2049846 w 2949719"/>
              <a:gd name="connsiteY5-848" fmla="*/ 711461 h 3186701"/>
              <a:gd name="connsiteX6-849" fmla="*/ 1839559 w 2949719"/>
              <a:gd name="connsiteY6-850" fmla="*/ 3186701 h 3186701"/>
              <a:gd name="connsiteX7-851" fmla="*/ 1205640 w 2949719"/>
              <a:gd name="connsiteY7-852" fmla="*/ 1143558 h 3186701"/>
              <a:gd name="connsiteX8-853" fmla="*/ 1098762 w 2949719"/>
              <a:gd name="connsiteY8-854" fmla="*/ 2046083 h 3186701"/>
              <a:gd name="connsiteX9-855" fmla="*/ 932507 w 2949719"/>
              <a:gd name="connsiteY9-856" fmla="*/ 1666073 h 3186701"/>
              <a:gd name="connsiteX10-857" fmla="*/ 1117045 w 2949719"/>
              <a:gd name="connsiteY10-858" fmla="*/ 3168594 h 3186701"/>
              <a:gd name="connsiteX0-859" fmla="*/ 1103465 w 2936139"/>
              <a:gd name="connsiteY0-860" fmla="*/ 3168594 h 3186701"/>
              <a:gd name="connsiteX1-861" fmla="*/ 0 w 2936139"/>
              <a:gd name="connsiteY1-862" fmla="*/ 1726566 h 3186701"/>
              <a:gd name="connsiteX2-863" fmla="*/ 404291 w 2936139"/>
              <a:gd name="connsiteY2-864" fmla="*/ 2009927 h 3186701"/>
              <a:gd name="connsiteX3-865" fmla="*/ 781009 w 2936139"/>
              <a:gd name="connsiteY3-866" fmla="*/ 0 h 3186701"/>
              <a:gd name="connsiteX4-867" fmla="*/ 2039147 w 2936139"/>
              <a:gd name="connsiteY4-868" fmla="*/ 1294704 h 3186701"/>
              <a:gd name="connsiteX5-869" fmla="*/ 2036266 w 2936139"/>
              <a:gd name="connsiteY5-870" fmla="*/ 711461 h 3186701"/>
              <a:gd name="connsiteX6-871" fmla="*/ 1825979 w 2936139"/>
              <a:gd name="connsiteY6-872" fmla="*/ 3186701 h 3186701"/>
              <a:gd name="connsiteX7-873" fmla="*/ 1192060 w 2936139"/>
              <a:gd name="connsiteY7-874" fmla="*/ 1143558 h 3186701"/>
              <a:gd name="connsiteX8-875" fmla="*/ 1085182 w 2936139"/>
              <a:gd name="connsiteY8-876" fmla="*/ 2046083 h 3186701"/>
              <a:gd name="connsiteX9-877" fmla="*/ 918927 w 2936139"/>
              <a:gd name="connsiteY9-878" fmla="*/ 1666073 h 3186701"/>
              <a:gd name="connsiteX10-879" fmla="*/ 1103465 w 2936139"/>
              <a:gd name="connsiteY10-880" fmla="*/ 3168594 h 3186701"/>
              <a:gd name="connsiteX0-881" fmla="*/ 1148733 w 2981407"/>
              <a:gd name="connsiteY0-882" fmla="*/ 3168594 h 3186701"/>
              <a:gd name="connsiteX1-883" fmla="*/ 0 w 2981407"/>
              <a:gd name="connsiteY1-884" fmla="*/ 1749200 h 3186701"/>
              <a:gd name="connsiteX2-885" fmla="*/ 449559 w 2981407"/>
              <a:gd name="connsiteY2-886" fmla="*/ 2009927 h 3186701"/>
              <a:gd name="connsiteX3-887" fmla="*/ 826277 w 2981407"/>
              <a:gd name="connsiteY3-888" fmla="*/ 0 h 3186701"/>
              <a:gd name="connsiteX4-889" fmla="*/ 2084415 w 2981407"/>
              <a:gd name="connsiteY4-890" fmla="*/ 1294704 h 3186701"/>
              <a:gd name="connsiteX5-891" fmla="*/ 2081534 w 2981407"/>
              <a:gd name="connsiteY5-892" fmla="*/ 711461 h 3186701"/>
              <a:gd name="connsiteX6-893" fmla="*/ 1871247 w 2981407"/>
              <a:gd name="connsiteY6-894" fmla="*/ 3186701 h 3186701"/>
              <a:gd name="connsiteX7-895" fmla="*/ 1237328 w 2981407"/>
              <a:gd name="connsiteY7-896" fmla="*/ 1143558 h 3186701"/>
              <a:gd name="connsiteX8-897" fmla="*/ 1130450 w 2981407"/>
              <a:gd name="connsiteY8-898" fmla="*/ 2046083 h 3186701"/>
              <a:gd name="connsiteX9-899" fmla="*/ 964195 w 2981407"/>
              <a:gd name="connsiteY9-900" fmla="*/ 1666073 h 3186701"/>
              <a:gd name="connsiteX10-901" fmla="*/ 1148733 w 2981407"/>
              <a:gd name="connsiteY10-902" fmla="*/ 3168594 h 3186701"/>
              <a:gd name="connsiteX0-903" fmla="*/ 1148733 w 2981407"/>
              <a:gd name="connsiteY0-904" fmla="*/ 3168594 h 3186701"/>
              <a:gd name="connsiteX1-905" fmla="*/ 0 w 2981407"/>
              <a:gd name="connsiteY1-906" fmla="*/ 1749200 h 3186701"/>
              <a:gd name="connsiteX2-907" fmla="*/ 449559 w 2981407"/>
              <a:gd name="connsiteY2-908" fmla="*/ 2009927 h 3186701"/>
              <a:gd name="connsiteX3-909" fmla="*/ 826277 w 2981407"/>
              <a:gd name="connsiteY3-910" fmla="*/ 0 h 3186701"/>
              <a:gd name="connsiteX4-911" fmla="*/ 2084415 w 2981407"/>
              <a:gd name="connsiteY4-912" fmla="*/ 1294704 h 3186701"/>
              <a:gd name="connsiteX5-913" fmla="*/ 2081534 w 2981407"/>
              <a:gd name="connsiteY5-914" fmla="*/ 711461 h 3186701"/>
              <a:gd name="connsiteX6-915" fmla="*/ 1871247 w 2981407"/>
              <a:gd name="connsiteY6-916" fmla="*/ 3186701 h 3186701"/>
              <a:gd name="connsiteX7-917" fmla="*/ 1237328 w 2981407"/>
              <a:gd name="connsiteY7-918" fmla="*/ 1143558 h 3186701"/>
              <a:gd name="connsiteX8-919" fmla="*/ 1130450 w 2981407"/>
              <a:gd name="connsiteY8-920" fmla="*/ 2046083 h 3186701"/>
              <a:gd name="connsiteX9-921" fmla="*/ 964195 w 2981407"/>
              <a:gd name="connsiteY9-922" fmla="*/ 1666073 h 3186701"/>
              <a:gd name="connsiteX10-923" fmla="*/ 1148733 w 2981407"/>
              <a:gd name="connsiteY10-924" fmla="*/ 3168594 h 3186701"/>
              <a:gd name="connsiteX0-925" fmla="*/ 1148733 w 2981407"/>
              <a:gd name="connsiteY0-926" fmla="*/ 3168594 h 3186701"/>
              <a:gd name="connsiteX1-927" fmla="*/ 0 w 2981407"/>
              <a:gd name="connsiteY1-928" fmla="*/ 1749200 h 3186701"/>
              <a:gd name="connsiteX2-929" fmla="*/ 449559 w 2981407"/>
              <a:gd name="connsiteY2-930" fmla="*/ 2009927 h 3186701"/>
              <a:gd name="connsiteX3-931" fmla="*/ 826277 w 2981407"/>
              <a:gd name="connsiteY3-932" fmla="*/ 0 h 3186701"/>
              <a:gd name="connsiteX4-933" fmla="*/ 2084415 w 2981407"/>
              <a:gd name="connsiteY4-934" fmla="*/ 1294704 h 3186701"/>
              <a:gd name="connsiteX5-935" fmla="*/ 2081534 w 2981407"/>
              <a:gd name="connsiteY5-936" fmla="*/ 711461 h 3186701"/>
              <a:gd name="connsiteX6-937" fmla="*/ 1871247 w 2981407"/>
              <a:gd name="connsiteY6-938" fmla="*/ 3186701 h 3186701"/>
              <a:gd name="connsiteX7-939" fmla="*/ 1237328 w 2981407"/>
              <a:gd name="connsiteY7-940" fmla="*/ 1143558 h 3186701"/>
              <a:gd name="connsiteX8-941" fmla="*/ 1130450 w 2981407"/>
              <a:gd name="connsiteY8-942" fmla="*/ 2046083 h 3186701"/>
              <a:gd name="connsiteX9-943" fmla="*/ 964195 w 2981407"/>
              <a:gd name="connsiteY9-944" fmla="*/ 1666073 h 3186701"/>
              <a:gd name="connsiteX10-945" fmla="*/ 1148733 w 2981407"/>
              <a:gd name="connsiteY10-946" fmla="*/ 3168594 h 3186701"/>
              <a:gd name="connsiteX0-947" fmla="*/ 1148733 w 2981407"/>
              <a:gd name="connsiteY0-948" fmla="*/ 3168594 h 3186701"/>
              <a:gd name="connsiteX1-949" fmla="*/ 0 w 2981407"/>
              <a:gd name="connsiteY1-950" fmla="*/ 1749200 h 3186701"/>
              <a:gd name="connsiteX2-951" fmla="*/ 449559 w 2981407"/>
              <a:gd name="connsiteY2-952" fmla="*/ 2009927 h 3186701"/>
              <a:gd name="connsiteX3-953" fmla="*/ 826277 w 2981407"/>
              <a:gd name="connsiteY3-954" fmla="*/ 0 h 3186701"/>
              <a:gd name="connsiteX4-955" fmla="*/ 2084415 w 2981407"/>
              <a:gd name="connsiteY4-956" fmla="*/ 1294704 h 3186701"/>
              <a:gd name="connsiteX5-957" fmla="*/ 2081534 w 2981407"/>
              <a:gd name="connsiteY5-958" fmla="*/ 711461 h 3186701"/>
              <a:gd name="connsiteX6-959" fmla="*/ 1871247 w 2981407"/>
              <a:gd name="connsiteY6-960" fmla="*/ 3186701 h 3186701"/>
              <a:gd name="connsiteX7-961" fmla="*/ 1237328 w 2981407"/>
              <a:gd name="connsiteY7-962" fmla="*/ 1143558 h 3186701"/>
              <a:gd name="connsiteX8-963" fmla="*/ 1130450 w 2981407"/>
              <a:gd name="connsiteY8-964" fmla="*/ 2046083 h 3186701"/>
              <a:gd name="connsiteX9-965" fmla="*/ 918927 w 2981407"/>
              <a:gd name="connsiteY9-966" fmla="*/ 1697760 h 3186701"/>
              <a:gd name="connsiteX10-967" fmla="*/ 1148733 w 2981407"/>
              <a:gd name="connsiteY10-968" fmla="*/ 3168594 h 3186701"/>
              <a:gd name="connsiteX0-969" fmla="*/ 1148733 w 2981407"/>
              <a:gd name="connsiteY0-970" fmla="*/ 3168594 h 3186701"/>
              <a:gd name="connsiteX1-971" fmla="*/ 0 w 2981407"/>
              <a:gd name="connsiteY1-972" fmla="*/ 1749200 h 3186701"/>
              <a:gd name="connsiteX2-973" fmla="*/ 449559 w 2981407"/>
              <a:gd name="connsiteY2-974" fmla="*/ 2009927 h 3186701"/>
              <a:gd name="connsiteX3-975" fmla="*/ 826277 w 2981407"/>
              <a:gd name="connsiteY3-976" fmla="*/ 0 h 3186701"/>
              <a:gd name="connsiteX4-977" fmla="*/ 2084415 w 2981407"/>
              <a:gd name="connsiteY4-978" fmla="*/ 1294704 h 3186701"/>
              <a:gd name="connsiteX5-979" fmla="*/ 2081534 w 2981407"/>
              <a:gd name="connsiteY5-980" fmla="*/ 711461 h 3186701"/>
              <a:gd name="connsiteX6-981" fmla="*/ 1871247 w 2981407"/>
              <a:gd name="connsiteY6-982" fmla="*/ 3186701 h 3186701"/>
              <a:gd name="connsiteX7-983" fmla="*/ 1237328 w 2981407"/>
              <a:gd name="connsiteY7-984" fmla="*/ 1143558 h 3186701"/>
              <a:gd name="connsiteX8-985" fmla="*/ 1130450 w 2981407"/>
              <a:gd name="connsiteY8-986" fmla="*/ 2046083 h 3186701"/>
              <a:gd name="connsiteX9-987" fmla="*/ 918927 w 2981407"/>
              <a:gd name="connsiteY9-988" fmla="*/ 1697760 h 3186701"/>
              <a:gd name="connsiteX10-989" fmla="*/ 1148733 w 2981407"/>
              <a:gd name="connsiteY10-990" fmla="*/ 3168594 h 3186701"/>
              <a:gd name="connsiteX0-991" fmla="*/ 1148733 w 2981407"/>
              <a:gd name="connsiteY0-992" fmla="*/ 3168594 h 3186701"/>
              <a:gd name="connsiteX1-993" fmla="*/ 0 w 2981407"/>
              <a:gd name="connsiteY1-994" fmla="*/ 1749200 h 3186701"/>
              <a:gd name="connsiteX2-995" fmla="*/ 449559 w 2981407"/>
              <a:gd name="connsiteY2-996" fmla="*/ 2009927 h 3186701"/>
              <a:gd name="connsiteX3-997" fmla="*/ 826277 w 2981407"/>
              <a:gd name="connsiteY3-998" fmla="*/ 0 h 3186701"/>
              <a:gd name="connsiteX4-999" fmla="*/ 2084415 w 2981407"/>
              <a:gd name="connsiteY4-1000" fmla="*/ 1294704 h 3186701"/>
              <a:gd name="connsiteX5-1001" fmla="*/ 2081534 w 2981407"/>
              <a:gd name="connsiteY5-1002" fmla="*/ 711461 h 3186701"/>
              <a:gd name="connsiteX6-1003" fmla="*/ 1871247 w 2981407"/>
              <a:gd name="connsiteY6-1004" fmla="*/ 3186701 h 3186701"/>
              <a:gd name="connsiteX7-1005" fmla="*/ 1237328 w 2981407"/>
              <a:gd name="connsiteY7-1006" fmla="*/ 1143558 h 3186701"/>
              <a:gd name="connsiteX8-1007" fmla="*/ 1130450 w 2981407"/>
              <a:gd name="connsiteY8-1008" fmla="*/ 2046083 h 3186701"/>
              <a:gd name="connsiteX9-1009" fmla="*/ 918927 w 2981407"/>
              <a:gd name="connsiteY9-1010" fmla="*/ 1697760 h 3186701"/>
              <a:gd name="connsiteX10-1011" fmla="*/ 1148733 w 2981407"/>
              <a:gd name="connsiteY10-1012" fmla="*/ 3168594 h 3186701"/>
              <a:gd name="connsiteX0-1013" fmla="*/ 1148733 w 2981407"/>
              <a:gd name="connsiteY0-1014" fmla="*/ 3168594 h 3186701"/>
              <a:gd name="connsiteX1-1015" fmla="*/ 0 w 2981407"/>
              <a:gd name="connsiteY1-1016" fmla="*/ 1749200 h 3186701"/>
              <a:gd name="connsiteX2-1017" fmla="*/ 449559 w 2981407"/>
              <a:gd name="connsiteY2-1018" fmla="*/ 2009927 h 3186701"/>
              <a:gd name="connsiteX3-1019" fmla="*/ 826277 w 2981407"/>
              <a:gd name="connsiteY3-1020" fmla="*/ 0 h 3186701"/>
              <a:gd name="connsiteX4-1021" fmla="*/ 2084415 w 2981407"/>
              <a:gd name="connsiteY4-1022" fmla="*/ 1294704 h 3186701"/>
              <a:gd name="connsiteX5-1023" fmla="*/ 2081534 w 2981407"/>
              <a:gd name="connsiteY5-1024" fmla="*/ 711461 h 3186701"/>
              <a:gd name="connsiteX6-1025" fmla="*/ 1871247 w 2981407"/>
              <a:gd name="connsiteY6-1026" fmla="*/ 3186701 h 3186701"/>
              <a:gd name="connsiteX7-1027" fmla="*/ 1237328 w 2981407"/>
              <a:gd name="connsiteY7-1028" fmla="*/ 1143558 h 3186701"/>
              <a:gd name="connsiteX8-1029" fmla="*/ 1130450 w 2981407"/>
              <a:gd name="connsiteY8-1030" fmla="*/ 2046083 h 3186701"/>
              <a:gd name="connsiteX9-1031" fmla="*/ 918927 w 2981407"/>
              <a:gd name="connsiteY9-1032" fmla="*/ 1697760 h 3186701"/>
              <a:gd name="connsiteX10-1033" fmla="*/ 1148733 w 2981407"/>
              <a:gd name="connsiteY10-1034" fmla="*/ 3168594 h 3186701"/>
              <a:gd name="connsiteX0-1035" fmla="*/ 1148733 w 2981407"/>
              <a:gd name="connsiteY0-1036" fmla="*/ 3168594 h 3186701"/>
              <a:gd name="connsiteX1-1037" fmla="*/ 0 w 2981407"/>
              <a:gd name="connsiteY1-1038" fmla="*/ 1749200 h 3186701"/>
              <a:gd name="connsiteX2-1039" fmla="*/ 449559 w 2981407"/>
              <a:gd name="connsiteY2-1040" fmla="*/ 2009927 h 3186701"/>
              <a:gd name="connsiteX3-1041" fmla="*/ 826277 w 2981407"/>
              <a:gd name="connsiteY3-1042" fmla="*/ 0 h 3186701"/>
              <a:gd name="connsiteX4-1043" fmla="*/ 2084415 w 2981407"/>
              <a:gd name="connsiteY4-1044" fmla="*/ 1294704 h 3186701"/>
              <a:gd name="connsiteX5-1045" fmla="*/ 2081534 w 2981407"/>
              <a:gd name="connsiteY5-1046" fmla="*/ 711461 h 3186701"/>
              <a:gd name="connsiteX6-1047" fmla="*/ 1871247 w 2981407"/>
              <a:gd name="connsiteY6-1048" fmla="*/ 3186701 h 3186701"/>
              <a:gd name="connsiteX7-1049" fmla="*/ 1237328 w 2981407"/>
              <a:gd name="connsiteY7-1050" fmla="*/ 1143558 h 3186701"/>
              <a:gd name="connsiteX8-1051" fmla="*/ 1130450 w 2981407"/>
              <a:gd name="connsiteY8-1052" fmla="*/ 2046083 h 3186701"/>
              <a:gd name="connsiteX9-1053" fmla="*/ 918927 w 2981407"/>
              <a:gd name="connsiteY9-1054" fmla="*/ 1697760 h 3186701"/>
              <a:gd name="connsiteX10-1055" fmla="*/ 1148733 w 2981407"/>
              <a:gd name="connsiteY10-1056" fmla="*/ 3168594 h 3186701"/>
              <a:gd name="connsiteX0-1057" fmla="*/ 1148733 w 2981407"/>
              <a:gd name="connsiteY0-1058" fmla="*/ 3168594 h 3186701"/>
              <a:gd name="connsiteX1-1059" fmla="*/ 0 w 2981407"/>
              <a:gd name="connsiteY1-1060" fmla="*/ 1749200 h 3186701"/>
              <a:gd name="connsiteX2-1061" fmla="*/ 449559 w 2981407"/>
              <a:gd name="connsiteY2-1062" fmla="*/ 2009927 h 3186701"/>
              <a:gd name="connsiteX3-1063" fmla="*/ 826277 w 2981407"/>
              <a:gd name="connsiteY3-1064" fmla="*/ 0 h 3186701"/>
              <a:gd name="connsiteX4-1065" fmla="*/ 2084415 w 2981407"/>
              <a:gd name="connsiteY4-1066" fmla="*/ 1294704 h 3186701"/>
              <a:gd name="connsiteX5-1067" fmla="*/ 2081534 w 2981407"/>
              <a:gd name="connsiteY5-1068" fmla="*/ 711461 h 3186701"/>
              <a:gd name="connsiteX6-1069" fmla="*/ 1871247 w 2981407"/>
              <a:gd name="connsiteY6-1070" fmla="*/ 3186701 h 3186701"/>
              <a:gd name="connsiteX7-1071" fmla="*/ 1237328 w 2981407"/>
              <a:gd name="connsiteY7-1072" fmla="*/ 1143558 h 3186701"/>
              <a:gd name="connsiteX8-1073" fmla="*/ 1130450 w 2981407"/>
              <a:gd name="connsiteY8-1074" fmla="*/ 2046083 h 3186701"/>
              <a:gd name="connsiteX9-1075" fmla="*/ 918927 w 2981407"/>
              <a:gd name="connsiteY9-1076" fmla="*/ 1697760 h 3186701"/>
              <a:gd name="connsiteX10-1077" fmla="*/ 1148733 w 2981407"/>
              <a:gd name="connsiteY10-1078" fmla="*/ 3168594 h 3186701"/>
              <a:gd name="connsiteX0-1079" fmla="*/ 1148733 w 2981407"/>
              <a:gd name="connsiteY0-1080" fmla="*/ 3168594 h 3186701"/>
              <a:gd name="connsiteX1-1081" fmla="*/ 0 w 2981407"/>
              <a:gd name="connsiteY1-1082" fmla="*/ 1749200 h 3186701"/>
              <a:gd name="connsiteX2-1083" fmla="*/ 449559 w 2981407"/>
              <a:gd name="connsiteY2-1084" fmla="*/ 2009927 h 3186701"/>
              <a:gd name="connsiteX3-1085" fmla="*/ 826277 w 2981407"/>
              <a:gd name="connsiteY3-1086" fmla="*/ 0 h 3186701"/>
              <a:gd name="connsiteX4-1087" fmla="*/ 2084415 w 2981407"/>
              <a:gd name="connsiteY4-1088" fmla="*/ 1294704 h 3186701"/>
              <a:gd name="connsiteX5-1089" fmla="*/ 2081534 w 2981407"/>
              <a:gd name="connsiteY5-1090" fmla="*/ 711461 h 3186701"/>
              <a:gd name="connsiteX6-1091" fmla="*/ 1871247 w 2981407"/>
              <a:gd name="connsiteY6-1092" fmla="*/ 3186701 h 3186701"/>
              <a:gd name="connsiteX7-1093" fmla="*/ 1237328 w 2981407"/>
              <a:gd name="connsiteY7-1094" fmla="*/ 1143558 h 3186701"/>
              <a:gd name="connsiteX8-1095" fmla="*/ 1130450 w 2981407"/>
              <a:gd name="connsiteY8-1096" fmla="*/ 2046083 h 3186701"/>
              <a:gd name="connsiteX9-1097" fmla="*/ 918927 w 2981407"/>
              <a:gd name="connsiteY9-1098" fmla="*/ 1697760 h 3186701"/>
              <a:gd name="connsiteX10-1099" fmla="*/ 1148733 w 2981407"/>
              <a:gd name="connsiteY10-1100" fmla="*/ 3168594 h 3186701"/>
              <a:gd name="connsiteX0-1101" fmla="*/ 1148733 w 2897156"/>
              <a:gd name="connsiteY0-1102" fmla="*/ 3168594 h 3173121"/>
              <a:gd name="connsiteX1-1103" fmla="*/ 0 w 2897156"/>
              <a:gd name="connsiteY1-1104" fmla="*/ 1749200 h 3173121"/>
              <a:gd name="connsiteX2-1105" fmla="*/ 449559 w 2897156"/>
              <a:gd name="connsiteY2-1106" fmla="*/ 2009927 h 3173121"/>
              <a:gd name="connsiteX3-1107" fmla="*/ 826277 w 2897156"/>
              <a:gd name="connsiteY3-1108" fmla="*/ 0 h 3173121"/>
              <a:gd name="connsiteX4-1109" fmla="*/ 2084415 w 2897156"/>
              <a:gd name="connsiteY4-1110" fmla="*/ 1294704 h 3173121"/>
              <a:gd name="connsiteX5-1111" fmla="*/ 2081534 w 2897156"/>
              <a:gd name="connsiteY5-1112" fmla="*/ 711461 h 3173121"/>
              <a:gd name="connsiteX6-1113" fmla="*/ 1581537 w 2897156"/>
              <a:gd name="connsiteY6-1114" fmla="*/ 3173121 h 3173121"/>
              <a:gd name="connsiteX7-1115" fmla="*/ 1237328 w 2897156"/>
              <a:gd name="connsiteY7-1116" fmla="*/ 1143558 h 3173121"/>
              <a:gd name="connsiteX8-1117" fmla="*/ 1130450 w 2897156"/>
              <a:gd name="connsiteY8-1118" fmla="*/ 2046083 h 3173121"/>
              <a:gd name="connsiteX9-1119" fmla="*/ 918927 w 2897156"/>
              <a:gd name="connsiteY9-1120" fmla="*/ 1697760 h 3173121"/>
              <a:gd name="connsiteX10-1121" fmla="*/ 1148733 w 2897156"/>
              <a:gd name="connsiteY10-1122" fmla="*/ 3168594 h 3173121"/>
              <a:gd name="connsiteX0-1123" fmla="*/ 1148733 w 2969045"/>
              <a:gd name="connsiteY0-1124" fmla="*/ 3168594 h 3173121"/>
              <a:gd name="connsiteX1-1125" fmla="*/ 0 w 2969045"/>
              <a:gd name="connsiteY1-1126" fmla="*/ 1749200 h 3173121"/>
              <a:gd name="connsiteX2-1127" fmla="*/ 449559 w 2969045"/>
              <a:gd name="connsiteY2-1128" fmla="*/ 2009927 h 3173121"/>
              <a:gd name="connsiteX3-1129" fmla="*/ 826277 w 2969045"/>
              <a:gd name="connsiteY3-1130" fmla="*/ 0 h 3173121"/>
              <a:gd name="connsiteX4-1131" fmla="*/ 2084415 w 2969045"/>
              <a:gd name="connsiteY4-1132" fmla="*/ 1294704 h 3173121"/>
              <a:gd name="connsiteX5-1133" fmla="*/ 2081534 w 2969045"/>
              <a:gd name="connsiteY5-1134" fmla="*/ 711461 h 3173121"/>
              <a:gd name="connsiteX6-1135" fmla="*/ 1581537 w 2969045"/>
              <a:gd name="connsiteY6-1136" fmla="*/ 3173121 h 3173121"/>
              <a:gd name="connsiteX7-1137" fmla="*/ 1237328 w 2969045"/>
              <a:gd name="connsiteY7-1138" fmla="*/ 1143558 h 3173121"/>
              <a:gd name="connsiteX8-1139" fmla="*/ 1130450 w 2969045"/>
              <a:gd name="connsiteY8-1140" fmla="*/ 2046083 h 3173121"/>
              <a:gd name="connsiteX9-1141" fmla="*/ 918927 w 2969045"/>
              <a:gd name="connsiteY9-1142" fmla="*/ 1697760 h 3173121"/>
              <a:gd name="connsiteX10-1143" fmla="*/ 1148733 w 2969045"/>
              <a:gd name="connsiteY10-1144" fmla="*/ 3168594 h 3173121"/>
              <a:gd name="connsiteX0-1145" fmla="*/ 1148733 w 2969045"/>
              <a:gd name="connsiteY0-1146" fmla="*/ 3168594 h 3173121"/>
              <a:gd name="connsiteX1-1147" fmla="*/ 0 w 2969045"/>
              <a:gd name="connsiteY1-1148" fmla="*/ 1749200 h 3173121"/>
              <a:gd name="connsiteX2-1149" fmla="*/ 449559 w 2969045"/>
              <a:gd name="connsiteY2-1150" fmla="*/ 2009927 h 3173121"/>
              <a:gd name="connsiteX3-1151" fmla="*/ 826277 w 2969045"/>
              <a:gd name="connsiteY3-1152" fmla="*/ 0 h 3173121"/>
              <a:gd name="connsiteX4-1153" fmla="*/ 2084415 w 2969045"/>
              <a:gd name="connsiteY4-1154" fmla="*/ 1294704 h 3173121"/>
              <a:gd name="connsiteX5-1155" fmla="*/ 2081534 w 2969045"/>
              <a:gd name="connsiteY5-1156" fmla="*/ 711461 h 3173121"/>
              <a:gd name="connsiteX6-1157" fmla="*/ 1581537 w 2969045"/>
              <a:gd name="connsiteY6-1158" fmla="*/ 3173121 h 3173121"/>
              <a:gd name="connsiteX7-1159" fmla="*/ 1237328 w 2969045"/>
              <a:gd name="connsiteY7-1160" fmla="*/ 1143558 h 3173121"/>
              <a:gd name="connsiteX8-1161" fmla="*/ 1130450 w 2969045"/>
              <a:gd name="connsiteY8-1162" fmla="*/ 2046083 h 3173121"/>
              <a:gd name="connsiteX9-1163" fmla="*/ 918927 w 2969045"/>
              <a:gd name="connsiteY9-1164" fmla="*/ 1697760 h 3173121"/>
              <a:gd name="connsiteX10-1165" fmla="*/ 1148733 w 2969045"/>
              <a:gd name="connsiteY10-1166" fmla="*/ 3168594 h 3173121"/>
              <a:gd name="connsiteX0-1167" fmla="*/ 1148733 w 2969045"/>
              <a:gd name="connsiteY0-1168" fmla="*/ 3168594 h 3173121"/>
              <a:gd name="connsiteX1-1169" fmla="*/ 0 w 2969045"/>
              <a:gd name="connsiteY1-1170" fmla="*/ 1749200 h 3173121"/>
              <a:gd name="connsiteX2-1171" fmla="*/ 449559 w 2969045"/>
              <a:gd name="connsiteY2-1172" fmla="*/ 2009927 h 3173121"/>
              <a:gd name="connsiteX3-1173" fmla="*/ 826277 w 2969045"/>
              <a:gd name="connsiteY3-1174" fmla="*/ 0 h 3173121"/>
              <a:gd name="connsiteX4-1175" fmla="*/ 2084415 w 2969045"/>
              <a:gd name="connsiteY4-1176" fmla="*/ 1294704 h 3173121"/>
              <a:gd name="connsiteX5-1177" fmla="*/ 2081534 w 2969045"/>
              <a:gd name="connsiteY5-1178" fmla="*/ 711461 h 3173121"/>
              <a:gd name="connsiteX6-1179" fmla="*/ 1581537 w 2969045"/>
              <a:gd name="connsiteY6-1180" fmla="*/ 3173121 h 3173121"/>
              <a:gd name="connsiteX7-1181" fmla="*/ 1237328 w 2969045"/>
              <a:gd name="connsiteY7-1182" fmla="*/ 1143558 h 3173121"/>
              <a:gd name="connsiteX8-1183" fmla="*/ 1288886 w 2969045"/>
              <a:gd name="connsiteY8-1184" fmla="*/ 2367481 h 3173121"/>
              <a:gd name="connsiteX9-1185" fmla="*/ 918927 w 2969045"/>
              <a:gd name="connsiteY9-1186" fmla="*/ 1697760 h 3173121"/>
              <a:gd name="connsiteX10-1187" fmla="*/ 1148733 w 2969045"/>
              <a:gd name="connsiteY10-1188" fmla="*/ 3168594 h 3173121"/>
              <a:gd name="connsiteX0-1189" fmla="*/ 1148733 w 2969045"/>
              <a:gd name="connsiteY0-1190" fmla="*/ 3168594 h 3173121"/>
              <a:gd name="connsiteX1-1191" fmla="*/ 0 w 2969045"/>
              <a:gd name="connsiteY1-1192" fmla="*/ 1749200 h 3173121"/>
              <a:gd name="connsiteX2-1193" fmla="*/ 449559 w 2969045"/>
              <a:gd name="connsiteY2-1194" fmla="*/ 2009927 h 3173121"/>
              <a:gd name="connsiteX3-1195" fmla="*/ 826277 w 2969045"/>
              <a:gd name="connsiteY3-1196" fmla="*/ 0 h 3173121"/>
              <a:gd name="connsiteX4-1197" fmla="*/ 2084415 w 2969045"/>
              <a:gd name="connsiteY4-1198" fmla="*/ 1294704 h 3173121"/>
              <a:gd name="connsiteX5-1199" fmla="*/ 2081534 w 2969045"/>
              <a:gd name="connsiteY5-1200" fmla="*/ 711461 h 3173121"/>
              <a:gd name="connsiteX6-1201" fmla="*/ 1581537 w 2969045"/>
              <a:gd name="connsiteY6-1202" fmla="*/ 3173121 h 3173121"/>
              <a:gd name="connsiteX7-1203" fmla="*/ 1237328 w 2969045"/>
              <a:gd name="connsiteY7-1204" fmla="*/ 1143558 h 3173121"/>
              <a:gd name="connsiteX8-1205" fmla="*/ 1162138 w 2969045"/>
              <a:gd name="connsiteY8-1206" fmla="*/ 2408222 h 3173121"/>
              <a:gd name="connsiteX9-1207" fmla="*/ 918927 w 2969045"/>
              <a:gd name="connsiteY9-1208" fmla="*/ 1697760 h 3173121"/>
              <a:gd name="connsiteX10-1209" fmla="*/ 1148733 w 2969045"/>
              <a:gd name="connsiteY10-1210" fmla="*/ 3168594 h 3173121"/>
              <a:gd name="connsiteX0-1211" fmla="*/ 1148733 w 2969045"/>
              <a:gd name="connsiteY0-1212" fmla="*/ 3168594 h 3173121"/>
              <a:gd name="connsiteX1-1213" fmla="*/ 0 w 2969045"/>
              <a:gd name="connsiteY1-1214" fmla="*/ 1749200 h 3173121"/>
              <a:gd name="connsiteX2-1215" fmla="*/ 449559 w 2969045"/>
              <a:gd name="connsiteY2-1216" fmla="*/ 2009927 h 3173121"/>
              <a:gd name="connsiteX3-1217" fmla="*/ 826277 w 2969045"/>
              <a:gd name="connsiteY3-1218" fmla="*/ 0 h 3173121"/>
              <a:gd name="connsiteX4-1219" fmla="*/ 2084415 w 2969045"/>
              <a:gd name="connsiteY4-1220" fmla="*/ 1294704 h 3173121"/>
              <a:gd name="connsiteX5-1221" fmla="*/ 2081534 w 2969045"/>
              <a:gd name="connsiteY5-1222" fmla="*/ 711461 h 3173121"/>
              <a:gd name="connsiteX6-1223" fmla="*/ 1581537 w 2969045"/>
              <a:gd name="connsiteY6-1224" fmla="*/ 3173121 h 3173121"/>
              <a:gd name="connsiteX7-1225" fmla="*/ 1237328 w 2969045"/>
              <a:gd name="connsiteY7-1226" fmla="*/ 1143558 h 3173121"/>
              <a:gd name="connsiteX8-1227" fmla="*/ 1162138 w 2969045"/>
              <a:gd name="connsiteY8-1228" fmla="*/ 2408222 h 3173121"/>
              <a:gd name="connsiteX9-1229" fmla="*/ 918927 w 2969045"/>
              <a:gd name="connsiteY9-1230" fmla="*/ 1697760 h 3173121"/>
              <a:gd name="connsiteX10-1231" fmla="*/ 1148733 w 2969045"/>
              <a:gd name="connsiteY10-1232" fmla="*/ 3168594 h 3173121"/>
              <a:gd name="connsiteX0-1233" fmla="*/ 1148733 w 2969045"/>
              <a:gd name="connsiteY0-1234" fmla="*/ 3168594 h 3173121"/>
              <a:gd name="connsiteX1-1235" fmla="*/ 0 w 2969045"/>
              <a:gd name="connsiteY1-1236" fmla="*/ 1749200 h 3173121"/>
              <a:gd name="connsiteX2-1237" fmla="*/ 449559 w 2969045"/>
              <a:gd name="connsiteY2-1238" fmla="*/ 2009927 h 3173121"/>
              <a:gd name="connsiteX3-1239" fmla="*/ 826277 w 2969045"/>
              <a:gd name="connsiteY3-1240" fmla="*/ 0 h 3173121"/>
              <a:gd name="connsiteX4-1241" fmla="*/ 2084415 w 2969045"/>
              <a:gd name="connsiteY4-1242" fmla="*/ 1294704 h 3173121"/>
              <a:gd name="connsiteX5-1243" fmla="*/ 2081534 w 2969045"/>
              <a:gd name="connsiteY5-1244" fmla="*/ 711461 h 3173121"/>
              <a:gd name="connsiteX6-1245" fmla="*/ 1581537 w 2969045"/>
              <a:gd name="connsiteY6-1246" fmla="*/ 3173121 h 3173121"/>
              <a:gd name="connsiteX7-1247" fmla="*/ 1237328 w 2969045"/>
              <a:gd name="connsiteY7-1248" fmla="*/ 1143558 h 3173121"/>
              <a:gd name="connsiteX8-1249" fmla="*/ 1162138 w 2969045"/>
              <a:gd name="connsiteY8-1250" fmla="*/ 2408222 h 3173121"/>
              <a:gd name="connsiteX9-1251" fmla="*/ 918927 w 2969045"/>
              <a:gd name="connsiteY9-1252" fmla="*/ 1697760 h 3173121"/>
              <a:gd name="connsiteX10-1253" fmla="*/ 1148733 w 2969045"/>
              <a:gd name="connsiteY10-1254" fmla="*/ 3168594 h 3173121"/>
              <a:gd name="connsiteX0-1255" fmla="*/ 1148733 w 2969045"/>
              <a:gd name="connsiteY0-1256" fmla="*/ 3168594 h 3173121"/>
              <a:gd name="connsiteX1-1257" fmla="*/ 0 w 2969045"/>
              <a:gd name="connsiteY1-1258" fmla="*/ 1749200 h 3173121"/>
              <a:gd name="connsiteX2-1259" fmla="*/ 449559 w 2969045"/>
              <a:gd name="connsiteY2-1260" fmla="*/ 2009927 h 3173121"/>
              <a:gd name="connsiteX3-1261" fmla="*/ 826277 w 2969045"/>
              <a:gd name="connsiteY3-1262" fmla="*/ 0 h 3173121"/>
              <a:gd name="connsiteX4-1263" fmla="*/ 2084415 w 2969045"/>
              <a:gd name="connsiteY4-1264" fmla="*/ 1294704 h 3173121"/>
              <a:gd name="connsiteX5-1265" fmla="*/ 2081534 w 2969045"/>
              <a:gd name="connsiteY5-1266" fmla="*/ 711461 h 3173121"/>
              <a:gd name="connsiteX6-1267" fmla="*/ 1581537 w 2969045"/>
              <a:gd name="connsiteY6-1268" fmla="*/ 3173121 h 3173121"/>
              <a:gd name="connsiteX7-1269" fmla="*/ 1237328 w 2969045"/>
              <a:gd name="connsiteY7-1270" fmla="*/ 1143558 h 3173121"/>
              <a:gd name="connsiteX8-1271" fmla="*/ 1162138 w 2969045"/>
              <a:gd name="connsiteY8-1272" fmla="*/ 2408222 h 3173121"/>
              <a:gd name="connsiteX9-1273" fmla="*/ 918927 w 2969045"/>
              <a:gd name="connsiteY9-1274" fmla="*/ 1697760 h 3173121"/>
              <a:gd name="connsiteX10-1275" fmla="*/ 1148733 w 2969045"/>
              <a:gd name="connsiteY10-1276" fmla="*/ 3168594 h 3173121"/>
              <a:gd name="connsiteX0-1277" fmla="*/ 1148733 w 2969045"/>
              <a:gd name="connsiteY0-1278" fmla="*/ 3168594 h 3173121"/>
              <a:gd name="connsiteX1-1279" fmla="*/ 0 w 2969045"/>
              <a:gd name="connsiteY1-1280" fmla="*/ 1749200 h 3173121"/>
              <a:gd name="connsiteX2-1281" fmla="*/ 449559 w 2969045"/>
              <a:gd name="connsiteY2-1282" fmla="*/ 2009927 h 3173121"/>
              <a:gd name="connsiteX3-1283" fmla="*/ 826277 w 2969045"/>
              <a:gd name="connsiteY3-1284" fmla="*/ 0 h 3173121"/>
              <a:gd name="connsiteX4-1285" fmla="*/ 2084415 w 2969045"/>
              <a:gd name="connsiteY4-1286" fmla="*/ 1294704 h 3173121"/>
              <a:gd name="connsiteX5-1287" fmla="*/ 2081534 w 2969045"/>
              <a:gd name="connsiteY5-1288" fmla="*/ 711461 h 3173121"/>
              <a:gd name="connsiteX6-1289" fmla="*/ 1581537 w 2969045"/>
              <a:gd name="connsiteY6-1290" fmla="*/ 3173121 h 3173121"/>
              <a:gd name="connsiteX7-1291" fmla="*/ 1237328 w 2969045"/>
              <a:gd name="connsiteY7-1292" fmla="*/ 1143558 h 3173121"/>
              <a:gd name="connsiteX8-1293" fmla="*/ 1162138 w 2969045"/>
              <a:gd name="connsiteY8-1294" fmla="*/ 2408222 h 3173121"/>
              <a:gd name="connsiteX9-1295" fmla="*/ 918927 w 2969045"/>
              <a:gd name="connsiteY9-1296" fmla="*/ 1697760 h 3173121"/>
              <a:gd name="connsiteX10-1297" fmla="*/ 1148733 w 2969045"/>
              <a:gd name="connsiteY10-1298" fmla="*/ 3168594 h 3173121"/>
              <a:gd name="connsiteX0-1299" fmla="*/ 1148733 w 2969045"/>
              <a:gd name="connsiteY0-1300" fmla="*/ 3168594 h 3173121"/>
              <a:gd name="connsiteX1-1301" fmla="*/ 0 w 2969045"/>
              <a:gd name="connsiteY1-1302" fmla="*/ 1749200 h 3173121"/>
              <a:gd name="connsiteX2-1303" fmla="*/ 449559 w 2969045"/>
              <a:gd name="connsiteY2-1304" fmla="*/ 2009927 h 3173121"/>
              <a:gd name="connsiteX3-1305" fmla="*/ 826277 w 2969045"/>
              <a:gd name="connsiteY3-1306" fmla="*/ 0 h 3173121"/>
              <a:gd name="connsiteX4-1307" fmla="*/ 2084415 w 2969045"/>
              <a:gd name="connsiteY4-1308" fmla="*/ 1294704 h 3173121"/>
              <a:gd name="connsiteX5-1309" fmla="*/ 2081534 w 2969045"/>
              <a:gd name="connsiteY5-1310" fmla="*/ 711461 h 3173121"/>
              <a:gd name="connsiteX6-1311" fmla="*/ 1581537 w 2969045"/>
              <a:gd name="connsiteY6-1312" fmla="*/ 3173121 h 3173121"/>
              <a:gd name="connsiteX7-1313" fmla="*/ 1237328 w 2969045"/>
              <a:gd name="connsiteY7-1314" fmla="*/ 1143558 h 3173121"/>
              <a:gd name="connsiteX8-1315" fmla="*/ 1162138 w 2969045"/>
              <a:gd name="connsiteY8-1316" fmla="*/ 2408222 h 3173121"/>
              <a:gd name="connsiteX9-1317" fmla="*/ 918927 w 2969045"/>
              <a:gd name="connsiteY9-1318" fmla="*/ 1697760 h 3173121"/>
              <a:gd name="connsiteX10-1319" fmla="*/ 1148733 w 2969045"/>
              <a:gd name="connsiteY10-1320" fmla="*/ 3168594 h 3173121"/>
              <a:gd name="connsiteX0-1321" fmla="*/ 1148733 w 2969045"/>
              <a:gd name="connsiteY0-1322" fmla="*/ 3168594 h 3173121"/>
              <a:gd name="connsiteX1-1323" fmla="*/ 0 w 2969045"/>
              <a:gd name="connsiteY1-1324" fmla="*/ 1749200 h 3173121"/>
              <a:gd name="connsiteX2-1325" fmla="*/ 449559 w 2969045"/>
              <a:gd name="connsiteY2-1326" fmla="*/ 2009927 h 3173121"/>
              <a:gd name="connsiteX3-1327" fmla="*/ 826277 w 2969045"/>
              <a:gd name="connsiteY3-1328" fmla="*/ 0 h 3173121"/>
              <a:gd name="connsiteX4-1329" fmla="*/ 2084415 w 2969045"/>
              <a:gd name="connsiteY4-1330" fmla="*/ 1294704 h 3173121"/>
              <a:gd name="connsiteX5-1331" fmla="*/ 2081534 w 2969045"/>
              <a:gd name="connsiteY5-1332" fmla="*/ 711461 h 3173121"/>
              <a:gd name="connsiteX6-1333" fmla="*/ 1581537 w 2969045"/>
              <a:gd name="connsiteY6-1334" fmla="*/ 3173121 h 3173121"/>
              <a:gd name="connsiteX7-1335" fmla="*/ 1237328 w 2969045"/>
              <a:gd name="connsiteY7-1336" fmla="*/ 1143558 h 3173121"/>
              <a:gd name="connsiteX8-1337" fmla="*/ 1162138 w 2969045"/>
              <a:gd name="connsiteY8-1338" fmla="*/ 2408222 h 3173121"/>
              <a:gd name="connsiteX9-1339" fmla="*/ 918927 w 2969045"/>
              <a:gd name="connsiteY9-1340" fmla="*/ 1697760 h 3173121"/>
              <a:gd name="connsiteX10-1341" fmla="*/ 1148733 w 2969045"/>
              <a:gd name="connsiteY10-1342" fmla="*/ 3168594 h 3173121"/>
              <a:gd name="connsiteX0-1343" fmla="*/ 1148733 w 2969045"/>
              <a:gd name="connsiteY0-1344" fmla="*/ 3168594 h 3173121"/>
              <a:gd name="connsiteX1-1345" fmla="*/ 0 w 2969045"/>
              <a:gd name="connsiteY1-1346" fmla="*/ 1749200 h 3173121"/>
              <a:gd name="connsiteX2-1347" fmla="*/ 449559 w 2969045"/>
              <a:gd name="connsiteY2-1348" fmla="*/ 2009927 h 3173121"/>
              <a:gd name="connsiteX3-1349" fmla="*/ 826277 w 2969045"/>
              <a:gd name="connsiteY3-1350" fmla="*/ 0 h 3173121"/>
              <a:gd name="connsiteX4-1351" fmla="*/ 2084415 w 2969045"/>
              <a:gd name="connsiteY4-1352" fmla="*/ 1294704 h 3173121"/>
              <a:gd name="connsiteX5-1353" fmla="*/ 2081534 w 2969045"/>
              <a:gd name="connsiteY5-1354" fmla="*/ 711461 h 3173121"/>
              <a:gd name="connsiteX6-1355" fmla="*/ 1581537 w 2969045"/>
              <a:gd name="connsiteY6-1356" fmla="*/ 3173121 h 3173121"/>
              <a:gd name="connsiteX7-1357" fmla="*/ 1237328 w 2969045"/>
              <a:gd name="connsiteY7-1358" fmla="*/ 1143558 h 3173121"/>
              <a:gd name="connsiteX8-1359" fmla="*/ 1162138 w 2969045"/>
              <a:gd name="connsiteY8-1360" fmla="*/ 2408222 h 3173121"/>
              <a:gd name="connsiteX9-1361" fmla="*/ 918927 w 2969045"/>
              <a:gd name="connsiteY9-1362" fmla="*/ 1697760 h 3173121"/>
              <a:gd name="connsiteX10-1363" fmla="*/ 1148733 w 2969045"/>
              <a:gd name="connsiteY10-1364" fmla="*/ 3168594 h 31731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1" name="Rounded Rectangle 25"/>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2" name="Block Arc 41"/>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63" name="Round Same Side Corner Rectangle 11"/>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4" name="Donut 39"/>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65" name="Freeform 25"/>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1" fmla="*/ 371475 w 1600200"/>
              <a:gd name="connsiteY0-2" fmla="*/ 0 h 1917951"/>
              <a:gd name="connsiteX1-3" fmla="*/ 628650 w 1600200"/>
              <a:gd name="connsiteY1-4" fmla="*/ 584451 h 1917951"/>
              <a:gd name="connsiteX2-5" fmla="*/ 400050 w 1600200"/>
              <a:gd name="connsiteY2-6" fmla="*/ 622551 h 1917951"/>
              <a:gd name="connsiteX3-7" fmla="*/ 1019175 w 1600200"/>
              <a:gd name="connsiteY3-8" fmla="*/ 1498851 h 1917951"/>
              <a:gd name="connsiteX4-9" fmla="*/ 1219200 w 1600200"/>
              <a:gd name="connsiteY4-10" fmla="*/ 1298826 h 1917951"/>
              <a:gd name="connsiteX5-11" fmla="*/ 1600200 w 1600200"/>
              <a:gd name="connsiteY5-12" fmla="*/ 1727451 h 1917951"/>
              <a:gd name="connsiteX6-13" fmla="*/ 1038225 w 1600200"/>
              <a:gd name="connsiteY6-14" fmla="*/ 1917951 h 1917951"/>
              <a:gd name="connsiteX7-15" fmla="*/ 0 w 1600200"/>
              <a:gd name="connsiteY7-16" fmla="*/ 374901 h 1917951"/>
              <a:gd name="connsiteX8-17" fmla="*/ 371475 w 1600200"/>
              <a:gd name="connsiteY8-18" fmla="*/ 0 h 1917951"/>
              <a:gd name="connsiteX0-19" fmla="*/ 371475 w 1600200"/>
              <a:gd name="connsiteY0-20" fmla="*/ 1277 h 1919228"/>
              <a:gd name="connsiteX1-21" fmla="*/ 628650 w 1600200"/>
              <a:gd name="connsiteY1-22" fmla="*/ 585728 h 1919228"/>
              <a:gd name="connsiteX2-23" fmla="*/ 400050 w 1600200"/>
              <a:gd name="connsiteY2-24" fmla="*/ 623828 h 1919228"/>
              <a:gd name="connsiteX3-25" fmla="*/ 1019175 w 1600200"/>
              <a:gd name="connsiteY3-26" fmla="*/ 1500128 h 1919228"/>
              <a:gd name="connsiteX4-27" fmla="*/ 1219200 w 1600200"/>
              <a:gd name="connsiteY4-28" fmla="*/ 1300103 h 1919228"/>
              <a:gd name="connsiteX5-29" fmla="*/ 1600200 w 1600200"/>
              <a:gd name="connsiteY5-30" fmla="*/ 1728728 h 1919228"/>
              <a:gd name="connsiteX6-31" fmla="*/ 1038225 w 1600200"/>
              <a:gd name="connsiteY6-32" fmla="*/ 1919228 h 1919228"/>
              <a:gd name="connsiteX7-33" fmla="*/ 0 w 1600200"/>
              <a:gd name="connsiteY7-34" fmla="*/ 376178 h 1919228"/>
              <a:gd name="connsiteX8-35" fmla="*/ 371475 w 1600200"/>
              <a:gd name="connsiteY8-36" fmla="*/ 1277 h 1919228"/>
              <a:gd name="connsiteX0-37" fmla="*/ 371475 w 1600200"/>
              <a:gd name="connsiteY0-38" fmla="*/ 1277 h 1919228"/>
              <a:gd name="connsiteX1-39" fmla="*/ 628650 w 1600200"/>
              <a:gd name="connsiteY1-40" fmla="*/ 585728 h 1919228"/>
              <a:gd name="connsiteX2-41" fmla="*/ 400050 w 1600200"/>
              <a:gd name="connsiteY2-42" fmla="*/ 623828 h 1919228"/>
              <a:gd name="connsiteX3-43" fmla="*/ 1019175 w 1600200"/>
              <a:gd name="connsiteY3-44" fmla="*/ 1500128 h 1919228"/>
              <a:gd name="connsiteX4-45" fmla="*/ 1219200 w 1600200"/>
              <a:gd name="connsiteY4-46" fmla="*/ 1300103 h 1919228"/>
              <a:gd name="connsiteX5-47" fmla="*/ 1600200 w 1600200"/>
              <a:gd name="connsiteY5-48" fmla="*/ 1728728 h 1919228"/>
              <a:gd name="connsiteX6-49" fmla="*/ 1038225 w 1600200"/>
              <a:gd name="connsiteY6-50" fmla="*/ 1919228 h 1919228"/>
              <a:gd name="connsiteX7-51" fmla="*/ 0 w 1600200"/>
              <a:gd name="connsiteY7-52" fmla="*/ 376178 h 1919228"/>
              <a:gd name="connsiteX8-53" fmla="*/ 371475 w 1600200"/>
              <a:gd name="connsiteY8-54" fmla="*/ 1277 h 1919228"/>
              <a:gd name="connsiteX0-55" fmla="*/ 371475 w 1600200"/>
              <a:gd name="connsiteY0-56" fmla="*/ 1544 h 1919495"/>
              <a:gd name="connsiteX1-57" fmla="*/ 628650 w 1600200"/>
              <a:gd name="connsiteY1-58" fmla="*/ 585995 h 1919495"/>
              <a:gd name="connsiteX2-59" fmla="*/ 400050 w 1600200"/>
              <a:gd name="connsiteY2-60" fmla="*/ 624095 h 1919495"/>
              <a:gd name="connsiteX3-61" fmla="*/ 1019175 w 1600200"/>
              <a:gd name="connsiteY3-62" fmla="*/ 1500395 h 1919495"/>
              <a:gd name="connsiteX4-63" fmla="*/ 1219200 w 1600200"/>
              <a:gd name="connsiteY4-64" fmla="*/ 1300370 h 1919495"/>
              <a:gd name="connsiteX5-65" fmla="*/ 1600200 w 1600200"/>
              <a:gd name="connsiteY5-66" fmla="*/ 1728995 h 1919495"/>
              <a:gd name="connsiteX6-67" fmla="*/ 1038225 w 1600200"/>
              <a:gd name="connsiteY6-68" fmla="*/ 1919495 h 1919495"/>
              <a:gd name="connsiteX7-69" fmla="*/ 0 w 1600200"/>
              <a:gd name="connsiteY7-70" fmla="*/ 376445 h 1919495"/>
              <a:gd name="connsiteX8-71" fmla="*/ 371475 w 1600200"/>
              <a:gd name="connsiteY8-72" fmla="*/ 1544 h 1919495"/>
              <a:gd name="connsiteX0-73" fmla="*/ 371475 w 1600200"/>
              <a:gd name="connsiteY0-74" fmla="*/ 1487 h 1919438"/>
              <a:gd name="connsiteX1-75" fmla="*/ 568075 w 1600200"/>
              <a:gd name="connsiteY1-76" fmla="*/ 603245 h 1919438"/>
              <a:gd name="connsiteX2-77" fmla="*/ 400050 w 1600200"/>
              <a:gd name="connsiteY2-78" fmla="*/ 624038 h 1919438"/>
              <a:gd name="connsiteX3-79" fmla="*/ 1019175 w 1600200"/>
              <a:gd name="connsiteY3-80" fmla="*/ 1500338 h 1919438"/>
              <a:gd name="connsiteX4-81" fmla="*/ 1219200 w 1600200"/>
              <a:gd name="connsiteY4-82" fmla="*/ 1300313 h 1919438"/>
              <a:gd name="connsiteX5-83" fmla="*/ 1600200 w 1600200"/>
              <a:gd name="connsiteY5-84" fmla="*/ 1728938 h 1919438"/>
              <a:gd name="connsiteX6-85" fmla="*/ 1038225 w 1600200"/>
              <a:gd name="connsiteY6-86" fmla="*/ 1919438 h 1919438"/>
              <a:gd name="connsiteX7-87" fmla="*/ 0 w 1600200"/>
              <a:gd name="connsiteY7-88" fmla="*/ 376388 h 1919438"/>
              <a:gd name="connsiteX8-89" fmla="*/ 371475 w 1600200"/>
              <a:gd name="connsiteY8-90" fmla="*/ 1487 h 1919438"/>
              <a:gd name="connsiteX0-91" fmla="*/ 371475 w 1600200"/>
              <a:gd name="connsiteY0-92" fmla="*/ 1032 h 1918983"/>
              <a:gd name="connsiteX1-93" fmla="*/ 568075 w 1600200"/>
              <a:gd name="connsiteY1-94" fmla="*/ 602790 h 1918983"/>
              <a:gd name="connsiteX2-95" fmla="*/ 400050 w 1600200"/>
              <a:gd name="connsiteY2-96" fmla="*/ 623583 h 1918983"/>
              <a:gd name="connsiteX3-97" fmla="*/ 1019175 w 1600200"/>
              <a:gd name="connsiteY3-98" fmla="*/ 1499883 h 1918983"/>
              <a:gd name="connsiteX4-99" fmla="*/ 1219200 w 1600200"/>
              <a:gd name="connsiteY4-100" fmla="*/ 1299858 h 1918983"/>
              <a:gd name="connsiteX5-101" fmla="*/ 1600200 w 1600200"/>
              <a:gd name="connsiteY5-102" fmla="*/ 1728483 h 1918983"/>
              <a:gd name="connsiteX6-103" fmla="*/ 1038225 w 1600200"/>
              <a:gd name="connsiteY6-104" fmla="*/ 1918983 h 1918983"/>
              <a:gd name="connsiteX7-105" fmla="*/ 0 w 1600200"/>
              <a:gd name="connsiteY7-106" fmla="*/ 375933 h 1918983"/>
              <a:gd name="connsiteX8-107" fmla="*/ 371475 w 1600200"/>
              <a:gd name="connsiteY8-108" fmla="*/ 1032 h 1918983"/>
              <a:gd name="connsiteX0-109" fmla="*/ 371475 w 1600200"/>
              <a:gd name="connsiteY0-110" fmla="*/ 1088 h 1919039"/>
              <a:gd name="connsiteX1-111" fmla="*/ 568075 w 1600200"/>
              <a:gd name="connsiteY1-112" fmla="*/ 602846 h 1919039"/>
              <a:gd name="connsiteX2-113" fmla="*/ 400050 w 1600200"/>
              <a:gd name="connsiteY2-114" fmla="*/ 623639 h 1919039"/>
              <a:gd name="connsiteX3-115" fmla="*/ 1019175 w 1600200"/>
              <a:gd name="connsiteY3-116" fmla="*/ 1499939 h 1919039"/>
              <a:gd name="connsiteX4-117" fmla="*/ 1219200 w 1600200"/>
              <a:gd name="connsiteY4-118" fmla="*/ 1299914 h 1919039"/>
              <a:gd name="connsiteX5-119" fmla="*/ 1600200 w 1600200"/>
              <a:gd name="connsiteY5-120" fmla="*/ 1728539 h 1919039"/>
              <a:gd name="connsiteX6-121" fmla="*/ 1038225 w 1600200"/>
              <a:gd name="connsiteY6-122" fmla="*/ 1919039 h 1919039"/>
              <a:gd name="connsiteX7-123" fmla="*/ 0 w 1600200"/>
              <a:gd name="connsiteY7-124" fmla="*/ 375989 h 1919039"/>
              <a:gd name="connsiteX8-125" fmla="*/ 371475 w 1600200"/>
              <a:gd name="connsiteY8-126" fmla="*/ 1088 h 1919039"/>
              <a:gd name="connsiteX0-127" fmla="*/ 371475 w 1600200"/>
              <a:gd name="connsiteY0-128" fmla="*/ 1088 h 1919039"/>
              <a:gd name="connsiteX1-129" fmla="*/ 568075 w 1600200"/>
              <a:gd name="connsiteY1-130" fmla="*/ 602846 h 1919039"/>
              <a:gd name="connsiteX2-131" fmla="*/ 400050 w 1600200"/>
              <a:gd name="connsiteY2-132" fmla="*/ 623639 h 1919039"/>
              <a:gd name="connsiteX3-133" fmla="*/ 1019175 w 1600200"/>
              <a:gd name="connsiteY3-134" fmla="*/ 1499939 h 1919039"/>
              <a:gd name="connsiteX4-135" fmla="*/ 1219200 w 1600200"/>
              <a:gd name="connsiteY4-136" fmla="*/ 1299914 h 1919039"/>
              <a:gd name="connsiteX5-137" fmla="*/ 1600200 w 1600200"/>
              <a:gd name="connsiteY5-138" fmla="*/ 1728539 h 1919039"/>
              <a:gd name="connsiteX6-139" fmla="*/ 1038225 w 1600200"/>
              <a:gd name="connsiteY6-140" fmla="*/ 1919039 h 1919039"/>
              <a:gd name="connsiteX7-141" fmla="*/ 0 w 1600200"/>
              <a:gd name="connsiteY7-142" fmla="*/ 375989 h 1919039"/>
              <a:gd name="connsiteX8-143" fmla="*/ 371475 w 1600200"/>
              <a:gd name="connsiteY8-144" fmla="*/ 1088 h 1919039"/>
              <a:gd name="connsiteX0-145" fmla="*/ 371475 w 1600200"/>
              <a:gd name="connsiteY0-146" fmla="*/ 1118 h 1919069"/>
              <a:gd name="connsiteX1-147" fmla="*/ 568075 w 1600200"/>
              <a:gd name="connsiteY1-148" fmla="*/ 602876 h 1919069"/>
              <a:gd name="connsiteX2-149" fmla="*/ 400050 w 1600200"/>
              <a:gd name="connsiteY2-150" fmla="*/ 623669 h 1919069"/>
              <a:gd name="connsiteX3-151" fmla="*/ 1019175 w 1600200"/>
              <a:gd name="connsiteY3-152" fmla="*/ 1499969 h 1919069"/>
              <a:gd name="connsiteX4-153" fmla="*/ 1219200 w 1600200"/>
              <a:gd name="connsiteY4-154" fmla="*/ 1299944 h 1919069"/>
              <a:gd name="connsiteX5-155" fmla="*/ 1600200 w 1600200"/>
              <a:gd name="connsiteY5-156" fmla="*/ 1728569 h 1919069"/>
              <a:gd name="connsiteX6-157" fmla="*/ 1038225 w 1600200"/>
              <a:gd name="connsiteY6-158" fmla="*/ 1919069 h 1919069"/>
              <a:gd name="connsiteX7-159" fmla="*/ 0 w 1600200"/>
              <a:gd name="connsiteY7-160" fmla="*/ 376019 h 1919069"/>
              <a:gd name="connsiteX8-161" fmla="*/ 371475 w 1600200"/>
              <a:gd name="connsiteY8-162" fmla="*/ 1118 h 1919069"/>
              <a:gd name="connsiteX0-163" fmla="*/ 371475 w 1600200"/>
              <a:gd name="connsiteY0-164" fmla="*/ 1118 h 1919069"/>
              <a:gd name="connsiteX1-165" fmla="*/ 568075 w 1600200"/>
              <a:gd name="connsiteY1-166" fmla="*/ 602876 h 1919069"/>
              <a:gd name="connsiteX2-167" fmla="*/ 408703 w 1600200"/>
              <a:gd name="connsiteY2-168" fmla="*/ 643860 h 1919069"/>
              <a:gd name="connsiteX3-169" fmla="*/ 1019175 w 1600200"/>
              <a:gd name="connsiteY3-170" fmla="*/ 1499969 h 1919069"/>
              <a:gd name="connsiteX4-171" fmla="*/ 1219200 w 1600200"/>
              <a:gd name="connsiteY4-172" fmla="*/ 1299944 h 1919069"/>
              <a:gd name="connsiteX5-173" fmla="*/ 1600200 w 1600200"/>
              <a:gd name="connsiteY5-174" fmla="*/ 1728569 h 1919069"/>
              <a:gd name="connsiteX6-175" fmla="*/ 1038225 w 1600200"/>
              <a:gd name="connsiteY6-176" fmla="*/ 1919069 h 1919069"/>
              <a:gd name="connsiteX7-177" fmla="*/ 0 w 1600200"/>
              <a:gd name="connsiteY7-178" fmla="*/ 376019 h 1919069"/>
              <a:gd name="connsiteX8-179" fmla="*/ 371475 w 1600200"/>
              <a:gd name="connsiteY8-180" fmla="*/ 1118 h 1919069"/>
              <a:gd name="connsiteX0-181" fmla="*/ 371475 w 1600200"/>
              <a:gd name="connsiteY0-182" fmla="*/ 1118 h 1919069"/>
              <a:gd name="connsiteX1-183" fmla="*/ 568075 w 1600200"/>
              <a:gd name="connsiteY1-184" fmla="*/ 602876 h 1919069"/>
              <a:gd name="connsiteX2-185" fmla="*/ 359666 w 1600200"/>
              <a:gd name="connsiteY2-186" fmla="*/ 643860 h 1919069"/>
              <a:gd name="connsiteX3-187" fmla="*/ 1019175 w 1600200"/>
              <a:gd name="connsiteY3-188" fmla="*/ 1499969 h 1919069"/>
              <a:gd name="connsiteX4-189" fmla="*/ 1219200 w 1600200"/>
              <a:gd name="connsiteY4-190" fmla="*/ 1299944 h 1919069"/>
              <a:gd name="connsiteX5-191" fmla="*/ 1600200 w 1600200"/>
              <a:gd name="connsiteY5-192" fmla="*/ 1728569 h 1919069"/>
              <a:gd name="connsiteX6-193" fmla="*/ 1038225 w 1600200"/>
              <a:gd name="connsiteY6-194" fmla="*/ 1919069 h 1919069"/>
              <a:gd name="connsiteX7-195" fmla="*/ 0 w 1600200"/>
              <a:gd name="connsiteY7-196" fmla="*/ 376019 h 1919069"/>
              <a:gd name="connsiteX8-197" fmla="*/ 371475 w 1600200"/>
              <a:gd name="connsiteY8-198" fmla="*/ 1118 h 1919069"/>
              <a:gd name="connsiteX0-199" fmla="*/ 371475 w 1600200"/>
              <a:gd name="connsiteY0-200" fmla="*/ 1118 h 1919069"/>
              <a:gd name="connsiteX1-201" fmla="*/ 568075 w 1600200"/>
              <a:gd name="connsiteY1-202" fmla="*/ 602876 h 1919069"/>
              <a:gd name="connsiteX2-203" fmla="*/ 374089 w 1600200"/>
              <a:gd name="connsiteY2-204" fmla="*/ 646744 h 1919069"/>
              <a:gd name="connsiteX3-205" fmla="*/ 1019175 w 1600200"/>
              <a:gd name="connsiteY3-206" fmla="*/ 1499969 h 1919069"/>
              <a:gd name="connsiteX4-207" fmla="*/ 1219200 w 1600200"/>
              <a:gd name="connsiteY4-208" fmla="*/ 1299944 h 1919069"/>
              <a:gd name="connsiteX5-209" fmla="*/ 1600200 w 1600200"/>
              <a:gd name="connsiteY5-210" fmla="*/ 1728569 h 1919069"/>
              <a:gd name="connsiteX6-211" fmla="*/ 1038225 w 1600200"/>
              <a:gd name="connsiteY6-212" fmla="*/ 1919069 h 1919069"/>
              <a:gd name="connsiteX7-213" fmla="*/ 0 w 1600200"/>
              <a:gd name="connsiteY7-214" fmla="*/ 376019 h 1919069"/>
              <a:gd name="connsiteX8-215" fmla="*/ 371475 w 1600200"/>
              <a:gd name="connsiteY8-216" fmla="*/ 1118 h 1919069"/>
              <a:gd name="connsiteX0-217" fmla="*/ 371475 w 1600200"/>
              <a:gd name="connsiteY0-218" fmla="*/ 1118 h 1919069"/>
              <a:gd name="connsiteX1-219" fmla="*/ 568075 w 1600200"/>
              <a:gd name="connsiteY1-220" fmla="*/ 602876 h 1919069"/>
              <a:gd name="connsiteX2-221" fmla="*/ 374089 w 1600200"/>
              <a:gd name="connsiteY2-222" fmla="*/ 646744 h 1919069"/>
              <a:gd name="connsiteX3-223" fmla="*/ 1019175 w 1600200"/>
              <a:gd name="connsiteY3-224" fmla="*/ 1499969 h 1919069"/>
              <a:gd name="connsiteX4-225" fmla="*/ 1219200 w 1600200"/>
              <a:gd name="connsiteY4-226" fmla="*/ 1299944 h 1919069"/>
              <a:gd name="connsiteX5-227" fmla="*/ 1600200 w 1600200"/>
              <a:gd name="connsiteY5-228" fmla="*/ 1728569 h 1919069"/>
              <a:gd name="connsiteX6-229" fmla="*/ 1038225 w 1600200"/>
              <a:gd name="connsiteY6-230" fmla="*/ 1919069 h 1919069"/>
              <a:gd name="connsiteX7-231" fmla="*/ 0 w 1600200"/>
              <a:gd name="connsiteY7-232" fmla="*/ 376019 h 1919069"/>
              <a:gd name="connsiteX8-233" fmla="*/ 371475 w 1600200"/>
              <a:gd name="connsiteY8-234" fmla="*/ 1118 h 1919069"/>
              <a:gd name="connsiteX0-235" fmla="*/ 371475 w 1600200"/>
              <a:gd name="connsiteY0-236" fmla="*/ 1118 h 1919069"/>
              <a:gd name="connsiteX1-237" fmla="*/ 568075 w 1600200"/>
              <a:gd name="connsiteY1-238" fmla="*/ 602876 h 1919069"/>
              <a:gd name="connsiteX2-239" fmla="*/ 374089 w 1600200"/>
              <a:gd name="connsiteY2-240" fmla="*/ 646744 h 1919069"/>
              <a:gd name="connsiteX3-241" fmla="*/ 1019175 w 1600200"/>
              <a:gd name="connsiteY3-242" fmla="*/ 1499969 h 1919069"/>
              <a:gd name="connsiteX4-243" fmla="*/ 1219200 w 1600200"/>
              <a:gd name="connsiteY4-244" fmla="*/ 1299944 h 1919069"/>
              <a:gd name="connsiteX5-245" fmla="*/ 1600200 w 1600200"/>
              <a:gd name="connsiteY5-246" fmla="*/ 1728569 h 1919069"/>
              <a:gd name="connsiteX6-247" fmla="*/ 1038225 w 1600200"/>
              <a:gd name="connsiteY6-248" fmla="*/ 1919069 h 1919069"/>
              <a:gd name="connsiteX7-249" fmla="*/ 0 w 1600200"/>
              <a:gd name="connsiteY7-250" fmla="*/ 376019 h 1919069"/>
              <a:gd name="connsiteX8-251" fmla="*/ 371475 w 1600200"/>
              <a:gd name="connsiteY8-252" fmla="*/ 1118 h 1919069"/>
              <a:gd name="connsiteX0-253" fmla="*/ 371475 w 1600200"/>
              <a:gd name="connsiteY0-254" fmla="*/ 1118 h 1919069"/>
              <a:gd name="connsiteX1-255" fmla="*/ 568075 w 1600200"/>
              <a:gd name="connsiteY1-256" fmla="*/ 602876 h 1919069"/>
              <a:gd name="connsiteX2-257" fmla="*/ 374089 w 1600200"/>
              <a:gd name="connsiteY2-258" fmla="*/ 646744 h 1919069"/>
              <a:gd name="connsiteX3-259" fmla="*/ 1019175 w 1600200"/>
              <a:gd name="connsiteY3-260" fmla="*/ 1499969 h 1919069"/>
              <a:gd name="connsiteX4-261" fmla="*/ 1219200 w 1600200"/>
              <a:gd name="connsiteY4-262" fmla="*/ 1299944 h 1919069"/>
              <a:gd name="connsiteX5-263" fmla="*/ 1600200 w 1600200"/>
              <a:gd name="connsiteY5-264" fmla="*/ 1728569 h 1919069"/>
              <a:gd name="connsiteX6-265" fmla="*/ 1038225 w 1600200"/>
              <a:gd name="connsiteY6-266" fmla="*/ 1919069 h 1919069"/>
              <a:gd name="connsiteX7-267" fmla="*/ 0 w 1600200"/>
              <a:gd name="connsiteY7-268" fmla="*/ 376019 h 1919069"/>
              <a:gd name="connsiteX8-269" fmla="*/ 371475 w 1600200"/>
              <a:gd name="connsiteY8-270" fmla="*/ 1118 h 1919069"/>
              <a:gd name="connsiteX0-271" fmla="*/ 371475 w 1600200"/>
              <a:gd name="connsiteY0-272" fmla="*/ 1118 h 1919069"/>
              <a:gd name="connsiteX1-273" fmla="*/ 568075 w 1600200"/>
              <a:gd name="connsiteY1-274" fmla="*/ 602876 h 1919069"/>
              <a:gd name="connsiteX2-275" fmla="*/ 374089 w 1600200"/>
              <a:gd name="connsiteY2-276" fmla="*/ 646744 h 1919069"/>
              <a:gd name="connsiteX3-277" fmla="*/ 1019175 w 1600200"/>
              <a:gd name="connsiteY3-278" fmla="*/ 1499969 h 1919069"/>
              <a:gd name="connsiteX4-279" fmla="*/ 1219200 w 1600200"/>
              <a:gd name="connsiteY4-280" fmla="*/ 1299944 h 1919069"/>
              <a:gd name="connsiteX5-281" fmla="*/ 1600200 w 1600200"/>
              <a:gd name="connsiteY5-282" fmla="*/ 1728569 h 1919069"/>
              <a:gd name="connsiteX6-283" fmla="*/ 1038225 w 1600200"/>
              <a:gd name="connsiteY6-284" fmla="*/ 1919069 h 1919069"/>
              <a:gd name="connsiteX7-285" fmla="*/ 0 w 1600200"/>
              <a:gd name="connsiteY7-286" fmla="*/ 376019 h 1919069"/>
              <a:gd name="connsiteX8-287" fmla="*/ 371475 w 1600200"/>
              <a:gd name="connsiteY8-288" fmla="*/ 1118 h 1919069"/>
              <a:gd name="connsiteX0-289" fmla="*/ 371475 w 1600200"/>
              <a:gd name="connsiteY0-290" fmla="*/ 1118 h 1919069"/>
              <a:gd name="connsiteX1-291" fmla="*/ 568075 w 1600200"/>
              <a:gd name="connsiteY1-292" fmla="*/ 602876 h 1919069"/>
              <a:gd name="connsiteX2-293" fmla="*/ 374089 w 1600200"/>
              <a:gd name="connsiteY2-294" fmla="*/ 646744 h 1919069"/>
              <a:gd name="connsiteX3-295" fmla="*/ 1019175 w 1600200"/>
              <a:gd name="connsiteY3-296" fmla="*/ 1499969 h 1919069"/>
              <a:gd name="connsiteX4-297" fmla="*/ 1219200 w 1600200"/>
              <a:gd name="connsiteY4-298" fmla="*/ 1299944 h 1919069"/>
              <a:gd name="connsiteX5-299" fmla="*/ 1600200 w 1600200"/>
              <a:gd name="connsiteY5-300" fmla="*/ 1728569 h 1919069"/>
              <a:gd name="connsiteX6-301" fmla="*/ 1038225 w 1600200"/>
              <a:gd name="connsiteY6-302" fmla="*/ 1919069 h 1919069"/>
              <a:gd name="connsiteX7-303" fmla="*/ 0 w 1600200"/>
              <a:gd name="connsiteY7-304" fmla="*/ 376019 h 1919069"/>
              <a:gd name="connsiteX8-305" fmla="*/ 371475 w 1600200"/>
              <a:gd name="connsiteY8-306" fmla="*/ 1118 h 1919069"/>
              <a:gd name="connsiteX0-307" fmla="*/ 371475 w 1600200"/>
              <a:gd name="connsiteY0-308" fmla="*/ 1118 h 1919069"/>
              <a:gd name="connsiteX1-309" fmla="*/ 568075 w 1600200"/>
              <a:gd name="connsiteY1-310" fmla="*/ 602876 h 1919069"/>
              <a:gd name="connsiteX2-311" fmla="*/ 374089 w 1600200"/>
              <a:gd name="connsiteY2-312" fmla="*/ 646744 h 1919069"/>
              <a:gd name="connsiteX3-313" fmla="*/ 1019175 w 1600200"/>
              <a:gd name="connsiteY3-314" fmla="*/ 1499969 h 1919069"/>
              <a:gd name="connsiteX4-315" fmla="*/ 1219200 w 1600200"/>
              <a:gd name="connsiteY4-316" fmla="*/ 1299944 h 1919069"/>
              <a:gd name="connsiteX5-317" fmla="*/ 1600200 w 1600200"/>
              <a:gd name="connsiteY5-318" fmla="*/ 1728569 h 1919069"/>
              <a:gd name="connsiteX6-319" fmla="*/ 1038225 w 1600200"/>
              <a:gd name="connsiteY6-320" fmla="*/ 1919069 h 1919069"/>
              <a:gd name="connsiteX7-321" fmla="*/ 0 w 1600200"/>
              <a:gd name="connsiteY7-322" fmla="*/ 376019 h 1919069"/>
              <a:gd name="connsiteX8-323" fmla="*/ 371475 w 1600200"/>
              <a:gd name="connsiteY8-324" fmla="*/ 1118 h 1919069"/>
              <a:gd name="connsiteX0-325" fmla="*/ 371475 w 1600200"/>
              <a:gd name="connsiteY0-326" fmla="*/ 1118 h 1919069"/>
              <a:gd name="connsiteX1-327" fmla="*/ 568075 w 1600200"/>
              <a:gd name="connsiteY1-328" fmla="*/ 602876 h 1919069"/>
              <a:gd name="connsiteX2-329" fmla="*/ 374089 w 1600200"/>
              <a:gd name="connsiteY2-330" fmla="*/ 646744 h 1919069"/>
              <a:gd name="connsiteX3-331" fmla="*/ 970138 w 1600200"/>
              <a:gd name="connsiteY3-332" fmla="*/ 1517276 h 1919069"/>
              <a:gd name="connsiteX4-333" fmla="*/ 1219200 w 1600200"/>
              <a:gd name="connsiteY4-334" fmla="*/ 1299944 h 1919069"/>
              <a:gd name="connsiteX5-335" fmla="*/ 1600200 w 1600200"/>
              <a:gd name="connsiteY5-336" fmla="*/ 1728569 h 1919069"/>
              <a:gd name="connsiteX6-337" fmla="*/ 1038225 w 1600200"/>
              <a:gd name="connsiteY6-338" fmla="*/ 1919069 h 1919069"/>
              <a:gd name="connsiteX7-339" fmla="*/ 0 w 1600200"/>
              <a:gd name="connsiteY7-340" fmla="*/ 376019 h 1919069"/>
              <a:gd name="connsiteX8-341" fmla="*/ 371475 w 1600200"/>
              <a:gd name="connsiteY8-342" fmla="*/ 1118 h 1919069"/>
              <a:gd name="connsiteX0-343" fmla="*/ 371475 w 1600200"/>
              <a:gd name="connsiteY0-344" fmla="*/ 1118 h 1919069"/>
              <a:gd name="connsiteX1-345" fmla="*/ 568075 w 1600200"/>
              <a:gd name="connsiteY1-346" fmla="*/ 602876 h 1919069"/>
              <a:gd name="connsiteX2-347" fmla="*/ 374089 w 1600200"/>
              <a:gd name="connsiteY2-348" fmla="*/ 646744 h 1919069"/>
              <a:gd name="connsiteX3-349" fmla="*/ 1010522 w 1600200"/>
              <a:gd name="connsiteY3-350" fmla="*/ 1534584 h 1919069"/>
              <a:gd name="connsiteX4-351" fmla="*/ 1219200 w 1600200"/>
              <a:gd name="connsiteY4-352" fmla="*/ 1299944 h 1919069"/>
              <a:gd name="connsiteX5-353" fmla="*/ 1600200 w 1600200"/>
              <a:gd name="connsiteY5-354" fmla="*/ 1728569 h 1919069"/>
              <a:gd name="connsiteX6-355" fmla="*/ 1038225 w 1600200"/>
              <a:gd name="connsiteY6-356" fmla="*/ 1919069 h 1919069"/>
              <a:gd name="connsiteX7-357" fmla="*/ 0 w 1600200"/>
              <a:gd name="connsiteY7-358" fmla="*/ 376019 h 1919069"/>
              <a:gd name="connsiteX8-359" fmla="*/ 371475 w 1600200"/>
              <a:gd name="connsiteY8-360" fmla="*/ 1118 h 1919069"/>
              <a:gd name="connsiteX0-361" fmla="*/ 371475 w 1600200"/>
              <a:gd name="connsiteY0-362" fmla="*/ 1118 h 1919069"/>
              <a:gd name="connsiteX1-363" fmla="*/ 568075 w 1600200"/>
              <a:gd name="connsiteY1-364" fmla="*/ 602876 h 1919069"/>
              <a:gd name="connsiteX2-365" fmla="*/ 374089 w 1600200"/>
              <a:gd name="connsiteY2-366" fmla="*/ 646744 h 1919069"/>
              <a:gd name="connsiteX3-367" fmla="*/ 996099 w 1600200"/>
              <a:gd name="connsiteY3-368" fmla="*/ 1546122 h 1919069"/>
              <a:gd name="connsiteX4-369" fmla="*/ 1219200 w 1600200"/>
              <a:gd name="connsiteY4-370" fmla="*/ 1299944 h 1919069"/>
              <a:gd name="connsiteX5-371" fmla="*/ 1600200 w 1600200"/>
              <a:gd name="connsiteY5-372" fmla="*/ 1728569 h 1919069"/>
              <a:gd name="connsiteX6-373" fmla="*/ 1038225 w 1600200"/>
              <a:gd name="connsiteY6-374" fmla="*/ 1919069 h 1919069"/>
              <a:gd name="connsiteX7-375" fmla="*/ 0 w 1600200"/>
              <a:gd name="connsiteY7-376" fmla="*/ 376019 h 1919069"/>
              <a:gd name="connsiteX8-377" fmla="*/ 371475 w 1600200"/>
              <a:gd name="connsiteY8-378" fmla="*/ 1118 h 1919069"/>
              <a:gd name="connsiteX0-379" fmla="*/ 371475 w 1600200"/>
              <a:gd name="connsiteY0-380" fmla="*/ 1118 h 1919069"/>
              <a:gd name="connsiteX1-381" fmla="*/ 568075 w 1600200"/>
              <a:gd name="connsiteY1-382" fmla="*/ 602876 h 1919069"/>
              <a:gd name="connsiteX2-383" fmla="*/ 374089 w 1600200"/>
              <a:gd name="connsiteY2-384" fmla="*/ 646744 h 1919069"/>
              <a:gd name="connsiteX3-385" fmla="*/ 987445 w 1600200"/>
              <a:gd name="connsiteY3-386" fmla="*/ 1528815 h 1919069"/>
              <a:gd name="connsiteX4-387" fmla="*/ 1219200 w 1600200"/>
              <a:gd name="connsiteY4-388" fmla="*/ 1299944 h 1919069"/>
              <a:gd name="connsiteX5-389" fmla="*/ 1600200 w 1600200"/>
              <a:gd name="connsiteY5-390" fmla="*/ 1728569 h 1919069"/>
              <a:gd name="connsiteX6-391" fmla="*/ 1038225 w 1600200"/>
              <a:gd name="connsiteY6-392" fmla="*/ 1919069 h 1919069"/>
              <a:gd name="connsiteX7-393" fmla="*/ 0 w 1600200"/>
              <a:gd name="connsiteY7-394" fmla="*/ 376019 h 1919069"/>
              <a:gd name="connsiteX8-395" fmla="*/ 371475 w 1600200"/>
              <a:gd name="connsiteY8-396" fmla="*/ 1118 h 1919069"/>
              <a:gd name="connsiteX0-397" fmla="*/ 371475 w 1600200"/>
              <a:gd name="connsiteY0-398" fmla="*/ 1118 h 1919069"/>
              <a:gd name="connsiteX1-399" fmla="*/ 568075 w 1600200"/>
              <a:gd name="connsiteY1-400" fmla="*/ 602876 h 1919069"/>
              <a:gd name="connsiteX2-401" fmla="*/ 374089 w 1600200"/>
              <a:gd name="connsiteY2-402" fmla="*/ 646744 h 1919069"/>
              <a:gd name="connsiteX3-403" fmla="*/ 987445 w 1600200"/>
              <a:gd name="connsiteY3-404" fmla="*/ 1528815 h 1919069"/>
              <a:gd name="connsiteX4-405" fmla="*/ 1219200 w 1600200"/>
              <a:gd name="connsiteY4-406" fmla="*/ 1299944 h 1919069"/>
              <a:gd name="connsiteX5-407" fmla="*/ 1600200 w 1600200"/>
              <a:gd name="connsiteY5-408" fmla="*/ 1728569 h 1919069"/>
              <a:gd name="connsiteX6-409" fmla="*/ 1038225 w 1600200"/>
              <a:gd name="connsiteY6-410" fmla="*/ 1919069 h 1919069"/>
              <a:gd name="connsiteX7-411" fmla="*/ 0 w 1600200"/>
              <a:gd name="connsiteY7-412" fmla="*/ 376019 h 1919069"/>
              <a:gd name="connsiteX8-413" fmla="*/ 371475 w 1600200"/>
              <a:gd name="connsiteY8-414" fmla="*/ 1118 h 1919069"/>
              <a:gd name="connsiteX0-415" fmla="*/ 371475 w 1600200"/>
              <a:gd name="connsiteY0-416" fmla="*/ 1118 h 1919069"/>
              <a:gd name="connsiteX1-417" fmla="*/ 568075 w 1600200"/>
              <a:gd name="connsiteY1-418" fmla="*/ 602876 h 1919069"/>
              <a:gd name="connsiteX2-419" fmla="*/ 374089 w 1600200"/>
              <a:gd name="connsiteY2-420" fmla="*/ 646744 h 1919069"/>
              <a:gd name="connsiteX3-421" fmla="*/ 987445 w 1600200"/>
              <a:gd name="connsiteY3-422" fmla="*/ 1528815 h 1919069"/>
              <a:gd name="connsiteX4-423" fmla="*/ 1219200 w 1600200"/>
              <a:gd name="connsiteY4-424" fmla="*/ 1299944 h 1919069"/>
              <a:gd name="connsiteX5-425" fmla="*/ 1600200 w 1600200"/>
              <a:gd name="connsiteY5-426" fmla="*/ 1728569 h 1919069"/>
              <a:gd name="connsiteX6-427" fmla="*/ 1038225 w 1600200"/>
              <a:gd name="connsiteY6-428" fmla="*/ 1919069 h 1919069"/>
              <a:gd name="connsiteX7-429" fmla="*/ 0 w 1600200"/>
              <a:gd name="connsiteY7-430" fmla="*/ 376019 h 1919069"/>
              <a:gd name="connsiteX8-431" fmla="*/ 371475 w 1600200"/>
              <a:gd name="connsiteY8-432" fmla="*/ 1118 h 1919069"/>
              <a:gd name="connsiteX0-433" fmla="*/ 371475 w 1600200"/>
              <a:gd name="connsiteY0-434" fmla="*/ 1118 h 1919069"/>
              <a:gd name="connsiteX1-435" fmla="*/ 568075 w 1600200"/>
              <a:gd name="connsiteY1-436" fmla="*/ 602876 h 1919069"/>
              <a:gd name="connsiteX2-437" fmla="*/ 374089 w 1600200"/>
              <a:gd name="connsiteY2-438" fmla="*/ 646744 h 1919069"/>
              <a:gd name="connsiteX3-439" fmla="*/ 987445 w 1600200"/>
              <a:gd name="connsiteY3-440" fmla="*/ 1528815 h 1919069"/>
              <a:gd name="connsiteX4-441" fmla="*/ 1219200 w 1600200"/>
              <a:gd name="connsiteY4-442" fmla="*/ 1299944 h 1919069"/>
              <a:gd name="connsiteX5-443" fmla="*/ 1600200 w 1600200"/>
              <a:gd name="connsiteY5-444" fmla="*/ 1728569 h 1919069"/>
              <a:gd name="connsiteX6-445" fmla="*/ 1038225 w 1600200"/>
              <a:gd name="connsiteY6-446" fmla="*/ 1919069 h 1919069"/>
              <a:gd name="connsiteX7-447" fmla="*/ 0 w 1600200"/>
              <a:gd name="connsiteY7-448" fmla="*/ 376019 h 1919069"/>
              <a:gd name="connsiteX8-449" fmla="*/ 371475 w 1600200"/>
              <a:gd name="connsiteY8-450" fmla="*/ 1118 h 1919069"/>
              <a:gd name="connsiteX0-451" fmla="*/ 371475 w 1600200"/>
              <a:gd name="connsiteY0-452" fmla="*/ 1118 h 1919069"/>
              <a:gd name="connsiteX1-453" fmla="*/ 568075 w 1600200"/>
              <a:gd name="connsiteY1-454" fmla="*/ 602876 h 1919069"/>
              <a:gd name="connsiteX2-455" fmla="*/ 374089 w 1600200"/>
              <a:gd name="connsiteY2-456" fmla="*/ 646744 h 1919069"/>
              <a:gd name="connsiteX3-457" fmla="*/ 987445 w 1600200"/>
              <a:gd name="connsiteY3-458" fmla="*/ 1528815 h 1919069"/>
              <a:gd name="connsiteX4-459" fmla="*/ 1173048 w 1600200"/>
              <a:gd name="connsiteY4-460" fmla="*/ 1311482 h 1919069"/>
              <a:gd name="connsiteX5-461" fmla="*/ 1600200 w 1600200"/>
              <a:gd name="connsiteY5-462" fmla="*/ 1728569 h 1919069"/>
              <a:gd name="connsiteX6-463" fmla="*/ 1038225 w 1600200"/>
              <a:gd name="connsiteY6-464" fmla="*/ 1919069 h 1919069"/>
              <a:gd name="connsiteX7-465" fmla="*/ 0 w 1600200"/>
              <a:gd name="connsiteY7-466" fmla="*/ 376019 h 1919069"/>
              <a:gd name="connsiteX8-467" fmla="*/ 371475 w 1600200"/>
              <a:gd name="connsiteY8-468" fmla="*/ 1118 h 1919069"/>
              <a:gd name="connsiteX0-469" fmla="*/ 371475 w 1600200"/>
              <a:gd name="connsiteY0-470" fmla="*/ 1118 h 1919069"/>
              <a:gd name="connsiteX1-471" fmla="*/ 568075 w 1600200"/>
              <a:gd name="connsiteY1-472" fmla="*/ 602876 h 1919069"/>
              <a:gd name="connsiteX2-473" fmla="*/ 374089 w 1600200"/>
              <a:gd name="connsiteY2-474" fmla="*/ 646744 h 1919069"/>
              <a:gd name="connsiteX3-475" fmla="*/ 987445 w 1600200"/>
              <a:gd name="connsiteY3-476" fmla="*/ 1528815 h 1919069"/>
              <a:gd name="connsiteX4-477" fmla="*/ 1173048 w 1600200"/>
              <a:gd name="connsiteY4-478" fmla="*/ 1311482 h 1919069"/>
              <a:gd name="connsiteX5-479" fmla="*/ 1600200 w 1600200"/>
              <a:gd name="connsiteY5-480" fmla="*/ 1728569 h 1919069"/>
              <a:gd name="connsiteX6-481" fmla="*/ 1038225 w 1600200"/>
              <a:gd name="connsiteY6-482" fmla="*/ 1919069 h 1919069"/>
              <a:gd name="connsiteX7-483" fmla="*/ 0 w 1600200"/>
              <a:gd name="connsiteY7-484" fmla="*/ 376019 h 1919069"/>
              <a:gd name="connsiteX8-485" fmla="*/ 371475 w 1600200"/>
              <a:gd name="connsiteY8-486" fmla="*/ 1118 h 1919069"/>
              <a:gd name="connsiteX0-487" fmla="*/ 371475 w 1600200"/>
              <a:gd name="connsiteY0-488" fmla="*/ 1118 h 1919069"/>
              <a:gd name="connsiteX1-489" fmla="*/ 568075 w 1600200"/>
              <a:gd name="connsiteY1-490" fmla="*/ 602876 h 1919069"/>
              <a:gd name="connsiteX2-491" fmla="*/ 374089 w 1600200"/>
              <a:gd name="connsiteY2-492" fmla="*/ 646744 h 1919069"/>
              <a:gd name="connsiteX3-493" fmla="*/ 987445 w 1600200"/>
              <a:gd name="connsiteY3-494" fmla="*/ 1528815 h 1919069"/>
              <a:gd name="connsiteX4-495" fmla="*/ 1173048 w 1600200"/>
              <a:gd name="connsiteY4-496" fmla="*/ 1311482 h 1919069"/>
              <a:gd name="connsiteX5-497" fmla="*/ 1600200 w 1600200"/>
              <a:gd name="connsiteY5-498" fmla="*/ 1728569 h 1919069"/>
              <a:gd name="connsiteX6-499" fmla="*/ 1038225 w 1600200"/>
              <a:gd name="connsiteY6-500" fmla="*/ 1919069 h 1919069"/>
              <a:gd name="connsiteX7-501" fmla="*/ 0 w 1600200"/>
              <a:gd name="connsiteY7-502" fmla="*/ 376019 h 1919069"/>
              <a:gd name="connsiteX8-503" fmla="*/ 371475 w 1600200"/>
              <a:gd name="connsiteY8-504" fmla="*/ 1118 h 1919069"/>
              <a:gd name="connsiteX0-505" fmla="*/ 371475 w 1600200"/>
              <a:gd name="connsiteY0-506" fmla="*/ 1118 h 1919069"/>
              <a:gd name="connsiteX1-507" fmla="*/ 568075 w 1600200"/>
              <a:gd name="connsiteY1-508" fmla="*/ 602876 h 1919069"/>
              <a:gd name="connsiteX2-509" fmla="*/ 374089 w 1600200"/>
              <a:gd name="connsiteY2-510" fmla="*/ 646744 h 1919069"/>
              <a:gd name="connsiteX3-511" fmla="*/ 987445 w 1600200"/>
              <a:gd name="connsiteY3-512" fmla="*/ 1528815 h 1919069"/>
              <a:gd name="connsiteX4-513" fmla="*/ 1173048 w 1600200"/>
              <a:gd name="connsiteY4-514" fmla="*/ 1311482 h 1919069"/>
              <a:gd name="connsiteX5-515" fmla="*/ 1600200 w 1600200"/>
              <a:gd name="connsiteY5-516" fmla="*/ 1728569 h 1919069"/>
              <a:gd name="connsiteX6-517" fmla="*/ 1038225 w 1600200"/>
              <a:gd name="connsiteY6-518" fmla="*/ 1919069 h 1919069"/>
              <a:gd name="connsiteX7-519" fmla="*/ 0 w 1600200"/>
              <a:gd name="connsiteY7-520" fmla="*/ 376019 h 1919069"/>
              <a:gd name="connsiteX8-521" fmla="*/ 371475 w 1600200"/>
              <a:gd name="connsiteY8-522" fmla="*/ 1118 h 1919069"/>
              <a:gd name="connsiteX0-523" fmla="*/ 371475 w 1588662"/>
              <a:gd name="connsiteY0-524" fmla="*/ 1118 h 1919069"/>
              <a:gd name="connsiteX1-525" fmla="*/ 568075 w 1588662"/>
              <a:gd name="connsiteY1-526" fmla="*/ 602876 h 1919069"/>
              <a:gd name="connsiteX2-527" fmla="*/ 374089 w 1588662"/>
              <a:gd name="connsiteY2-528" fmla="*/ 646744 h 1919069"/>
              <a:gd name="connsiteX3-529" fmla="*/ 987445 w 1588662"/>
              <a:gd name="connsiteY3-530" fmla="*/ 1528815 h 1919069"/>
              <a:gd name="connsiteX4-531" fmla="*/ 1173048 w 1588662"/>
              <a:gd name="connsiteY4-532" fmla="*/ 1311482 h 1919069"/>
              <a:gd name="connsiteX5-533" fmla="*/ 1588662 w 1588662"/>
              <a:gd name="connsiteY5-534" fmla="*/ 1699723 h 1919069"/>
              <a:gd name="connsiteX6-535" fmla="*/ 1038225 w 1588662"/>
              <a:gd name="connsiteY6-536" fmla="*/ 1919069 h 1919069"/>
              <a:gd name="connsiteX7-537" fmla="*/ 0 w 1588662"/>
              <a:gd name="connsiteY7-538" fmla="*/ 376019 h 1919069"/>
              <a:gd name="connsiteX8-539" fmla="*/ 371475 w 1588662"/>
              <a:gd name="connsiteY8-540" fmla="*/ 1118 h 1919069"/>
              <a:gd name="connsiteX0-541" fmla="*/ 371475 w 1600166"/>
              <a:gd name="connsiteY0-542" fmla="*/ 1118 h 1919069"/>
              <a:gd name="connsiteX1-543" fmla="*/ 568075 w 1600166"/>
              <a:gd name="connsiteY1-544" fmla="*/ 602876 h 1919069"/>
              <a:gd name="connsiteX2-545" fmla="*/ 374089 w 1600166"/>
              <a:gd name="connsiteY2-546" fmla="*/ 646744 h 1919069"/>
              <a:gd name="connsiteX3-547" fmla="*/ 987445 w 1600166"/>
              <a:gd name="connsiteY3-548" fmla="*/ 1528815 h 1919069"/>
              <a:gd name="connsiteX4-549" fmla="*/ 1173048 w 1600166"/>
              <a:gd name="connsiteY4-550" fmla="*/ 1311482 h 1919069"/>
              <a:gd name="connsiteX5-551" fmla="*/ 1588662 w 1600166"/>
              <a:gd name="connsiteY5-552" fmla="*/ 1699723 h 1919069"/>
              <a:gd name="connsiteX6-553" fmla="*/ 1038225 w 1600166"/>
              <a:gd name="connsiteY6-554" fmla="*/ 1919069 h 1919069"/>
              <a:gd name="connsiteX7-555" fmla="*/ 0 w 1600166"/>
              <a:gd name="connsiteY7-556" fmla="*/ 376019 h 1919069"/>
              <a:gd name="connsiteX8-557" fmla="*/ 371475 w 1600166"/>
              <a:gd name="connsiteY8-558" fmla="*/ 1118 h 1919069"/>
              <a:gd name="connsiteX0-559" fmla="*/ 371475 w 1600166"/>
              <a:gd name="connsiteY0-560" fmla="*/ 1118 h 1919069"/>
              <a:gd name="connsiteX1-561" fmla="*/ 568075 w 1600166"/>
              <a:gd name="connsiteY1-562" fmla="*/ 602876 h 1919069"/>
              <a:gd name="connsiteX2-563" fmla="*/ 374089 w 1600166"/>
              <a:gd name="connsiteY2-564" fmla="*/ 646744 h 1919069"/>
              <a:gd name="connsiteX3-565" fmla="*/ 987445 w 1600166"/>
              <a:gd name="connsiteY3-566" fmla="*/ 1528815 h 1919069"/>
              <a:gd name="connsiteX4-567" fmla="*/ 1173048 w 1600166"/>
              <a:gd name="connsiteY4-568" fmla="*/ 1311482 h 1919069"/>
              <a:gd name="connsiteX5-569" fmla="*/ 1588662 w 1600166"/>
              <a:gd name="connsiteY5-570" fmla="*/ 1699723 h 1919069"/>
              <a:gd name="connsiteX6-571" fmla="*/ 1038225 w 1600166"/>
              <a:gd name="connsiteY6-572" fmla="*/ 1919069 h 1919069"/>
              <a:gd name="connsiteX7-573" fmla="*/ 0 w 1600166"/>
              <a:gd name="connsiteY7-574" fmla="*/ 376019 h 1919069"/>
              <a:gd name="connsiteX8-575" fmla="*/ 371475 w 1600166"/>
              <a:gd name="connsiteY8-576" fmla="*/ 1118 h 1919069"/>
              <a:gd name="connsiteX0-577" fmla="*/ 371475 w 1596260"/>
              <a:gd name="connsiteY0-578" fmla="*/ 1118 h 1919069"/>
              <a:gd name="connsiteX1-579" fmla="*/ 568075 w 1596260"/>
              <a:gd name="connsiteY1-580" fmla="*/ 602876 h 1919069"/>
              <a:gd name="connsiteX2-581" fmla="*/ 374089 w 1596260"/>
              <a:gd name="connsiteY2-582" fmla="*/ 646744 h 1919069"/>
              <a:gd name="connsiteX3-583" fmla="*/ 987445 w 1596260"/>
              <a:gd name="connsiteY3-584" fmla="*/ 1528815 h 1919069"/>
              <a:gd name="connsiteX4-585" fmla="*/ 1173048 w 1596260"/>
              <a:gd name="connsiteY4-586" fmla="*/ 1311482 h 1919069"/>
              <a:gd name="connsiteX5-587" fmla="*/ 1588662 w 1596260"/>
              <a:gd name="connsiteY5-588" fmla="*/ 1699723 h 1919069"/>
              <a:gd name="connsiteX6-589" fmla="*/ 1038225 w 1596260"/>
              <a:gd name="connsiteY6-590" fmla="*/ 1919069 h 1919069"/>
              <a:gd name="connsiteX7-591" fmla="*/ 0 w 1596260"/>
              <a:gd name="connsiteY7-592" fmla="*/ 376019 h 1919069"/>
              <a:gd name="connsiteX8-593" fmla="*/ 371475 w 1596260"/>
              <a:gd name="connsiteY8-594" fmla="*/ 1118 h 1919069"/>
              <a:gd name="connsiteX0-595" fmla="*/ 371475 w 1596260"/>
              <a:gd name="connsiteY0-596" fmla="*/ 1118 h 1919069"/>
              <a:gd name="connsiteX1-597" fmla="*/ 568075 w 1596260"/>
              <a:gd name="connsiteY1-598" fmla="*/ 602876 h 1919069"/>
              <a:gd name="connsiteX2-599" fmla="*/ 374089 w 1596260"/>
              <a:gd name="connsiteY2-600" fmla="*/ 646744 h 1919069"/>
              <a:gd name="connsiteX3-601" fmla="*/ 987445 w 1596260"/>
              <a:gd name="connsiteY3-602" fmla="*/ 1528815 h 1919069"/>
              <a:gd name="connsiteX4-603" fmla="*/ 1173048 w 1596260"/>
              <a:gd name="connsiteY4-604" fmla="*/ 1311482 h 1919069"/>
              <a:gd name="connsiteX5-605" fmla="*/ 1588662 w 1596260"/>
              <a:gd name="connsiteY5-606" fmla="*/ 1699723 h 1919069"/>
              <a:gd name="connsiteX6-607" fmla="*/ 1038225 w 1596260"/>
              <a:gd name="connsiteY6-608" fmla="*/ 1919069 h 1919069"/>
              <a:gd name="connsiteX7-609" fmla="*/ 0 w 1596260"/>
              <a:gd name="connsiteY7-610" fmla="*/ 376019 h 1919069"/>
              <a:gd name="connsiteX8-611" fmla="*/ 371475 w 1596260"/>
              <a:gd name="connsiteY8-612" fmla="*/ 1118 h 1919069"/>
              <a:gd name="connsiteX0-613" fmla="*/ 371475 w 1596260"/>
              <a:gd name="connsiteY0-614" fmla="*/ 1118 h 1946976"/>
              <a:gd name="connsiteX1-615" fmla="*/ 568075 w 1596260"/>
              <a:gd name="connsiteY1-616" fmla="*/ 602876 h 1946976"/>
              <a:gd name="connsiteX2-617" fmla="*/ 374089 w 1596260"/>
              <a:gd name="connsiteY2-618" fmla="*/ 646744 h 1946976"/>
              <a:gd name="connsiteX3-619" fmla="*/ 987445 w 1596260"/>
              <a:gd name="connsiteY3-620" fmla="*/ 1528815 h 1946976"/>
              <a:gd name="connsiteX4-621" fmla="*/ 1173048 w 1596260"/>
              <a:gd name="connsiteY4-622" fmla="*/ 1311482 h 1946976"/>
              <a:gd name="connsiteX5-623" fmla="*/ 1588662 w 1596260"/>
              <a:gd name="connsiteY5-624" fmla="*/ 1699723 h 1946976"/>
              <a:gd name="connsiteX6-625" fmla="*/ 1038225 w 1596260"/>
              <a:gd name="connsiteY6-626" fmla="*/ 1919069 h 1946976"/>
              <a:gd name="connsiteX7-627" fmla="*/ 0 w 1596260"/>
              <a:gd name="connsiteY7-628" fmla="*/ 376019 h 1946976"/>
              <a:gd name="connsiteX8-629" fmla="*/ 371475 w 1596260"/>
              <a:gd name="connsiteY8-630" fmla="*/ 1118 h 1946976"/>
              <a:gd name="connsiteX0-631" fmla="*/ 357053 w 1581838"/>
              <a:gd name="connsiteY0-632" fmla="*/ 1118 h 1946976"/>
              <a:gd name="connsiteX1-633" fmla="*/ 553653 w 1581838"/>
              <a:gd name="connsiteY1-634" fmla="*/ 602876 h 1946976"/>
              <a:gd name="connsiteX2-635" fmla="*/ 359667 w 1581838"/>
              <a:gd name="connsiteY2-636" fmla="*/ 646744 h 1946976"/>
              <a:gd name="connsiteX3-637" fmla="*/ 973023 w 1581838"/>
              <a:gd name="connsiteY3-638" fmla="*/ 1528815 h 1946976"/>
              <a:gd name="connsiteX4-639" fmla="*/ 1158626 w 1581838"/>
              <a:gd name="connsiteY4-640" fmla="*/ 1311482 h 1946976"/>
              <a:gd name="connsiteX5-641" fmla="*/ 1574240 w 1581838"/>
              <a:gd name="connsiteY5-642" fmla="*/ 1699723 h 1946976"/>
              <a:gd name="connsiteX6-643" fmla="*/ 1023803 w 1581838"/>
              <a:gd name="connsiteY6-644" fmla="*/ 1919069 h 1946976"/>
              <a:gd name="connsiteX7-645" fmla="*/ 0 w 1581838"/>
              <a:gd name="connsiteY7-646" fmla="*/ 378903 h 1946976"/>
              <a:gd name="connsiteX8-647" fmla="*/ 357053 w 1581838"/>
              <a:gd name="connsiteY8-648" fmla="*/ 1118 h 1946976"/>
              <a:gd name="connsiteX0-649" fmla="*/ 357053 w 1581838"/>
              <a:gd name="connsiteY0-650" fmla="*/ 1118 h 1946976"/>
              <a:gd name="connsiteX1-651" fmla="*/ 553653 w 1581838"/>
              <a:gd name="connsiteY1-652" fmla="*/ 602876 h 1946976"/>
              <a:gd name="connsiteX2-653" fmla="*/ 359667 w 1581838"/>
              <a:gd name="connsiteY2-654" fmla="*/ 646744 h 1946976"/>
              <a:gd name="connsiteX3-655" fmla="*/ 973023 w 1581838"/>
              <a:gd name="connsiteY3-656" fmla="*/ 1528815 h 1946976"/>
              <a:gd name="connsiteX4-657" fmla="*/ 1158626 w 1581838"/>
              <a:gd name="connsiteY4-658" fmla="*/ 1311482 h 1946976"/>
              <a:gd name="connsiteX5-659" fmla="*/ 1574240 w 1581838"/>
              <a:gd name="connsiteY5-660" fmla="*/ 1699723 h 1946976"/>
              <a:gd name="connsiteX6-661" fmla="*/ 1023803 w 1581838"/>
              <a:gd name="connsiteY6-662" fmla="*/ 1919069 h 1946976"/>
              <a:gd name="connsiteX7-663" fmla="*/ 0 w 1581838"/>
              <a:gd name="connsiteY7-664" fmla="*/ 378903 h 1946976"/>
              <a:gd name="connsiteX8-665" fmla="*/ 357053 w 1581838"/>
              <a:gd name="connsiteY8-666" fmla="*/ 1118 h 1946976"/>
              <a:gd name="connsiteX0-667" fmla="*/ 357053 w 1581838"/>
              <a:gd name="connsiteY0-668" fmla="*/ 1118 h 1946976"/>
              <a:gd name="connsiteX1-669" fmla="*/ 553653 w 1581838"/>
              <a:gd name="connsiteY1-670" fmla="*/ 602876 h 1946976"/>
              <a:gd name="connsiteX2-671" fmla="*/ 359667 w 1581838"/>
              <a:gd name="connsiteY2-672" fmla="*/ 646744 h 1946976"/>
              <a:gd name="connsiteX3-673" fmla="*/ 973023 w 1581838"/>
              <a:gd name="connsiteY3-674" fmla="*/ 1528815 h 1946976"/>
              <a:gd name="connsiteX4-675" fmla="*/ 1158626 w 1581838"/>
              <a:gd name="connsiteY4-676" fmla="*/ 1311482 h 1946976"/>
              <a:gd name="connsiteX5-677" fmla="*/ 1574240 w 1581838"/>
              <a:gd name="connsiteY5-678" fmla="*/ 1699723 h 1946976"/>
              <a:gd name="connsiteX6-679" fmla="*/ 1023803 w 1581838"/>
              <a:gd name="connsiteY6-680" fmla="*/ 1919069 h 1946976"/>
              <a:gd name="connsiteX7-681" fmla="*/ 0 w 1581838"/>
              <a:gd name="connsiteY7-682" fmla="*/ 378903 h 1946976"/>
              <a:gd name="connsiteX8-683" fmla="*/ 357053 w 1581838"/>
              <a:gd name="connsiteY8-684" fmla="*/ 1118 h 1946976"/>
              <a:gd name="connsiteX0-685" fmla="*/ 333976 w 1558761"/>
              <a:gd name="connsiteY0-686" fmla="*/ 1118 h 1946976"/>
              <a:gd name="connsiteX1-687" fmla="*/ 530576 w 1558761"/>
              <a:gd name="connsiteY1-688" fmla="*/ 602876 h 1946976"/>
              <a:gd name="connsiteX2-689" fmla="*/ 336590 w 1558761"/>
              <a:gd name="connsiteY2-690" fmla="*/ 646744 h 1946976"/>
              <a:gd name="connsiteX3-691" fmla="*/ 949946 w 1558761"/>
              <a:gd name="connsiteY3-692" fmla="*/ 1528815 h 1946976"/>
              <a:gd name="connsiteX4-693" fmla="*/ 1135549 w 1558761"/>
              <a:gd name="connsiteY4-694" fmla="*/ 1311482 h 1946976"/>
              <a:gd name="connsiteX5-695" fmla="*/ 1551163 w 1558761"/>
              <a:gd name="connsiteY5-696" fmla="*/ 1699723 h 1946976"/>
              <a:gd name="connsiteX6-697" fmla="*/ 1000726 w 1558761"/>
              <a:gd name="connsiteY6-698" fmla="*/ 1919069 h 1946976"/>
              <a:gd name="connsiteX7-699" fmla="*/ 0 w 1558761"/>
              <a:gd name="connsiteY7-700" fmla="*/ 390441 h 1946976"/>
              <a:gd name="connsiteX8-701" fmla="*/ 333976 w 1558761"/>
              <a:gd name="connsiteY8-702" fmla="*/ 1118 h 1946976"/>
              <a:gd name="connsiteX0-703" fmla="*/ 335877 w 1560662"/>
              <a:gd name="connsiteY0-704" fmla="*/ 1118 h 1946976"/>
              <a:gd name="connsiteX1-705" fmla="*/ 532477 w 1560662"/>
              <a:gd name="connsiteY1-706" fmla="*/ 602876 h 1946976"/>
              <a:gd name="connsiteX2-707" fmla="*/ 338491 w 1560662"/>
              <a:gd name="connsiteY2-708" fmla="*/ 646744 h 1946976"/>
              <a:gd name="connsiteX3-709" fmla="*/ 951847 w 1560662"/>
              <a:gd name="connsiteY3-710" fmla="*/ 1528815 h 1946976"/>
              <a:gd name="connsiteX4-711" fmla="*/ 1137450 w 1560662"/>
              <a:gd name="connsiteY4-712" fmla="*/ 1311482 h 1946976"/>
              <a:gd name="connsiteX5-713" fmla="*/ 1553064 w 1560662"/>
              <a:gd name="connsiteY5-714" fmla="*/ 1699723 h 1946976"/>
              <a:gd name="connsiteX6-715" fmla="*/ 1002627 w 1560662"/>
              <a:gd name="connsiteY6-716" fmla="*/ 1919069 h 1946976"/>
              <a:gd name="connsiteX7-717" fmla="*/ 1901 w 1560662"/>
              <a:gd name="connsiteY7-718" fmla="*/ 390441 h 1946976"/>
              <a:gd name="connsiteX8-719" fmla="*/ 335877 w 1560662"/>
              <a:gd name="connsiteY8-720" fmla="*/ 1118 h 1946976"/>
              <a:gd name="connsiteX0-721" fmla="*/ 335877 w 1560662"/>
              <a:gd name="connsiteY0-722" fmla="*/ 1118 h 1946976"/>
              <a:gd name="connsiteX1-723" fmla="*/ 532477 w 1560662"/>
              <a:gd name="connsiteY1-724" fmla="*/ 602876 h 1946976"/>
              <a:gd name="connsiteX2-725" fmla="*/ 338491 w 1560662"/>
              <a:gd name="connsiteY2-726" fmla="*/ 646744 h 1946976"/>
              <a:gd name="connsiteX3-727" fmla="*/ 951847 w 1560662"/>
              <a:gd name="connsiteY3-728" fmla="*/ 1528815 h 1946976"/>
              <a:gd name="connsiteX4-729" fmla="*/ 1137450 w 1560662"/>
              <a:gd name="connsiteY4-730" fmla="*/ 1311482 h 1946976"/>
              <a:gd name="connsiteX5-731" fmla="*/ 1553064 w 1560662"/>
              <a:gd name="connsiteY5-732" fmla="*/ 1699723 h 1946976"/>
              <a:gd name="connsiteX6-733" fmla="*/ 1002627 w 1560662"/>
              <a:gd name="connsiteY6-734" fmla="*/ 1919069 h 1946976"/>
              <a:gd name="connsiteX7-735" fmla="*/ 1901 w 1560662"/>
              <a:gd name="connsiteY7-736" fmla="*/ 390441 h 1946976"/>
              <a:gd name="connsiteX8-737" fmla="*/ 335877 w 1560662"/>
              <a:gd name="connsiteY8-738" fmla="*/ 1118 h 1946976"/>
              <a:gd name="connsiteX0-739" fmla="*/ 335877 w 1560662"/>
              <a:gd name="connsiteY0-740" fmla="*/ 1118 h 1946976"/>
              <a:gd name="connsiteX1-741" fmla="*/ 532477 w 1560662"/>
              <a:gd name="connsiteY1-742" fmla="*/ 602876 h 1946976"/>
              <a:gd name="connsiteX2-743" fmla="*/ 338491 w 1560662"/>
              <a:gd name="connsiteY2-744" fmla="*/ 646744 h 1946976"/>
              <a:gd name="connsiteX3-745" fmla="*/ 951847 w 1560662"/>
              <a:gd name="connsiteY3-746" fmla="*/ 1528815 h 1946976"/>
              <a:gd name="connsiteX4-747" fmla="*/ 1137450 w 1560662"/>
              <a:gd name="connsiteY4-748" fmla="*/ 1311482 h 1946976"/>
              <a:gd name="connsiteX5-749" fmla="*/ 1553064 w 1560662"/>
              <a:gd name="connsiteY5-750" fmla="*/ 1699723 h 1946976"/>
              <a:gd name="connsiteX6-751" fmla="*/ 1002627 w 1560662"/>
              <a:gd name="connsiteY6-752" fmla="*/ 1919069 h 1946976"/>
              <a:gd name="connsiteX7-753" fmla="*/ 1901 w 1560662"/>
              <a:gd name="connsiteY7-754" fmla="*/ 390441 h 1946976"/>
              <a:gd name="connsiteX8-755" fmla="*/ 335877 w 1560662"/>
              <a:gd name="connsiteY8-756" fmla="*/ 1118 h 1946976"/>
              <a:gd name="connsiteX0-757" fmla="*/ 335877 w 1560662"/>
              <a:gd name="connsiteY0-758" fmla="*/ 1118 h 1946976"/>
              <a:gd name="connsiteX1-759" fmla="*/ 532477 w 1560662"/>
              <a:gd name="connsiteY1-760" fmla="*/ 602876 h 1946976"/>
              <a:gd name="connsiteX2-761" fmla="*/ 344260 w 1560662"/>
              <a:gd name="connsiteY2-762" fmla="*/ 655398 h 1946976"/>
              <a:gd name="connsiteX3-763" fmla="*/ 951847 w 1560662"/>
              <a:gd name="connsiteY3-764" fmla="*/ 1528815 h 1946976"/>
              <a:gd name="connsiteX4-765" fmla="*/ 1137450 w 1560662"/>
              <a:gd name="connsiteY4-766" fmla="*/ 1311482 h 1946976"/>
              <a:gd name="connsiteX5-767" fmla="*/ 1553064 w 1560662"/>
              <a:gd name="connsiteY5-768" fmla="*/ 1699723 h 1946976"/>
              <a:gd name="connsiteX6-769" fmla="*/ 1002627 w 1560662"/>
              <a:gd name="connsiteY6-770" fmla="*/ 1919069 h 1946976"/>
              <a:gd name="connsiteX7-771" fmla="*/ 1901 w 1560662"/>
              <a:gd name="connsiteY7-772" fmla="*/ 390441 h 1946976"/>
              <a:gd name="connsiteX8-773" fmla="*/ 335877 w 1560662"/>
              <a:gd name="connsiteY8-774" fmla="*/ 1118 h 1946976"/>
              <a:gd name="connsiteX0-775" fmla="*/ 335877 w 1560662"/>
              <a:gd name="connsiteY0-776" fmla="*/ 196 h 1946054"/>
              <a:gd name="connsiteX1-777" fmla="*/ 532477 w 1560662"/>
              <a:gd name="connsiteY1-778" fmla="*/ 601954 h 1946054"/>
              <a:gd name="connsiteX2-779" fmla="*/ 344260 w 1560662"/>
              <a:gd name="connsiteY2-780" fmla="*/ 654476 h 1946054"/>
              <a:gd name="connsiteX3-781" fmla="*/ 951847 w 1560662"/>
              <a:gd name="connsiteY3-782" fmla="*/ 1527893 h 1946054"/>
              <a:gd name="connsiteX4-783" fmla="*/ 1137450 w 1560662"/>
              <a:gd name="connsiteY4-784" fmla="*/ 1310560 h 1946054"/>
              <a:gd name="connsiteX5-785" fmla="*/ 1553064 w 1560662"/>
              <a:gd name="connsiteY5-786" fmla="*/ 1698801 h 1946054"/>
              <a:gd name="connsiteX6-787" fmla="*/ 1002627 w 1560662"/>
              <a:gd name="connsiteY6-788" fmla="*/ 1918147 h 1946054"/>
              <a:gd name="connsiteX7-789" fmla="*/ 1901 w 1560662"/>
              <a:gd name="connsiteY7-790" fmla="*/ 389519 h 1946054"/>
              <a:gd name="connsiteX8-791" fmla="*/ 335877 w 1560662"/>
              <a:gd name="connsiteY8-792" fmla="*/ 196 h 1946054"/>
              <a:gd name="connsiteX0-793" fmla="*/ 332898 w 1560662"/>
              <a:gd name="connsiteY0-794" fmla="*/ 199 h 1937121"/>
              <a:gd name="connsiteX1-795" fmla="*/ 532477 w 1560662"/>
              <a:gd name="connsiteY1-796" fmla="*/ 593021 h 1937121"/>
              <a:gd name="connsiteX2-797" fmla="*/ 344260 w 1560662"/>
              <a:gd name="connsiteY2-798" fmla="*/ 645543 h 1937121"/>
              <a:gd name="connsiteX3-799" fmla="*/ 951847 w 1560662"/>
              <a:gd name="connsiteY3-800" fmla="*/ 1518960 h 1937121"/>
              <a:gd name="connsiteX4-801" fmla="*/ 1137450 w 1560662"/>
              <a:gd name="connsiteY4-802" fmla="*/ 1301627 h 1937121"/>
              <a:gd name="connsiteX5-803" fmla="*/ 1553064 w 1560662"/>
              <a:gd name="connsiteY5-804" fmla="*/ 1689868 h 1937121"/>
              <a:gd name="connsiteX6-805" fmla="*/ 1002627 w 1560662"/>
              <a:gd name="connsiteY6-806" fmla="*/ 1909214 h 1937121"/>
              <a:gd name="connsiteX7-807" fmla="*/ 1901 w 1560662"/>
              <a:gd name="connsiteY7-808" fmla="*/ 380586 h 1937121"/>
              <a:gd name="connsiteX8-809" fmla="*/ 332898 w 1560662"/>
              <a:gd name="connsiteY8-810" fmla="*/ 199 h 1937121"/>
              <a:gd name="connsiteX0-811" fmla="*/ 332898 w 1560662"/>
              <a:gd name="connsiteY0-812" fmla="*/ 199 h 1937121"/>
              <a:gd name="connsiteX1-813" fmla="*/ 532477 w 1560662"/>
              <a:gd name="connsiteY1-814" fmla="*/ 593021 h 1937121"/>
              <a:gd name="connsiteX2-815" fmla="*/ 344260 w 1560662"/>
              <a:gd name="connsiteY2-816" fmla="*/ 645543 h 1937121"/>
              <a:gd name="connsiteX3-817" fmla="*/ 951847 w 1560662"/>
              <a:gd name="connsiteY3-818" fmla="*/ 1518960 h 1937121"/>
              <a:gd name="connsiteX4-819" fmla="*/ 1137450 w 1560662"/>
              <a:gd name="connsiteY4-820" fmla="*/ 1301627 h 1937121"/>
              <a:gd name="connsiteX5-821" fmla="*/ 1553064 w 1560662"/>
              <a:gd name="connsiteY5-822" fmla="*/ 1689868 h 1937121"/>
              <a:gd name="connsiteX6-823" fmla="*/ 1002627 w 1560662"/>
              <a:gd name="connsiteY6-824" fmla="*/ 1909214 h 1937121"/>
              <a:gd name="connsiteX7-825" fmla="*/ 1901 w 1560662"/>
              <a:gd name="connsiteY7-826" fmla="*/ 380586 h 1937121"/>
              <a:gd name="connsiteX8-827" fmla="*/ 332898 w 1560662"/>
              <a:gd name="connsiteY8-828" fmla="*/ 199 h 1937121"/>
              <a:gd name="connsiteX0-829" fmla="*/ 332898 w 1560662"/>
              <a:gd name="connsiteY0-830" fmla="*/ 199 h 1937121"/>
              <a:gd name="connsiteX1-831" fmla="*/ 532477 w 1560662"/>
              <a:gd name="connsiteY1-832" fmla="*/ 593021 h 1937121"/>
              <a:gd name="connsiteX2-833" fmla="*/ 344260 w 1560662"/>
              <a:gd name="connsiteY2-834" fmla="*/ 645543 h 1937121"/>
              <a:gd name="connsiteX3-835" fmla="*/ 951847 w 1560662"/>
              <a:gd name="connsiteY3-836" fmla="*/ 1518960 h 1937121"/>
              <a:gd name="connsiteX4-837" fmla="*/ 1137450 w 1560662"/>
              <a:gd name="connsiteY4-838" fmla="*/ 1301627 h 1937121"/>
              <a:gd name="connsiteX5-839" fmla="*/ 1553064 w 1560662"/>
              <a:gd name="connsiteY5-840" fmla="*/ 1689868 h 1937121"/>
              <a:gd name="connsiteX6-841" fmla="*/ 1002627 w 1560662"/>
              <a:gd name="connsiteY6-842" fmla="*/ 1909214 h 1937121"/>
              <a:gd name="connsiteX7-843" fmla="*/ 1901 w 1560662"/>
              <a:gd name="connsiteY7-844" fmla="*/ 380586 h 1937121"/>
              <a:gd name="connsiteX8-845" fmla="*/ 332898 w 1560662"/>
              <a:gd name="connsiteY8-846" fmla="*/ 199 h 1937121"/>
              <a:gd name="connsiteX0-847" fmla="*/ 332898 w 1565431"/>
              <a:gd name="connsiteY0-848" fmla="*/ 199 h 1937121"/>
              <a:gd name="connsiteX1-849" fmla="*/ 532477 w 1565431"/>
              <a:gd name="connsiteY1-850" fmla="*/ 593021 h 1937121"/>
              <a:gd name="connsiteX2-851" fmla="*/ 344260 w 1565431"/>
              <a:gd name="connsiteY2-852" fmla="*/ 645543 h 1937121"/>
              <a:gd name="connsiteX3-853" fmla="*/ 951847 w 1565431"/>
              <a:gd name="connsiteY3-854" fmla="*/ 1518960 h 1937121"/>
              <a:gd name="connsiteX4-855" fmla="*/ 1137450 w 1565431"/>
              <a:gd name="connsiteY4-856" fmla="*/ 1301627 h 1937121"/>
              <a:gd name="connsiteX5-857" fmla="*/ 1553064 w 1565431"/>
              <a:gd name="connsiteY5-858" fmla="*/ 1689868 h 1937121"/>
              <a:gd name="connsiteX6-859" fmla="*/ 1002627 w 1565431"/>
              <a:gd name="connsiteY6-860" fmla="*/ 1909214 h 1937121"/>
              <a:gd name="connsiteX7-861" fmla="*/ 1901 w 1565431"/>
              <a:gd name="connsiteY7-862" fmla="*/ 380586 h 1937121"/>
              <a:gd name="connsiteX8-863" fmla="*/ 332898 w 1565431"/>
              <a:gd name="connsiteY8-864" fmla="*/ 199 h 1937121"/>
              <a:gd name="connsiteX0-865" fmla="*/ 332898 w 1565431"/>
              <a:gd name="connsiteY0-866" fmla="*/ 199 h 1937121"/>
              <a:gd name="connsiteX1-867" fmla="*/ 532477 w 1565431"/>
              <a:gd name="connsiteY1-868" fmla="*/ 593021 h 1937121"/>
              <a:gd name="connsiteX2-869" fmla="*/ 344260 w 1565431"/>
              <a:gd name="connsiteY2-870" fmla="*/ 645543 h 1937121"/>
              <a:gd name="connsiteX3-871" fmla="*/ 951847 w 1565431"/>
              <a:gd name="connsiteY3-872" fmla="*/ 1518960 h 1937121"/>
              <a:gd name="connsiteX4-873" fmla="*/ 1137450 w 1565431"/>
              <a:gd name="connsiteY4-874" fmla="*/ 1301627 h 1937121"/>
              <a:gd name="connsiteX5-875" fmla="*/ 1553064 w 1565431"/>
              <a:gd name="connsiteY5-876" fmla="*/ 1689868 h 1937121"/>
              <a:gd name="connsiteX6-877" fmla="*/ 1002627 w 1565431"/>
              <a:gd name="connsiteY6-878" fmla="*/ 1909214 h 1937121"/>
              <a:gd name="connsiteX7-879" fmla="*/ 1901 w 1565431"/>
              <a:gd name="connsiteY7-880" fmla="*/ 380586 h 1937121"/>
              <a:gd name="connsiteX8-881" fmla="*/ 332898 w 1565431"/>
              <a:gd name="connsiteY8-882" fmla="*/ 199 h 19371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6" name="Rectangle 36"/>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7" name="Rounded Rectangle 27"/>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8" name="Rounded Rectangle 7"/>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9" name="Chord 15"/>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0" name="Rectangle 16"/>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Rounded Rectangle 6"/>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2" name="Rounded Rectangle 6"/>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3" name="Rounded Rectangle 6"/>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4" name="Rounded Rectangle 6"/>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5" name="Teardrop 6"/>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6" name="Donut 24"/>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1" fmla="*/ 280204 w 1489775"/>
              <a:gd name="connsiteY0-2" fmla="*/ 750754 h 3923699"/>
              <a:gd name="connsiteX1-3" fmla="*/ 1209570 w 1489775"/>
              <a:gd name="connsiteY1-4" fmla="*/ 750754 h 3923699"/>
              <a:gd name="connsiteX2-5" fmla="*/ 1489774 w 1489775"/>
              <a:gd name="connsiteY2-6" fmla="*/ 1030958 h 3923699"/>
              <a:gd name="connsiteX3-7" fmla="*/ 1489774 w 1489775"/>
              <a:gd name="connsiteY3-8" fmla="*/ 1293518 h 3923699"/>
              <a:gd name="connsiteX4-9" fmla="*/ 1489775 w 1489775"/>
              <a:gd name="connsiteY4-10" fmla="*/ 1293518 h 3923699"/>
              <a:gd name="connsiteX5-11" fmla="*/ 1489775 w 1489775"/>
              <a:gd name="connsiteY5-12" fmla="*/ 2063902 h 3923699"/>
              <a:gd name="connsiteX6-13" fmla="*/ 1345759 w 1489775"/>
              <a:gd name="connsiteY6-14" fmla="*/ 2207918 h 3923699"/>
              <a:gd name="connsiteX7-15" fmla="*/ 1201743 w 1489775"/>
              <a:gd name="connsiteY7-16" fmla="*/ 2063902 h 3923699"/>
              <a:gd name="connsiteX8-17" fmla="*/ 1201743 w 1489775"/>
              <a:gd name="connsiteY8-18" fmla="*/ 1390678 h 3923699"/>
              <a:gd name="connsiteX9-19" fmla="*/ 1158887 w 1489775"/>
              <a:gd name="connsiteY9-20" fmla="*/ 1390678 h 3923699"/>
              <a:gd name="connsiteX10-21" fmla="*/ 1151853 w 1489775"/>
              <a:gd name="connsiteY10-22" fmla="*/ 3743699 h 3923699"/>
              <a:gd name="connsiteX11-23" fmla="*/ 971853 w 1489775"/>
              <a:gd name="connsiteY11-24" fmla="*/ 3923699 h 3923699"/>
              <a:gd name="connsiteX12-25" fmla="*/ 791853 w 1489775"/>
              <a:gd name="connsiteY12-26" fmla="*/ 3743699 h 3923699"/>
              <a:gd name="connsiteX13-27" fmla="*/ 791853 w 1489775"/>
              <a:gd name="connsiteY13-28" fmla="*/ 2305078 h 3923699"/>
              <a:gd name="connsiteX14-29" fmla="*/ 683854 w 1489775"/>
              <a:gd name="connsiteY14-30" fmla="*/ 2305078 h 3923699"/>
              <a:gd name="connsiteX15-31" fmla="*/ 683854 w 1489775"/>
              <a:gd name="connsiteY15-32" fmla="*/ 3743698 h 3923699"/>
              <a:gd name="connsiteX16-33" fmla="*/ 503854 w 1489775"/>
              <a:gd name="connsiteY16-34" fmla="*/ 3923698 h 3923699"/>
              <a:gd name="connsiteX17-35" fmla="*/ 323854 w 1489775"/>
              <a:gd name="connsiteY17-36" fmla="*/ 3743698 h 3923699"/>
              <a:gd name="connsiteX18-37" fmla="*/ 323854 w 1489775"/>
              <a:gd name="connsiteY18-38" fmla="*/ 2238914 h 3923699"/>
              <a:gd name="connsiteX19-39" fmla="*/ 330887 w 1489775"/>
              <a:gd name="connsiteY19-40" fmla="*/ 2238914 h 3923699"/>
              <a:gd name="connsiteX20-41" fmla="*/ 330887 w 1489775"/>
              <a:gd name="connsiteY20-42" fmla="*/ 1390678 h 3923699"/>
              <a:gd name="connsiteX21-43" fmla="*/ 288033 w 1489775"/>
              <a:gd name="connsiteY21-44" fmla="*/ 1390678 h 3923699"/>
              <a:gd name="connsiteX22-45" fmla="*/ 288033 w 1489775"/>
              <a:gd name="connsiteY22-46" fmla="*/ 2063902 h 3923699"/>
              <a:gd name="connsiteX23-47" fmla="*/ 144017 w 1489775"/>
              <a:gd name="connsiteY23-48" fmla="*/ 2207918 h 3923699"/>
              <a:gd name="connsiteX24-49" fmla="*/ 1 w 1489775"/>
              <a:gd name="connsiteY24-50" fmla="*/ 2063902 h 3923699"/>
              <a:gd name="connsiteX25-51" fmla="*/ 1 w 1489775"/>
              <a:gd name="connsiteY25-52" fmla="*/ 1390678 h 3923699"/>
              <a:gd name="connsiteX26-53" fmla="*/ 0 w 1489775"/>
              <a:gd name="connsiteY26-54" fmla="*/ 1390678 h 3923699"/>
              <a:gd name="connsiteX27-55" fmla="*/ 0 w 1489775"/>
              <a:gd name="connsiteY27-56" fmla="*/ 1030958 h 3923699"/>
              <a:gd name="connsiteX28-57" fmla="*/ 280204 w 1489775"/>
              <a:gd name="connsiteY28-58" fmla="*/ 750754 h 3923699"/>
              <a:gd name="connsiteX29-59" fmla="*/ 744888 w 1489775"/>
              <a:gd name="connsiteY29-60" fmla="*/ 0 h 3923699"/>
              <a:gd name="connsiteX30-61" fmla="*/ 1082199 w 1489775"/>
              <a:gd name="connsiteY30-62" fmla="*/ 337311 h 3923699"/>
              <a:gd name="connsiteX31-63" fmla="*/ 744888 w 1489775"/>
              <a:gd name="connsiteY31-64" fmla="*/ 674622 h 3923699"/>
              <a:gd name="connsiteX32-65" fmla="*/ 407577 w 1489775"/>
              <a:gd name="connsiteY32-66" fmla="*/ 337311 h 3923699"/>
              <a:gd name="connsiteX33-67" fmla="*/ 744888 w 1489775"/>
              <a:gd name="connsiteY33-68" fmla="*/ 0 h 3923699"/>
              <a:gd name="connsiteX0-69" fmla="*/ 280204 w 1489775"/>
              <a:gd name="connsiteY0-70" fmla="*/ 750754 h 3923699"/>
              <a:gd name="connsiteX1-71" fmla="*/ 1209570 w 1489775"/>
              <a:gd name="connsiteY1-72" fmla="*/ 750754 h 3923699"/>
              <a:gd name="connsiteX2-73" fmla="*/ 1489774 w 1489775"/>
              <a:gd name="connsiteY2-74" fmla="*/ 1030958 h 3923699"/>
              <a:gd name="connsiteX3-75" fmla="*/ 1489774 w 1489775"/>
              <a:gd name="connsiteY3-76" fmla="*/ 1293518 h 3923699"/>
              <a:gd name="connsiteX4-77" fmla="*/ 1489775 w 1489775"/>
              <a:gd name="connsiteY4-78" fmla="*/ 1293518 h 3923699"/>
              <a:gd name="connsiteX5-79" fmla="*/ 1489775 w 1489775"/>
              <a:gd name="connsiteY5-80" fmla="*/ 2063902 h 3923699"/>
              <a:gd name="connsiteX6-81" fmla="*/ 1345759 w 1489775"/>
              <a:gd name="connsiteY6-82" fmla="*/ 2207918 h 3923699"/>
              <a:gd name="connsiteX7-83" fmla="*/ 1201743 w 1489775"/>
              <a:gd name="connsiteY7-84" fmla="*/ 2063902 h 3923699"/>
              <a:gd name="connsiteX8-85" fmla="*/ 1201743 w 1489775"/>
              <a:gd name="connsiteY8-86" fmla="*/ 1390678 h 3923699"/>
              <a:gd name="connsiteX9-87" fmla="*/ 1158887 w 1489775"/>
              <a:gd name="connsiteY9-88" fmla="*/ 1390678 h 3923699"/>
              <a:gd name="connsiteX10-89" fmla="*/ 1151853 w 1489775"/>
              <a:gd name="connsiteY10-90" fmla="*/ 3743699 h 3923699"/>
              <a:gd name="connsiteX11-91" fmla="*/ 971853 w 1489775"/>
              <a:gd name="connsiteY11-92" fmla="*/ 3923699 h 3923699"/>
              <a:gd name="connsiteX12-93" fmla="*/ 791853 w 1489775"/>
              <a:gd name="connsiteY12-94" fmla="*/ 3743699 h 3923699"/>
              <a:gd name="connsiteX13-95" fmla="*/ 791853 w 1489775"/>
              <a:gd name="connsiteY13-96" fmla="*/ 2305078 h 3923699"/>
              <a:gd name="connsiteX14-97" fmla="*/ 683854 w 1489775"/>
              <a:gd name="connsiteY14-98" fmla="*/ 2305078 h 3923699"/>
              <a:gd name="connsiteX15-99" fmla="*/ 683854 w 1489775"/>
              <a:gd name="connsiteY15-100" fmla="*/ 3743698 h 3923699"/>
              <a:gd name="connsiteX16-101" fmla="*/ 503854 w 1489775"/>
              <a:gd name="connsiteY16-102" fmla="*/ 3923698 h 3923699"/>
              <a:gd name="connsiteX17-103" fmla="*/ 323854 w 1489775"/>
              <a:gd name="connsiteY17-104" fmla="*/ 3743698 h 3923699"/>
              <a:gd name="connsiteX18-105" fmla="*/ 323854 w 1489775"/>
              <a:gd name="connsiteY18-106" fmla="*/ 2238914 h 3923699"/>
              <a:gd name="connsiteX19-107" fmla="*/ 330887 w 1489775"/>
              <a:gd name="connsiteY19-108" fmla="*/ 1390678 h 3923699"/>
              <a:gd name="connsiteX20-109" fmla="*/ 288033 w 1489775"/>
              <a:gd name="connsiteY20-110" fmla="*/ 1390678 h 3923699"/>
              <a:gd name="connsiteX21-111" fmla="*/ 288033 w 1489775"/>
              <a:gd name="connsiteY21-112" fmla="*/ 2063902 h 3923699"/>
              <a:gd name="connsiteX22-113" fmla="*/ 144017 w 1489775"/>
              <a:gd name="connsiteY22-114" fmla="*/ 2207918 h 3923699"/>
              <a:gd name="connsiteX23-115" fmla="*/ 1 w 1489775"/>
              <a:gd name="connsiteY23-116" fmla="*/ 2063902 h 3923699"/>
              <a:gd name="connsiteX24-117" fmla="*/ 1 w 1489775"/>
              <a:gd name="connsiteY24-118" fmla="*/ 1390678 h 3923699"/>
              <a:gd name="connsiteX25-119" fmla="*/ 0 w 1489775"/>
              <a:gd name="connsiteY25-120" fmla="*/ 1390678 h 3923699"/>
              <a:gd name="connsiteX26-121" fmla="*/ 0 w 1489775"/>
              <a:gd name="connsiteY26-122" fmla="*/ 1030958 h 3923699"/>
              <a:gd name="connsiteX27-123" fmla="*/ 280204 w 1489775"/>
              <a:gd name="connsiteY27-124" fmla="*/ 750754 h 3923699"/>
              <a:gd name="connsiteX28-125" fmla="*/ 744888 w 1489775"/>
              <a:gd name="connsiteY28-126" fmla="*/ 0 h 3923699"/>
              <a:gd name="connsiteX29-127" fmla="*/ 1082199 w 1489775"/>
              <a:gd name="connsiteY29-128" fmla="*/ 337311 h 3923699"/>
              <a:gd name="connsiteX30-129" fmla="*/ 744888 w 1489775"/>
              <a:gd name="connsiteY30-130" fmla="*/ 674622 h 3923699"/>
              <a:gd name="connsiteX31-131" fmla="*/ 407577 w 1489775"/>
              <a:gd name="connsiteY31-132" fmla="*/ 337311 h 3923699"/>
              <a:gd name="connsiteX32-133" fmla="*/ 744888 w 1489775"/>
              <a:gd name="connsiteY32-134" fmla="*/ 0 h 3923699"/>
              <a:gd name="connsiteX0-135" fmla="*/ 280204 w 1489775"/>
              <a:gd name="connsiteY0-136" fmla="*/ 750754 h 3923699"/>
              <a:gd name="connsiteX1-137" fmla="*/ 1209570 w 1489775"/>
              <a:gd name="connsiteY1-138" fmla="*/ 750754 h 3923699"/>
              <a:gd name="connsiteX2-139" fmla="*/ 1489774 w 1489775"/>
              <a:gd name="connsiteY2-140" fmla="*/ 1030958 h 3923699"/>
              <a:gd name="connsiteX3-141" fmla="*/ 1489774 w 1489775"/>
              <a:gd name="connsiteY3-142" fmla="*/ 1293518 h 3923699"/>
              <a:gd name="connsiteX4-143" fmla="*/ 1489775 w 1489775"/>
              <a:gd name="connsiteY4-144" fmla="*/ 1293518 h 3923699"/>
              <a:gd name="connsiteX5-145" fmla="*/ 1489775 w 1489775"/>
              <a:gd name="connsiteY5-146" fmla="*/ 2063902 h 3923699"/>
              <a:gd name="connsiteX6-147" fmla="*/ 1345759 w 1489775"/>
              <a:gd name="connsiteY6-148" fmla="*/ 2207918 h 3923699"/>
              <a:gd name="connsiteX7-149" fmla="*/ 1201743 w 1489775"/>
              <a:gd name="connsiteY7-150" fmla="*/ 2063902 h 3923699"/>
              <a:gd name="connsiteX8-151" fmla="*/ 1201743 w 1489775"/>
              <a:gd name="connsiteY8-152" fmla="*/ 1390678 h 3923699"/>
              <a:gd name="connsiteX9-153" fmla="*/ 1158887 w 1489775"/>
              <a:gd name="connsiteY9-154" fmla="*/ 1390678 h 3923699"/>
              <a:gd name="connsiteX10-155" fmla="*/ 1151853 w 1489775"/>
              <a:gd name="connsiteY10-156" fmla="*/ 3743699 h 3923699"/>
              <a:gd name="connsiteX11-157" fmla="*/ 971853 w 1489775"/>
              <a:gd name="connsiteY11-158" fmla="*/ 3923699 h 3923699"/>
              <a:gd name="connsiteX12-159" fmla="*/ 791853 w 1489775"/>
              <a:gd name="connsiteY12-160" fmla="*/ 3743699 h 3923699"/>
              <a:gd name="connsiteX13-161" fmla="*/ 791853 w 1489775"/>
              <a:gd name="connsiteY13-162" fmla="*/ 2305078 h 3923699"/>
              <a:gd name="connsiteX14-163" fmla="*/ 683854 w 1489775"/>
              <a:gd name="connsiteY14-164" fmla="*/ 2305078 h 3923699"/>
              <a:gd name="connsiteX15-165" fmla="*/ 683854 w 1489775"/>
              <a:gd name="connsiteY15-166" fmla="*/ 3743698 h 3923699"/>
              <a:gd name="connsiteX16-167" fmla="*/ 503854 w 1489775"/>
              <a:gd name="connsiteY16-168" fmla="*/ 3923698 h 3923699"/>
              <a:gd name="connsiteX17-169" fmla="*/ 323854 w 1489775"/>
              <a:gd name="connsiteY17-170" fmla="*/ 3743698 h 3923699"/>
              <a:gd name="connsiteX18-171" fmla="*/ 330887 w 1489775"/>
              <a:gd name="connsiteY18-172" fmla="*/ 1390678 h 3923699"/>
              <a:gd name="connsiteX19-173" fmla="*/ 288033 w 1489775"/>
              <a:gd name="connsiteY19-174" fmla="*/ 1390678 h 3923699"/>
              <a:gd name="connsiteX20-175" fmla="*/ 288033 w 1489775"/>
              <a:gd name="connsiteY20-176" fmla="*/ 2063902 h 3923699"/>
              <a:gd name="connsiteX21-177" fmla="*/ 144017 w 1489775"/>
              <a:gd name="connsiteY21-178" fmla="*/ 2207918 h 3923699"/>
              <a:gd name="connsiteX22-179" fmla="*/ 1 w 1489775"/>
              <a:gd name="connsiteY22-180" fmla="*/ 2063902 h 3923699"/>
              <a:gd name="connsiteX23-181" fmla="*/ 1 w 1489775"/>
              <a:gd name="connsiteY23-182" fmla="*/ 1390678 h 3923699"/>
              <a:gd name="connsiteX24-183" fmla="*/ 0 w 1489775"/>
              <a:gd name="connsiteY24-184" fmla="*/ 1390678 h 3923699"/>
              <a:gd name="connsiteX25-185" fmla="*/ 0 w 1489775"/>
              <a:gd name="connsiteY25-186" fmla="*/ 1030958 h 3923699"/>
              <a:gd name="connsiteX26-187" fmla="*/ 280204 w 1489775"/>
              <a:gd name="connsiteY26-188" fmla="*/ 750754 h 3923699"/>
              <a:gd name="connsiteX27-189" fmla="*/ 744888 w 1489775"/>
              <a:gd name="connsiteY27-190" fmla="*/ 0 h 3923699"/>
              <a:gd name="connsiteX28-191" fmla="*/ 1082199 w 1489775"/>
              <a:gd name="connsiteY28-192" fmla="*/ 337311 h 3923699"/>
              <a:gd name="connsiteX29-193" fmla="*/ 744888 w 1489775"/>
              <a:gd name="connsiteY29-194" fmla="*/ 674622 h 3923699"/>
              <a:gd name="connsiteX30-195" fmla="*/ 407577 w 1489775"/>
              <a:gd name="connsiteY30-196" fmla="*/ 337311 h 3923699"/>
              <a:gd name="connsiteX31-197" fmla="*/ 744888 w 1489775"/>
              <a:gd name="connsiteY31-198" fmla="*/ 0 h 39236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1" fmla="*/ 1228565 w 1856332"/>
              <a:gd name="connsiteY0-2" fmla="*/ 3214674 h 3959924"/>
              <a:gd name="connsiteX1-3" fmla="*/ 622681 w 1856332"/>
              <a:gd name="connsiteY1-4" fmla="*/ 3214674 h 3959924"/>
              <a:gd name="connsiteX2-5" fmla="*/ 466697 w 1856332"/>
              <a:gd name="connsiteY2-6" fmla="*/ 3144149 h 3959924"/>
              <a:gd name="connsiteX3-7" fmla="*/ 8303 w 1856332"/>
              <a:gd name="connsiteY3-8" fmla="*/ 1942070 h 3959924"/>
              <a:gd name="connsiteX4-9" fmla="*/ 81139 w 1856332"/>
              <a:gd name="connsiteY4-10" fmla="*/ 1779444 h 3959924"/>
              <a:gd name="connsiteX5-11" fmla="*/ 243764 w 1856332"/>
              <a:gd name="connsiteY5-12" fmla="*/ 1852280 h 3959924"/>
              <a:gd name="connsiteX6-13" fmla="*/ 504770 w 1856332"/>
              <a:gd name="connsiteY6-14" fmla="*/ 2536736 h 3959924"/>
              <a:gd name="connsiteX7-15" fmla="*/ 555637 w 1856332"/>
              <a:gd name="connsiteY7-16" fmla="*/ 2536736 h 3959924"/>
              <a:gd name="connsiteX8-17" fmla="*/ 226299 w 1856332"/>
              <a:gd name="connsiteY8-18" fmla="*/ 1210417 h 3959924"/>
              <a:gd name="connsiteX9-19" fmla="*/ 551784 w 1856332"/>
              <a:gd name="connsiteY9-20" fmla="*/ 1210417 h 3959924"/>
              <a:gd name="connsiteX10-21" fmla="*/ 551784 w 1856332"/>
              <a:gd name="connsiteY10-22" fmla="*/ 168335 h 3959924"/>
              <a:gd name="connsiteX11-23" fmla="*/ 720119 w 1856332"/>
              <a:gd name="connsiteY11-24" fmla="*/ 0 h 3959924"/>
              <a:gd name="connsiteX12-25" fmla="*/ 888454 w 1856332"/>
              <a:gd name="connsiteY12-26" fmla="*/ 168335 h 3959924"/>
              <a:gd name="connsiteX13-27" fmla="*/ 888454 w 1856332"/>
              <a:gd name="connsiteY13-28" fmla="*/ 1210417 h 3959924"/>
              <a:gd name="connsiteX14-29" fmla="*/ 968040 w 1856332"/>
              <a:gd name="connsiteY14-30" fmla="*/ 1210417 h 3959924"/>
              <a:gd name="connsiteX15-31" fmla="*/ 968040 w 1856332"/>
              <a:gd name="connsiteY15-32" fmla="*/ 168335 h 3959924"/>
              <a:gd name="connsiteX16-33" fmla="*/ 1136375 w 1856332"/>
              <a:gd name="connsiteY16-34" fmla="*/ 0 h 3959924"/>
              <a:gd name="connsiteX17-35" fmla="*/ 1304710 w 1856332"/>
              <a:gd name="connsiteY17-36" fmla="*/ 168335 h 3959924"/>
              <a:gd name="connsiteX18-37" fmla="*/ 1304710 w 1856332"/>
              <a:gd name="connsiteY18-38" fmla="*/ 1210417 h 3959924"/>
              <a:gd name="connsiteX19-39" fmla="*/ 1631589 w 1856332"/>
              <a:gd name="connsiteY19-40" fmla="*/ 1210417 h 3959924"/>
              <a:gd name="connsiteX20-41" fmla="*/ 1302251 w 1856332"/>
              <a:gd name="connsiteY20-42" fmla="*/ 2536736 h 3959924"/>
              <a:gd name="connsiteX21-43" fmla="*/ 1351562 w 1856332"/>
              <a:gd name="connsiteY21-44" fmla="*/ 2536736 h 3959924"/>
              <a:gd name="connsiteX22-45" fmla="*/ 1612568 w 1856332"/>
              <a:gd name="connsiteY22-46" fmla="*/ 1852280 h 3959924"/>
              <a:gd name="connsiteX23-47" fmla="*/ 1775193 w 1856332"/>
              <a:gd name="connsiteY23-48" fmla="*/ 1779444 h 3959924"/>
              <a:gd name="connsiteX24-49" fmla="*/ 1848029 w 1856332"/>
              <a:gd name="connsiteY24-50" fmla="*/ 1942070 h 3959924"/>
              <a:gd name="connsiteX25-51" fmla="*/ 1389635 w 1856332"/>
              <a:gd name="connsiteY25-52" fmla="*/ 3144149 h 3959924"/>
              <a:gd name="connsiteX26-53" fmla="*/ 1344732 w 1856332"/>
              <a:gd name="connsiteY26-54" fmla="*/ 3176282 h 3959924"/>
              <a:gd name="connsiteX27-55" fmla="*/ 1228565 w 1856332"/>
              <a:gd name="connsiteY27-56" fmla="*/ 3214674 h 3959924"/>
              <a:gd name="connsiteX28-57" fmla="*/ 925623 w 1856332"/>
              <a:gd name="connsiteY28-58" fmla="*/ 3959924 h 3959924"/>
              <a:gd name="connsiteX29-59" fmla="*/ 601623 w 1856332"/>
              <a:gd name="connsiteY29-60" fmla="*/ 3635924 h 3959924"/>
              <a:gd name="connsiteX30-61" fmla="*/ 925623 w 1856332"/>
              <a:gd name="connsiteY30-62" fmla="*/ 3311924 h 3959924"/>
              <a:gd name="connsiteX31-63" fmla="*/ 1249623 w 1856332"/>
              <a:gd name="connsiteY31-64" fmla="*/ 3635924 h 3959924"/>
              <a:gd name="connsiteX32-65" fmla="*/ 925623 w 1856332"/>
              <a:gd name="connsiteY32-66" fmla="*/ 3959924 h 3959924"/>
              <a:gd name="connsiteX0-67" fmla="*/ 1228565 w 1856332"/>
              <a:gd name="connsiteY0-68" fmla="*/ 3214674 h 3959924"/>
              <a:gd name="connsiteX1-69" fmla="*/ 622681 w 1856332"/>
              <a:gd name="connsiteY1-70" fmla="*/ 3214674 h 3959924"/>
              <a:gd name="connsiteX2-71" fmla="*/ 466697 w 1856332"/>
              <a:gd name="connsiteY2-72" fmla="*/ 3144149 h 3959924"/>
              <a:gd name="connsiteX3-73" fmla="*/ 8303 w 1856332"/>
              <a:gd name="connsiteY3-74" fmla="*/ 1942070 h 3959924"/>
              <a:gd name="connsiteX4-75" fmla="*/ 81139 w 1856332"/>
              <a:gd name="connsiteY4-76" fmla="*/ 1779444 h 3959924"/>
              <a:gd name="connsiteX5-77" fmla="*/ 243764 w 1856332"/>
              <a:gd name="connsiteY5-78" fmla="*/ 1852280 h 3959924"/>
              <a:gd name="connsiteX6-79" fmla="*/ 504770 w 1856332"/>
              <a:gd name="connsiteY6-80" fmla="*/ 2536736 h 3959924"/>
              <a:gd name="connsiteX7-81" fmla="*/ 555637 w 1856332"/>
              <a:gd name="connsiteY7-82" fmla="*/ 2536736 h 3959924"/>
              <a:gd name="connsiteX8-83" fmla="*/ 226299 w 1856332"/>
              <a:gd name="connsiteY8-84" fmla="*/ 1210417 h 3959924"/>
              <a:gd name="connsiteX9-85" fmla="*/ 551784 w 1856332"/>
              <a:gd name="connsiteY9-86" fmla="*/ 1210417 h 3959924"/>
              <a:gd name="connsiteX10-87" fmla="*/ 551784 w 1856332"/>
              <a:gd name="connsiteY10-88" fmla="*/ 168335 h 3959924"/>
              <a:gd name="connsiteX11-89" fmla="*/ 720119 w 1856332"/>
              <a:gd name="connsiteY11-90" fmla="*/ 0 h 3959924"/>
              <a:gd name="connsiteX12-91" fmla="*/ 888454 w 1856332"/>
              <a:gd name="connsiteY12-92" fmla="*/ 168335 h 3959924"/>
              <a:gd name="connsiteX13-93" fmla="*/ 888454 w 1856332"/>
              <a:gd name="connsiteY13-94" fmla="*/ 1210417 h 3959924"/>
              <a:gd name="connsiteX14-95" fmla="*/ 968040 w 1856332"/>
              <a:gd name="connsiteY14-96" fmla="*/ 1210417 h 3959924"/>
              <a:gd name="connsiteX15-97" fmla="*/ 968040 w 1856332"/>
              <a:gd name="connsiteY15-98" fmla="*/ 168335 h 3959924"/>
              <a:gd name="connsiteX16-99" fmla="*/ 1136375 w 1856332"/>
              <a:gd name="connsiteY16-100" fmla="*/ 0 h 3959924"/>
              <a:gd name="connsiteX17-101" fmla="*/ 1304710 w 1856332"/>
              <a:gd name="connsiteY17-102" fmla="*/ 168335 h 3959924"/>
              <a:gd name="connsiteX18-103" fmla="*/ 1304710 w 1856332"/>
              <a:gd name="connsiteY18-104" fmla="*/ 1210417 h 3959924"/>
              <a:gd name="connsiteX19-105" fmla="*/ 1631589 w 1856332"/>
              <a:gd name="connsiteY19-106" fmla="*/ 1210417 h 3959924"/>
              <a:gd name="connsiteX20-107" fmla="*/ 1302251 w 1856332"/>
              <a:gd name="connsiteY20-108" fmla="*/ 2536736 h 3959924"/>
              <a:gd name="connsiteX21-109" fmla="*/ 1351562 w 1856332"/>
              <a:gd name="connsiteY21-110" fmla="*/ 2536736 h 3959924"/>
              <a:gd name="connsiteX22-111" fmla="*/ 1612568 w 1856332"/>
              <a:gd name="connsiteY22-112" fmla="*/ 1852280 h 3959924"/>
              <a:gd name="connsiteX23-113" fmla="*/ 1775193 w 1856332"/>
              <a:gd name="connsiteY23-114" fmla="*/ 1779444 h 3959924"/>
              <a:gd name="connsiteX24-115" fmla="*/ 1848029 w 1856332"/>
              <a:gd name="connsiteY24-116" fmla="*/ 1942070 h 3959924"/>
              <a:gd name="connsiteX25-117" fmla="*/ 1389635 w 1856332"/>
              <a:gd name="connsiteY25-118" fmla="*/ 3144149 h 3959924"/>
              <a:gd name="connsiteX26-119" fmla="*/ 1344732 w 1856332"/>
              <a:gd name="connsiteY26-120" fmla="*/ 3176282 h 3959924"/>
              <a:gd name="connsiteX27-121" fmla="*/ 1228565 w 1856332"/>
              <a:gd name="connsiteY27-122" fmla="*/ 3214674 h 3959924"/>
              <a:gd name="connsiteX28-123" fmla="*/ 925623 w 1856332"/>
              <a:gd name="connsiteY28-124" fmla="*/ 3959924 h 3959924"/>
              <a:gd name="connsiteX29-125" fmla="*/ 601623 w 1856332"/>
              <a:gd name="connsiteY29-126" fmla="*/ 3635924 h 3959924"/>
              <a:gd name="connsiteX30-127" fmla="*/ 925623 w 1856332"/>
              <a:gd name="connsiteY30-128" fmla="*/ 3311924 h 3959924"/>
              <a:gd name="connsiteX31-129" fmla="*/ 1249623 w 1856332"/>
              <a:gd name="connsiteY31-130" fmla="*/ 3635924 h 3959924"/>
              <a:gd name="connsiteX32-131" fmla="*/ 925623 w 1856332"/>
              <a:gd name="connsiteY32-132" fmla="*/ 3959924 h 3959924"/>
              <a:gd name="connsiteX0-133" fmla="*/ 1228565 w 1856332"/>
              <a:gd name="connsiteY0-134" fmla="*/ 3214674 h 3959924"/>
              <a:gd name="connsiteX1-135" fmla="*/ 622681 w 1856332"/>
              <a:gd name="connsiteY1-136" fmla="*/ 3214674 h 3959924"/>
              <a:gd name="connsiteX2-137" fmla="*/ 466697 w 1856332"/>
              <a:gd name="connsiteY2-138" fmla="*/ 3144149 h 3959924"/>
              <a:gd name="connsiteX3-139" fmla="*/ 8303 w 1856332"/>
              <a:gd name="connsiteY3-140" fmla="*/ 1942070 h 3959924"/>
              <a:gd name="connsiteX4-141" fmla="*/ 81139 w 1856332"/>
              <a:gd name="connsiteY4-142" fmla="*/ 1779444 h 3959924"/>
              <a:gd name="connsiteX5-143" fmla="*/ 243764 w 1856332"/>
              <a:gd name="connsiteY5-144" fmla="*/ 1852280 h 3959924"/>
              <a:gd name="connsiteX6-145" fmla="*/ 504770 w 1856332"/>
              <a:gd name="connsiteY6-146" fmla="*/ 2536736 h 3959924"/>
              <a:gd name="connsiteX7-147" fmla="*/ 555637 w 1856332"/>
              <a:gd name="connsiteY7-148" fmla="*/ 2536736 h 3959924"/>
              <a:gd name="connsiteX8-149" fmla="*/ 226299 w 1856332"/>
              <a:gd name="connsiteY8-150" fmla="*/ 1210417 h 3959924"/>
              <a:gd name="connsiteX9-151" fmla="*/ 551784 w 1856332"/>
              <a:gd name="connsiteY9-152" fmla="*/ 1210417 h 3959924"/>
              <a:gd name="connsiteX10-153" fmla="*/ 551784 w 1856332"/>
              <a:gd name="connsiteY10-154" fmla="*/ 168335 h 3959924"/>
              <a:gd name="connsiteX11-155" fmla="*/ 720119 w 1856332"/>
              <a:gd name="connsiteY11-156" fmla="*/ 0 h 3959924"/>
              <a:gd name="connsiteX12-157" fmla="*/ 888454 w 1856332"/>
              <a:gd name="connsiteY12-158" fmla="*/ 168335 h 3959924"/>
              <a:gd name="connsiteX13-159" fmla="*/ 888454 w 1856332"/>
              <a:gd name="connsiteY13-160" fmla="*/ 1210417 h 3959924"/>
              <a:gd name="connsiteX14-161" fmla="*/ 968040 w 1856332"/>
              <a:gd name="connsiteY14-162" fmla="*/ 1210417 h 3959924"/>
              <a:gd name="connsiteX15-163" fmla="*/ 968040 w 1856332"/>
              <a:gd name="connsiteY15-164" fmla="*/ 168335 h 3959924"/>
              <a:gd name="connsiteX16-165" fmla="*/ 1136375 w 1856332"/>
              <a:gd name="connsiteY16-166" fmla="*/ 0 h 3959924"/>
              <a:gd name="connsiteX17-167" fmla="*/ 1304710 w 1856332"/>
              <a:gd name="connsiteY17-168" fmla="*/ 168335 h 3959924"/>
              <a:gd name="connsiteX18-169" fmla="*/ 1304710 w 1856332"/>
              <a:gd name="connsiteY18-170" fmla="*/ 1210417 h 3959924"/>
              <a:gd name="connsiteX19-171" fmla="*/ 1631589 w 1856332"/>
              <a:gd name="connsiteY19-172" fmla="*/ 1210417 h 3959924"/>
              <a:gd name="connsiteX20-173" fmla="*/ 1302251 w 1856332"/>
              <a:gd name="connsiteY20-174" fmla="*/ 2536736 h 3959924"/>
              <a:gd name="connsiteX21-175" fmla="*/ 1351562 w 1856332"/>
              <a:gd name="connsiteY21-176" fmla="*/ 2536736 h 3959924"/>
              <a:gd name="connsiteX22-177" fmla="*/ 1612568 w 1856332"/>
              <a:gd name="connsiteY22-178" fmla="*/ 1852280 h 3959924"/>
              <a:gd name="connsiteX23-179" fmla="*/ 1775193 w 1856332"/>
              <a:gd name="connsiteY23-180" fmla="*/ 1779444 h 3959924"/>
              <a:gd name="connsiteX24-181" fmla="*/ 1848029 w 1856332"/>
              <a:gd name="connsiteY24-182" fmla="*/ 1942070 h 3959924"/>
              <a:gd name="connsiteX25-183" fmla="*/ 1389635 w 1856332"/>
              <a:gd name="connsiteY25-184" fmla="*/ 3144149 h 3959924"/>
              <a:gd name="connsiteX26-185" fmla="*/ 1228565 w 1856332"/>
              <a:gd name="connsiteY26-186" fmla="*/ 3214674 h 3959924"/>
              <a:gd name="connsiteX27-187" fmla="*/ 925623 w 1856332"/>
              <a:gd name="connsiteY27-188" fmla="*/ 3959924 h 3959924"/>
              <a:gd name="connsiteX28-189" fmla="*/ 601623 w 1856332"/>
              <a:gd name="connsiteY28-190" fmla="*/ 3635924 h 3959924"/>
              <a:gd name="connsiteX29-191" fmla="*/ 925623 w 1856332"/>
              <a:gd name="connsiteY29-192" fmla="*/ 3311924 h 3959924"/>
              <a:gd name="connsiteX30-193" fmla="*/ 1249623 w 1856332"/>
              <a:gd name="connsiteY30-194" fmla="*/ 3635924 h 3959924"/>
              <a:gd name="connsiteX31-195" fmla="*/ 925623 w 1856332"/>
              <a:gd name="connsiteY31-196" fmla="*/ 3959924 h 3959924"/>
              <a:gd name="connsiteX0-197" fmla="*/ 1228565 w 1856332"/>
              <a:gd name="connsiteY0-198" fmla="*/ 3214674 h 3959924"/>
              <a:gd name="connsiteX1-199" fmla="*/ 622681 w 1856332"/>
              <a:gd name="connsiteY1-200" fmla="*/ 3214674 h 3959924"/>
              <a:gd name="connsiteX2-201" fmla="*/ 466697 w 1856332"/>
              <a:gd name="connsiteY2-202" fmla="*/ 3144149 h 3959924"/>
              <a:gd name="connsiteX3-203" fmla="*/ 8303 w 1856332"/>
              <a:gd name="connsiteY3-204" fmla="*/ 1942070 h 3959924"/>
              <a:gd name="connsiteX4-205" fmla="*/ 81139 w 1856332"/>
              <a:gd name="connsiteY4-206" fmla="*/ 1779444 h 3959924"/>
              <a:gd name="connsiteX5-207" fmla="*/ 243764 w 1856332"/>
              <a:gd name="connsiteY5-208" fmla="*/ 1852280 h 3959924"/>
              <a:gd name="connsiteX6-209" fmla="*/ 504770 w 1856332"/>
              <a:gd name="connsiteY6-210" fmla="*/ 2536736 h 3959924"/>
              <a:gd name="connsiteX7-211" fmla="*/ 555637 w 1856332"/>
              <a:gd name="connsiteY7-212" fmla="*/ 2536736 h 3959924"/>
              <a:gd name="connsiteX8-213" fmla="*/ 226299 w 1856332"/>
              <a:gd name="connsiteY8-214" fmla="*/ 1210417 h 3959924"/>
              <a:gd name="connsiteX9-215" fmla="*/ 551784 w 1856332"/>
              <a:gd name="connsiteY9-216" fmla="*/ 1210417 h 3959924"/>
              <a:gd name="connsiteX10-217" fmla="*/ 551784 w 1856332"/>
              <a:gd name="connsiteY10-218" fmla="*/ 168335 h 3959924"/>
              <a:gd name="connsiteX11-219" fmla="*/ 720119 w 1856332"/>
              <a:gd name="connsiteY11-220" fmla="*/ 0 h 3959924"/>
              <a:gd name="connsiteX12-221" fmla="*/ 888454 w 1856332"/>
              <a:gd name="connsiteY12-222" fmla="*/ 168335 h 3959924"/>
              <a:gd name="connsiteX13-223" fmla="*/ 888454 w 1856332"/>
              <a:gd name="connsiteY13-224" fmla="*/ 1210417 h 3959924"/>
              <a:gd name="connsiteX14-225" fmla="*/ 968040 w 1856332"/>
              <a:gd name="connsiteY14-226" fmla="*/ 1210417 h 3959924"/>
              <a:gd name="connsiteX15-227" fmla="*/ 968040 w 1856332"/>
              <a:gd name="connsiteY15-228" fmla="*/ 168335 h 3959924"/>
              <a:gd name="connsiteX16-229" fmla="*/ 1136375 w 1856332"/>
              <a:gd name="connsiteY16-230" fmla="*/ 0 h 3959924"/>
              <a:gd name="connsiteX17-231" fmla="*/ 1304710 w 1856332"/>
              <a:gd name="connsiteY17-232" fmla="*/ 168335 h 3959924"/>
              <a:gd name="connsiteX18-233" fmla="*/ 1304710 w 1856332"/>
              <a:gd name="connsiteY18-234" fmla="*/ 1210417 h 3959924"/>
              <a:gd name="connsiteX19-235" fmla="*/ 1631589 w 1856332"/>
              <a:gd name="connsiteY19-236" fmla="*/ 1210417 h 3959924"/>
              <a:gd name="connsiteX20-237" fmla="*/ 1302251 w 1856332"/>
              <a:gd name="connsiteY20-238" fmla="*/ 2536736 h 3959924"/>
              <a:gd name="connsiteX21-239" fmla="*/ 1351562 w 1856332"/>
              <a:gd name="connsiteY21-240" fmla="*/ 2536736 h 3959924"/>
              <a:gd name="connsiteX22-241" fmla="*/ 1612568 w 1856332"/>
              <a:gd name="connsiteY22-242" fmla="*/ 1852280 h 3959924"/>
              <a:gd name="connsiteX23-243" fmla="*/ 1775193 w 1856332"/>
              <a:gd name="connsiteY23-244" fmla="*/ 1779444 h 3959924"/>
              <a:gd name="connsiteX24-245" fmla="*/ 1848029 w 1856332"/>
              <a:gd name="connsiteY24-246" fmla="*/ 1942070 h 3959924"/>
              <a:gd name="connsiteX25-247" fmla="*/ 1389635 w 1856332"/>
              <a:gd name="connsiteY25-248" fmla="*/ 3144149 h 3959924"/>
              <a:gd name="connsiteX26-249" fmla="*/ 1228565 w 1856332"/>
              <a:gd name="connsiteY26-250" fmla="*/ 3214674 h 3959924"/>
              <a:gd name="connsiteX27-251" fmla="*/ 925623 w 1856332"/>
              <a:gd name="connsiteY27-252" fmla="*/ 3959924 h 3959924"/>
              <a:gd name="connsiteX28-253" fmla="*/ 601623 w 1856332"/>
              <a:gd name="connsiteY28-254" fmla="*/ 3635924 h 3959924"/>
              <a:gd name="connsiteX29-255" fmla="*/ 925623 w 1856332"/>
              <a:gd name="connsiteY29-256" fmla="*/ 3311924 h 3959924"/>
              <a:gd name="connsiteX30-257" fmla="*/ 1249623 w 1856332"/>
              <a:gd name="connsiteY30-258" fmla="*/ 3635924 h 3959924"/>
              <a:gd name="connsiteX31-259" fmla="*/ 925623 w 1856332"/>
              <a:gd name="connsiteY31-260" fmla="*/ 3959924 h 3959924"/>
              <a:gd name="connsiteX0-261" fmla="*/ 1228565 w 1856332"/>
              <a:gd name="connsiteY0-262" fmla="*/ 3214674 h 3959924"/>
              <a:gd name="connsiteX1-263" fmla="*/ 622681 w 1856332"/>
              <a:gd name="connsiteY1-264" fmla="*/ 3214674 h 3959924"/>
              <a:gd name="connsiteX2-265" fmla="*/ 466697 w 1856332"/>
              <a:gd name="connsiteY2-266" fmla="*/ 3144149 h 3959924"/>
              <a:gd name="connsiteX3-267" fmla="*/ 8303 w 1856332"/>
              <a:gd name="connsiteY3-268" fmla="*/ 1942070 h 3959924"/>
              <a:gd name="connsiteX4-269" fmla="*/ 81139 w 1856332"/>
              <a:gd name="connsiteY4-270" fmla="*/ 1779444 h 3959924"/>
              <a:gd name="connsiteX5-271" fmla="*/ 243764 w 1856332"/>
              <a:gd name="connsiteY5-272" fmla="*/ 1852280 h 3959924"/>
              <a:gd name="connsiteX6-273" fmla="*/ 504770 w 1856332"/>
              <a:gd name="connsiteY6-274" fmla="*/ 2536736 h 3959924"/>
              <a:gd name="connsiteX7-275" fmla="*/ 555637 w 1856332"/>
              <a:gd name="connsiteY7-276" fmla="*/ 2536736 h 3959924"/>
              <a:gd name="connsiteX8-277" fmla="*/ 226299 w 1856332"/>
              <a:gd name="connsiteY8-278" fmla="*/ 1210417 h 3959924"/>
              <a:gd name="connsiteX9-279" fmla="*/ 551784 w 1856332"/>
              <a:gd name="connsiteY9-280" fmla="*/ 1210417 h 3959924"/>
              <a:gd name="connsiteX10-281" fmla="*/ 551784 w 1856332"/>
              <a:gd name="connsiteY10-282" fmla="*/ 168335 h 3959924"/>
              <a:gd name="connsiteX11-283" fmla="*/ 720119 w 1856332"/>
              <a:gd name="connsiteY11-284" fmla="*/ 0 h 3959924"/>
              <a:gd name="connsiteX12-285" fmla="*/ 888454 w 1856332"/>
              <a:gd name="connsiteY12-286" fmla="*/ 168335 h 3959924"/>
              <a:gd name="connsiteX13-287" fmla="*/ 888454 w 1856332"/>
              <a:gd name="connsiteY13-288" fmla="*/ 1210417 h 3959924"/>
              <a:gd name="connsiteX14-289" fmla="*/ 968040 w 1856332"/>
              <a:gd name="connsiteY14-290" fmla="*/ 1210417 h 3959924"/>
              <a:gd name="connsiteX15-291" fmla="*/ 968040 w 1856332"/>
              <a:gd name="connsiteY15-292" fmla="*/ 168335 h 3959924"/>
              <a:gd name="connsiteX16-293" fmla="*/ 1136375 w 1856332"/>
              <a:gd name="connsiteY16-294" fmla="*/ 0 h 3959924"/>
              <a:gd name="connsiteX17-295" fmla="*/ 1304710 w 1856332"/>
              <a:gd name="connsiteY17-296" fmla="*/ 168335 h 3959924"/>
              <a:gd name="connsiteX18-297" fmla="*/ 1304710 w 1856332"/>
              <a:gd name="connsiteY18-298" fmla="*/ 1210417 h 3959924"/>
              <a:gd name="connsiteX19-299" fmla="*/ 1631589 w 1856332"/>
              <a:gd name="connsiteY19-300" fmla="*/ 1210417 h 3959924"/>
              <a:gd name="connsiteX20-301" fmla="*/ 1302251 w 1856332"/>
              <a:gd name="connsiteY20-302" fmla="*/ 2536736 h 3959924"/>
              <a:gd name="connsiteX21-303" fmla="*/ 1351562 w 1856332"/>
              <a:gd name="connsiteY21-304" fmla="*/ 2536736 h 3959924"/>
              <a:gd name="connsiteX22-305" fmla="*/ 1612568 w 1856332"/>
              <a:gd name="connsiteY22-306" fmla="*/ 1852280 h 3959924"/>
              <a:gd name="connsiteX23-307" fmla="*/ 1775193 w 1856332"/>
              <a:gd name="connsiteY23-308" fmla="*/ 1779444 h 3959924"/>
              <a:gd name="connsiteX24-309" fmla="*/ 1848029 w 1856332"/>
              <a:gd name="connsiteY24-310" fmla="*/ 1942070 h 3959924"/>
              <a:gd name="connsiteX25-311" fmla="*/ 1389635 w 1856332"/>
              <a:gd name="connsiteY25-312" fmla="*/ 3144149 h 3959924"/>
              <a:gd name="connsiteX26-313" fmla="*/ 1228565 w 1856332"/>
              <a:gd name="connsiteY26-314" fmla="*/ 3214674 h 3959924"/>
              <a:gd name="connsiteX27-315" fmla="*/ 925623 w 1856332"/>
              <a:gd name="connsiteY27-316" fmla="*/ 3959924 h 3959924"/>
              <a:gd name="connsiteX28-317" fmla="*/ 601623 w 1856332"/>
              <a:gd name="connsiteY28-318" fmla="*/ 3635924 h 3959924"/>
              <a:gd name="connsiteX29-319" fmla="*/ 925623 w 1856332"/>
              <a:gd name="connsiteY29-320" fmla="*/ 3311924 h 3959924"/>
              <a:gd name="connsiteX30-321" fmla="*/ 1249623 w 1856332"/>
              <a:gd name="connsiteY30-322" fmla="*/ 3635924 h 3959924"/>
              <a:gd name="connsiteX31-323" fmla="*/ 925623 w 1856332"/>
              <a:gd name="connsiteY31-324" fmla="*/ 3959924 h 3959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1" fmla="*/ 0 w 2305050"/>
              <a:gd name="connsiteY0-2" fmla="*/ 0 h 2352675"/>
              <a:gd name="connsiteX1-3" fmla="*/ 771525 w 2305050"/>
              <a:gd name="connsiteY1-4" fmla="*/ 561975 h 2352675"/>
              <a:gd name="connsiteX2-5" fmla="*/ 2019300 w 2305050"/>
              <a:gd name="connsiteY2-6" fmla="*/ 428625 h 2352675"/>
              <a:gd name="connsiteX3-7" fmla="*/ 2266950 w 2305050"/>
              <a:gd name="connsiteY3-8" fmla="*/ 657225 h 2352675"/>
              <a:gd name="connsiteX4-9" fmla="*/ 1143000 w 2305050"/>
              <a:gd name="connsiteY4-10" fmla="*/ 1009650 h 2352675"/>
              <a:gd name="connsiteX5-11" fmla="*/ 1628775 w 2305050"/>
              <a:gd name="connsiteY5-12" fmla="*/ 1533525 h 2352675"/>
              <a:gd name="connsiteX6-13" fmla="*/ 2076450 w 2305050"/>
              <a:gd name="connsiteY6-14" fmla="*/ 1533525 h 2352675"/>
              <a:gd name="connsiteX7-15" fmla="*/ 2305050 w 2305050"/>
              <a:gd name="connsiteY7-16" fmla="*/ 1724025 h 2352675"/>
              <a:gd name="connsiteX8-17" fmla="*/ 1838325 w 2305050"/>
              <a:gd name="connsiteY8-18" fmla="*/ 1857375 h 2352675"/>
              <a:gd name="connsiteX9-19" fmla="*/ 2009775 w 2305050"/>
              <a:gd name="connsiteY9-20" fmla="*/ 2105025 h 2352675"/>
              <a:gd name="connsiteX10-21" fmla="*/ 1733550 w 2305050"/>
              <a:gd name="connsiteY10-22" fmla="*/ 1971675 h 2352675"/>
              <a:gd name="connsiteX11-23" fmla="*/ 1543050 w 2305050"/>
              <a:gd name="connsiteY11-24" fmla="*/ 2352675 h 2352675"/>
              <a:gd name="connsiteX12-25" fmla="*/ 1314450 w 2305050"/>
              <a:gd name="connsiteY12-26" fmla="*/ 2133600 h 2352675"/>
              <a:gd name="connsiteX13-27" fmla="*/ 1447800 w 2305050"/>
              <a:gd name="connsiteY13-28" fmla="*/ 1771650 h 2352675"/>
              <a:gd name="connsiteX14-29" fmla="*/ 923925 w 2305050"/>
              <a:gd name="connsiteY14-30" fmla="*/ 1190625 h 2352675"/>
              <a:gd name="connsiteX15-31" fmla="*/ 447675 w 2305050"/>
              <a:gd name="connsiteY15-32" fmla="*/ 2276475 h 2352675"/>
              <a:gd name="connsiteX16-33" fmla="*/ 260071 w 2305050"/>
              <a:gd name="connsiteY16-34" fmla="*/ 2087575 h 2352675"/>
              <a:gd name="connsiteX17-35" fmla="*/ 523875 w 2305050"/>
              <a:gd name="connsiteY17-36" fmla="*/ 714375 h 2352675"/>
              <a:gd name="connsiteX18-37" fmla="*/ 0 w 2305050"/>
              <a:gd name="connsiteY18-38" fmla="*/ 0 h 2352675"/>
              <a:gd name="connsiteX0-39" fmla="*/ 0 w 2305050"/>
              <a:gd name="connsiteY0-40" fmla="*/ 0 h 2352675"/>
              <a:gd name="connsiteX1-41" fmla="*/ 771525 w 2305050"/>
              <a:gd name="connsiteY1-42" fmla="*/ 561975 h 2352675"/>
              <a:gd name="connsiteX2-43" fmla="*/ 2019300 w 2305050"/>
              <a:gd name="connsiteY2-44" fmla="*/ 428625 h 2352675"/>
              <a:gd name="connsiteX3-45" fmla="*/ 2266950 w 2305050"/>
              <a:gd name="connsiteY3-46" fmla="*/ 657225 h 2352675"/>
              <a:gd name="connsiteX4-47" fmla="*/ 1143000 w 2305050"/>
              <a:gd name="connsiteY4-48" fmla="*/ 1009650 h 2352675"/>
              <a:gd name="connsiteX5-49" fmla="*/ 1628775 w 2305050"/>
              <a:gd name="connsiteY5-50" fmla="*/ 1533525 h 2352675"/>
              <a:gd name="connsiteX6-51" fmla="*/ 2076450 w 2305050"/>
              <a:gd name="connsiteY6-52" fmla="*/ 1533525 h 2352675"/>
              <a:gd name="connsiteX7-53" fmla="*/ 2305050 w 2305050"/>
              <a:gd name="connsiteY7-54" fmla="*/ 1724025 h 2352675"/>
              <a:gd name="connsiteX8-55" fmla="*/ 1838325 w 2305050"/>
              <a:gd name="connsiteY8-56" fmla="*/ 1857375 h 2352675"/>
              <a:gd name="connsiteX9-57" fmla="*/ 2009775 w 2305050"/>
              <a:gd name="connsiteY9-58" fmla="*/ 2105025 h 2352675"/>
              <a:gd name="connsiteX10-59" fmla="*/ 1733550 w 2305050"/>
              <a:gd name="connsiteY10-60" fmla="*/ 1971675 h 2352675"/>
              <a:gd name="connsiteX11-61" fmla="*/ 1543050 w 2305050"/>
              <a:gd name="connsiteY11-62" fmla="*/ 2352675 h 2352675"/>
              <a:gd name="connsiteX12-63" fmla="*/ 1314450 w 2305050"/>
              <a:gd name="connsiteY12-64" fmla="*/ 2133600 h 2352675"/>
              <a:gd name="connsiteX13-65" fmla="*/ 1447800 w 2305050"/>
              <a:gd name="connsiteY13-66" fmla="*/ 1771650 h 2352675"/>
              <a:gd name="connsiteX14-67" fmla="*/ 923925 w 2305050"/>
              <a:gd name="connsiteY14-68" fmla="*/ 1190625 h 2352675"/>
              <a:gd name="connsiteX15-69" fmla="*/ 447675 w 2305050"/>
              <a:gd name="connsiteY15-70" fmla="*/ 2276475 h 2352675"/>
              <a:gd name="connsiteX16-71" fmla="*/ 296647 w 2305050"/>
              <a:gd name="connsiteY16-72" fmla="*/ 2094890 h 2352675"/>
              <a:gd name="connsiteX17-73" fmla="*/ 523875 w 2305050"/>
              <a:gd name="connsiteY17-74" fmla="*/ 714375 h 2352675"/>
              <a:gd name="connsiteX18-75" fmla="*/ 0 w 2305050"/>
              <a:gd name="connsiteY18-76" fmla="*/ 0 h 2352675"/>
              <a:gd name="connsiteX0-77" fmla="*/ 0 w 2305050"/>
              <a:gd name="connsiteY0-78" fmla="*/ 0 h 2352675"/>
              <a:gd name="connsiteX1-79" fmla="*/ 771525 w 2305050"/>
              <a:gd name="connsiteY1-80" fmla="*/ 561975 h 2352675"/>
              <a:gd name="connsiteX2-81" fmla="*/ 2019300 w 2305050"/>
              <a:gd name="connsiteY2-82" fmla="*/ 428625 h 2352675"/>
              <a:gd name="connsiteX3-83" fmla="*/ 2266950 w 2305050"/>
              <a:gd name="connsiteY3-84" fmla="*/ 657225 h 2352675"/>
              <a:gd name="connsiteX4-85" fmla="*/ 1143000 w 2305050"/>
              <a:gd name="connsiteY4-86" fmla="*/ 1009650 h 2352675"/>
              <a:gd name="connsiteX5-87" fmla="*/ 1628775 w 2305050"/>
              <a:gd name="connsiteY5-88" fmla="*/ 1533525 h 2352675"/>
              <a:gd name="connsiteX6-89" fmla="*/ 2076450 w 2305050"/>
              <a:gd name="connsiteY6-90" fmla="*/ 1533525 h 2352675"/>
              <a:gd name="connsiteX7-91" fmla="*/ 2305050 w 2305050"/>
              <a:gd name="connsiteY7-92" fmla="*/ 1724025 h 2352675"/>
              <a:gd name="connsiteX8-93" fmla="*/ 1838325 w 2305050"/>
              <a:gd name="connsiteY8-94" fmla="*/ 1857375 h 2352675"/>
              <a:gd name="connsiteX9-95" fmla="*/ 2009775 w 2305050"/>
              <a:gd name="connsiteY9-96" fmla="*/ 2105025 h 2352675"/>
              <a:gd name="connsiteX10-97" fmla="*/ 1733550 w 2305050"/>
              <a:gd name="connsiteY10-98" fmla="*/ 1971675 h 2352675"/>
              <a:gd name="connsiteX11-99" fmla="*/ 1543050 w 2305050"/>
              <a:gd name="connsiteY11-100" fmla="*/ 2352675 h 2352675"/>
              <a:gd name="connsiteX12-101" fmla="*/ 1314450 w 2305050"/>
              <a:gd name="connsiteY12-102" fmla="*/ 2133600 h 2352675"/>
              <a:gd name="connsiteX13-103" fmla="*/ 1447800 w 2305050"/>
              <a:gd name="connsiteY13-104" fmla="*/ 1771650 h 2352675"/>
              <a:gd name="connsiteX14-105" fmla="*/ 923925 w 2305050"/>
              <a:gd name="connsiteY14-106" fmla="*/ 1190625 h 2352675"/>
              <a:gd name="connsiteX15-107" fmla="*/ 447675 w 2305050"/>
              <a:gd name="connsiteY15-108" fmla="*/ 2276475 h 2352675"/>
              <a:gd name="connsiteX16-109" fmla="*/ 292990 w 2305050"/>
              <a:gd name="connsiteY16-110" fmla="*/ 2036368 h 2352675"/>
              <a:gd name="connsiteX17-111" fmla="*/ 523875 w 2305050"/>
              <a:gd name="connsiteY17-112" fmla="*/ 714375 h 2352675"/>
              <a:gd name="connsiteX18-113" fmla="*/ 0 w 2305050"/>
              <a:gd name="connsiteY18-114" fmla="*/ 0 h 2352675"/>
              <a:gd name="connsiteX0-115" fmla="*/ 0 w 2305050"/>
              <a:gd name="connsiteY0-116" fmla="*/ 0 h 2352675"/>
              <a:gd name="connsiteX1-117" fmla="*/ 771525 w 2305050"/>
              <a:gd name="connsiteY1-118" fmla="*/ 561975 h 2352675"/>
              <a:gd name="connsiteX2-119" fmla="*/ 2019300 w 2305050"/>
              <a:gd name="connsiteY2-120" fmla="*/ 428625 h 2352675"/>
              <a:gd name="connsiteX3-121" fmla="*/ 2266950 w 2305050"/>
              <a:gd name="connsiteY3-122" fmla="*/ 657225 h 2352675"/>
              <a:gd name="connsiteX4-123" fmla="*/ 1143000 w 2305050"/>
              <a:gd name="connsiteY4-124" fmla="*/ 1009650 h 2352675"/>
              <a:gd name="connsiteX5-125" fmla="*/ 1628775 w 2305050"/>
              <a:gd name="connsiteY5-126" fmla="*/ 1533525 h 2352675"/>
              <a:gd name="connsiteX6-127" fmla="*/ 2076450 w 2305050"/>
              <a:gd name="connsiteY6-128" fmla="*/ 1533525 h 2352675"/>
              <a:gd name="connsiteX7-129" fmla="*/ 2305050 w 2305050"/>
              <a:gd name="connsiteY7-130" fmla="*/ 1724025 h 2352675"/>
              <a:gd name="connsiteX8-131" fmla="*/ 1838325 w 2305050"/>
              <a:gd name="connsiteY8-132" fmla="*/ 1857375 h 2352675"/>
              <a:gd name="connsiteX9-133" fmla="*/ 2009775 w 2305050"/>
              <a:gd name="connsiteY9-134" fmla="*/ 2105025 h 2352675"/>
              <a:gd name="connsiteX10-135" fmla="*/ 1733550 w 2305050"/>
              <a:gd name="connsiteY10-136" fmla="*/ 1971675 h 2352675"/>
              <a:gd name="connsiteX11-137" fmla="*/ 1543050 w 2305050"/>
              <a:gd name="connsiteY11-138" fmla="*/ 2352675 h 2352675"/>
              <a:gd name="connsiteX12-139" fmla="*/ 1314450 w 2305050"/>
              <a:gd name="connsiteY12-140" fmla="*/ 2133600 h 2352675"/>
              <a:gd name="connsiteX13-141" fmla="*/ 1447800 w 2305050"/>
              <a:gd name="connsiteY13-142" fmla="*/ 1771650 h 2352675"/>
              <a:gd name="connsiteX14-143" fmla="*/ 923925 w 2305050"/>
              <a:gd name="connsiteY14-144" fmla="*/ 1190625 h 2352675"/>
              <a:gd name="connsiteX15-145" fmla="*/ 414757 w 2305050"/>
              <a:gd name="connsiteY15-146" fmla="*/ 2305735 h 2352675"/>
              <a:gd name="connsiteX16-147" fmla="*/ 292990 w 2305050"/>
              <a:gd name="connsiteY16-148" fmla="*/ 2036368 h 2352675"/>
              <a:gd name="connsiteX17-149" fmla="*/ 523875 w 2305050"/>
              <a:gd name="connsiteY17-150" fmla="*/ 714375 h 2352675"/>
              <a:gd name="connsiteX18-151" fmla="*/ 0 w 2305050"/>
              <a:gd name="connsiteY18-152" fmla="*/ 0 h 2352675"/>
              <a:gd name="connsiteX0-153" fmla="*/ 0 w 2305050"/>
              <a:gd name="connsiteY0-154" fmla="*/ 0 h 2352675"/>
              <a:gd name="connsiteX1-155" fmla="*/ 771525 w 2305050"/>
              <a:gd name="connsiteY1-156" fmla="*/ 561975 h 2352675"/>
              <a:gd name="connsiteX2-157" fmla="*/ 2019300 w 2305050"/>
              <a:gd name="connsiteY2-158" fmla="*/ 428625 h 2352675"/>
              <a:gd name="connsiteX3-159" fmla="*/ 2292554 w 2305050"/>
              <a:gd name="connsiteY3-160" fmla="*/ 627964 h 2352675"/>
              <a:gd name="connsiteX4-161" fmla="*/ 1143000 w 2305050"/>
              <a:gd name="connsiteY4-162" fmla="*/ 1009650 h 2352675"/>
              <a:gd name="connsiteX5-163" fmla="*/ 1628775 w 2305050"/>
              <a:gd name="connsiteY5-164" fmla="*/ 1533525 h 2352675"/>
              <a:gd name="connsiteX6-165" fmla="*/ 2076450 w 2305050"/>
              <a:gd name="connsiteY6-166" fmla="*/ 1533525 h 2352675"/>
              <a:gd name="connsiteX7-167" fmla="*/ 2305050 w 2305050"/>
              <a:gd name="connsiteY7-168" fmla="*/ 1724025 h 2352675"/>
              <a:gd name="connsiteX8-169" fmla="*/ 1838325 w 2305050"/>
              <a:gd name="connsiteY8-170" fmla="*/ 1857375 h 2352675"/>
              <a:gd name="connsiteX9-171" fmla="*/ 2009775 w 2305050"/>
              <a:gd name="connsiteY9-172" fmla="*/ 2105025 h 2352675"/>
              <a:gd name="connsiteX10-173" fmla="*/ 1733550 w 2305050"/>
              <a:gd name="connsiteY10-174" fmla="*/ 1971675 h 2352675"/>
              <a:gd name="connsiteX11-175" fmla="*/ 1543050 w 2305050"/>
              <a:gd name="connsiteY11-176" fmla="*/ 2352675 h 2352675"/>
              <a:gd name="connsiteX12-177" fmla="*/ 1314450 w 2305050"/>
              <a:gd name="connsiteY12-178" fmla="*/ 2133600 h 2352675"/>
              <a:gd name="connsiteX13-179" fmla="*/ 1447800 w 2305050"/>
              <a:gd name="connsiteY13-180" fmla="*/ 1771650 h 2352675"/>
              <a:gd name="connsiteX14-181" fmla="*/ 923925 w 2305050"/>
              <a:gd name="connsiteY14-182" fmla="*/ 1190625 h 2352675"/>
              <a:gd name="connsiteX15-183" fmla="*/ 414757 w 2305050"/>
              <a:gd name="connsiteY15-184" fmla="*/ 2305735 h 2352675"/>
              <a:gd name="connsiteX16-185" fmla="*/ 292990 w 2305050"/>
              <a:gd name="connsiteY16-186" fmla="*/ 2036368 h 2352675"/>
              <a:gd name="connsiteX17-187" fmla="*/ 523875 w 2305050"/>
              <a:gd name="connsiteY17-188" fmla="*/ 714375 h 2352675"/>
              <a:gd name="connsiteX18-189" fmla="*/ 0 w 2305050"/>
              <a:gd name="connsiteY18-190" fmla="*/ 0 h 2352675"/>
              <a:gd name="connsiteX0-191" fmla="*/ 0 w 2305050"/>
              <a:gd name="connsiteY0-192" fmla="*/ 0 h 2352675"/>
              <a:gd name="connsiteX1-193" fmla="*/ 771525 w 2305050"/>
              <a:gd name="connsiteY1-194" fmla="*/ 561975 h 2352675"/>
              <a:gd name="connsiteX2-195" fmla="*/ 2081480 w 2305050"/>
              <a:gd name="connsiteY2-196" fmla="*/ 476174 h 2352675"/>
              <a:gd name="connsiteX3-197" fmla="*/ 2292554 w 2305050"/>
              <a:gd name="connsiteY3-198" fmla="*/ 627964 h 2352675"/>
              <a:gd name="connsiteX4-199" fmla="*/ 1143000 w 2305050"/>
              <a:gd name="connsiteY4-200" fmla="*/ 1009650 h 2352675"/>
              <a:gd name="connsiteX5-201" fmla="*/ 1628775 w 2305050"/>
              <a:gd name="connsiteY5-202" fmla="*/ 1533525 h 2352675"/>
              <a:gd name="connsiteX6-203" fmla="*/ 2076450 w 2305050"/>
              <a:gd name="connsiteY6-204" fmla="*/ 1533525 h 2352675"/>
              <a:gd name="connsiteX7-205" fmla="*/ 2305050 w 2305050"/>
              <a:gd name="connsiteY7-206" fmla="*/ 1724025 h 2352675"/>
              <a:gd name="connsiteX8-207" fmla="*/ 1838325 w 2305050"/>
              <a:gd name="connsiteY8-208" fmla="*/ 1857375 h 2352675"/>
              <a:gd name="connsiteX9-209" fmla="*/ 2009775 w 2305050"/>
              <a:gd name="connsiteY9-210" fmla="*/ 2105025 h 2352675"/>
              <a:gd name="connsiteX10-211" fmla="*/ 1733550 w 2305050"/>
              <a:gd name="connsiteY10-212" fmla="*/ 1971675 h 2352675"/>
              <a:gd name="connsiteX11-213" fmla="*/ 1543050 w 2305050"/>
              <a:gd name="connsiteY11-214" fmla="*/ 2352675 h 2352675"/>
              <a:gd name="connsiteX12-215" fmla="*/ 1314450 w 2305050"/>
              <a:gd name="connsiteY12-216" fmla="*/ 2133600 h 2352675"/>
              <a:gd name="connsiteX13-217" fmla="*/ 1447800 w 2305050"/>
              <a:gd name="connsiteY13-218" fmla="*/ 1771650 h 2352675"/>
              <a:gd name="connsiteX14-219" fmla="*/ 923925 w 2305050"/>
              <a:gd name="connsiteY14-220" fmla="*/ 1190625 h 2352675"/>
              <a:gd name="connsiteX15-221" fmla="*/ 414757 w 2305050"/>
              <a:gd name="connsiteY15-222" fmla="*/ 2305735 h 2352675"/>
              <a:gd name="connsiteX16-223" fmla="*/ 292990 w 2305050"/>
              <a:gd name="connsiteY16-224" fmla="*/ 2036368 h 2352675"/>
              <a:gd name="connsiteX17-225" fmla="*/ 523875 w 2305050"/>
              <a:gd name="connsiteY17-226" fmla="*/ 714375 h 2352675"/>
              <a:gd name="connsiteX18-227" fmla="*/ 0 w 2305050"/>
              <a:gd name="connsiteY18-228" fmla="*/ 0 h 2352675"/>
              <a:gd name="connsiteX0-229" fmla="*/ 0 w 2305050"/>
              <a:gd name="connsiteY0-230" fmla="*/ 0 h 2352675"/>
              <a:gd name="connsiteX1-231" fmla="*/ 771525 w 2305050"/>
              <a:gd name="connsiteY1-232" fmla="*/ 561975 h 2352675"/>
              <a:gd name="connsiteX2-233" fmla="*/ 2004671 w 2305050"/>
              <a:gd name="connsiteY2-234" fmla="*/ 468859 h 2352675"/>
              <a:gd name="connsiteX3-235" fmla="*/ 2292554 w 2305050"/>
              <a:gd name="connsiteY3-236" fmla="*/ 627964 h 2352675"/>
              <a:gd name="connsiteX4-237" fmla="*/ 1143000 w 2305050"/>
              <a:gd name="connsiteY4-238" fmla="*/ 1009650 h 2352675"/>
              <a:gd name="connsiteX5-239" fmla="*/ 1628775 w 2305050"/>
              <a:gd name="connsiteY5-240" fmla="*/ 1533525 h 2352675"/>
              <a:gd name="connsiteX6-241" fmla="*/ 2076450 w 2305050"/>
              <a:gd name="connsiteY6-242" fmla="*/ 1533525 h 2352675"/>
              <a:gd name="connsiteX7-243" fmla="*/ 2305050 w 2305050"/>
              <a:gd name="connsiteY7-244" fmla="*/ 1724025 h 2352675"/>
              <a:gd name="connsiteX8-245" fmla="*/ 1838325 w 2305050"/>
              <a:gd name="connsiteY8-246" fmla="*/ 1857375 h 2352675"/>
              <a:gd name="connsiteX9-247" fmla="*/ 2009775 w 2305050"/>
              <a:gd name="connsiteY9-248" fmla="*/ 2105025 h 2352675"/>
              <a:gd name="connsiteX10-249" fmla="*/ 1733550 w 2305050"/>
              <a:gd name="connsiteY10-250" fmla="*/ 1971675 h 2352675"/>
              <a:gd name="connsiteX11-251" fmla="*/ 1543050 w 2305050"/>
              <a:gd name="connsiteY11-252" fmla="*/ 2352675 h 2352675"/>
              <a:gd name="connsiteX12-253" fmla="*/ 1314450 w 2305050"/>
              <a:gd name="connsiteY12-254" fmla="*/ 2133600 h 2352675"/>
              <a:gd name="connsiteX13-255" fmla="*/ 1447800 w 2305050"/>
              <a:gd name="connsiteY13-256" fmla="*/ 1771650 h 2352675"/>
              <a:gd name="connsiteX14-257" fmla="*/ 923925 w 2305050"/>
              <a:gd name="connsiteY14-258" fmla="*/ 1190625 h 2352675"/>
              <a:gd name="connsiteX15-259" fmla="*/ 414757 w 2305050"/>
              <a:gd name="connsiteY15-260" fmla="*/ 2305735 h 2352675"/>
              <a:gd name="connsiteX16-261" fmla="*/ 292990 w 2305050"/>
              <a:gd name="connsiteY16-262" fmla="*/ 2036368 h 2352675"/>
              <a:gd name="connsiteX17-263" fmla="*/ 523875 w 2305050"/>
              <a:gd name="connsiteY17-264" fmla="*/ 714375 h 2352675"/>
              <a:gd name="connsiteX18-265" fmla="*/ 0 w 2305050"/>
              <a:gd name="connsiteY18-266" fmla="*/ 0 h 2352675"/>
              <a:gd name="connsiteX0-267" fmla="*/ 0 w 2305050"/>
              <a:gd name="connsiteY0-268" fmla="*/ 0 h 2352675"/>
              <a:gd name="connsiteX1-269" fmla="*/ 771525 w 2305050"/>
              <a:gd name="connsiteY1-270" fmla="*/ 561975 h 2352675"/>
              <a:gd name="connsiteX2-271" fmla="*/ 1960779 w 2305050"/>
              <a:gd name="connsiteY2-272" fmla="*/ 472517 h 2352675"/>
              <a:gd name="connsiteX3-273" fmla="*/ 2292554 w 2305050"/>
              <a:gd name="connsiteY3-274" fmla="*/ 627964 h 2352675"/>
              <a:gd name="connsiteX4-275" fmla="*/ 1143000 w 2305050"/>
              <a:gd name="connsiteY4-276" fmla="*/ 1009650 h 2352675"/>
              <a:gd name="connsiteX5-277" fmla="*/ 1628775 w 2305050"/>
              <a:gd name="connsiteY5-278" fmla="*/ 1533525 h 2352675"/>
              <a:gd name="connsiteX6-279" fmla="*/ 2076450 w 2305050"/>
              <a:gd name="connsiteY6-280" fmla="*/ 1533525 h 2352675"/>
              <a:gd name="connsiteX7-281" fmla="*/ 2305050 w 2305050"/>
              <a:gd name="connsiteY7-282" fmla="*/ 1724025 h 2352675"/>
              <a:gd name="connsiteX8-283" fmla="*/ 1838325 w 2305050"/>
              <a:gd name="connsiteY8-284" fmla="*/ 1857375 h 2352675"/>
              <a:gd name="connsiteX9-285" fmla="*/ 2009775 w 2305050"/>
              <a:gd name="connsiteY9-286" fmla="*/ 2105025 h 2352675"/>
              <a:gd name="connsiteX10-287" fmla="*/ 1733550 w 2305050"/>
              <a:gd name="connsiteY10-288" fmla="*/ 1971675 h 2352675"/>
              <a:gd name="connsiteX11-289" fmla="*/ 1543050 w 2305050"/>
              <a:gd name="connsiteY11-290" fmla="*/ 2352675 h 2352675"/>
              <a:gd name="connsiteX12-291" fmla="*/ 1314450 w 2305050"/>
              <a:gd name="connsiteY12-292" fmla="*/ 2133600 h 2352675"/>
              <a:gd name="connsiteX13-293" fmla="*/ 1447800 w 2305050"/>
              <a:gd name="connsiteY13-294" fmla="*/ 1771650 h 2352675"/>
              <a:gd name="connsiteX14-295" fmla="*/ 923925 w 2305050"/>
              <a:gd name="connsiteY14-296" fmla="*/ 1190625 h 2352675"/>
              <a:gd name="connsiteX15-297" fmla="*/ 414757 w 2305050"/>
              <a:gd name="connsiteY15-298" fmla="*/ 2305735 h 2352675"/>
              <a:gd name="connsiteX16-299" fmla="*/ 292990 w 2305050"/>
              <a:gd name="connsiteY16-300" fmla="*/ 2036368 h 2352675"/>
              <a:gd name="connsiteX17-301" fmla="*/ 523875 w 2305050"/>
              <a:gd name="connsiteY17-302" fmla="*/ 714375 h 2352675"/>
              <a:gd name="connsiteX18-303" fmla="*/ 0 w 2305050"/>
              <a:gd name="connsiteY18-304" fmla="*/ 0 h 2352675"/>
              <a:gd name="connsiteX0-305" fmla="*/ 0 w 2305050"/>
              <a:gd name="connsiteY0-306" fmla="*/ 0 h 2352675"/>
              <a:gd name="connsiteX1-307" fmla="*/ 771525 w 2305050"/>
              <a:gd name="connsiteY1-308" fmla="*/ 561975 h 2352675"/>
              <a:gd name="connsiteX2-309" fmla="*/ 1960779 w 2305050"/>
              <a:gd name="connsiteY2-310" fmla="*/ 472517 h 2352675"/>
              <a:gd name="connsiteX3-311" fmla="*/ 2270609 w 2305050"/>
              <a:gd name="connsiteY3-312" fmla="*/ 649910 h 2352675"/>
              <a:gd name="connsiteX4-313" fmla="*/ 1143000 w 2305050"/>
              <a:gd name="connsiteY4-314" fmla="*/ 1009650 h 2352675"/>
              <a:gd name="connsiteX5-315" fmla="*/ 1628775 w 2305050"/>
              <a:gd name="connsiteY5-316" fmla="*/ 1533525 h 2352675"/>
              <a:gd name="connsiteX6-317" fmla="*/ 2076450 w 2305050"/>
              <a:gd name="connsiteY6-318" fmla="*/ 1533525 h 2352675"/>
              <a:gd name="connsiteX7-319" fmla="*/ 2305050 w 2305050"/>
              <a:gd name="connsiteY7-320" fmla="*/ 1724025 h 2352675"/>
              <a:gd name="connsiteX8-321" fmla="*/ 1838325 w 2305050"/>
              <a:gd name="connsiteY8-322" fmla="*/ 1857375 h 2352675"/>
              <a:gd name="connsiteX9-323" fmla="*/ 2009775 w 2305050"/>
              <a:gd name="connsiteY9-324" fmla="*/ 2105025 h 2352675"/>
              <a:gd name="connsiteX10-325" fmla="*/ 1733550 w 2305050"/>
              <a:gd name="connsiteY10-326" fmla="*/ 1971675 h 2352675"/>
              <a:gd name="connsiteX11-327" fmla="*/ 1543050 w 2305050"/>
              <a:gd name="connsiteY11-328" fmla="*/ 2352675 h 2352675"/>
              <a:gd name="connsiteX12-329" fmla="*/ 1314450 w 2305050"/>
              <a:gd name="connsiteY12-330" fmla="*/ 2133600 h 2352675"/>
              <a:gd name="connsiteX13-331" fmla="*/ 1447800 w 2305050"/>
              <a:gd name="connsiteY13-332" fmla="*/ 1771650 h 2352675"/>
              <a:gd name="connsiteX14-333" fmla="*/ 923925 w 2305050"/>
              <a:gd name="connsiteY14-334" fmla="*/ 1190625 h 2352675"/>
              <a:gd name="connsiteX15-335" fmla="*/ 414757 w 2305050"/>
              <a:gd name="connsiteY15-336" fmla="*/ 2305735 h 2352675"/>
              <a:gd name="connsiteX16-337" fmla="*/ 292990 w 2305050"/>
              <a:gd name="connsiteY16-338" fmla="*/ 2036368 h 2352675"/>
              <a:gd name="connsiteX17-339" fmla="*/ 523875 w 2305050"/>
              <a:gd name="connsiteY17-340" fmla="*/ 714375 h 2352675"/>
              <a:gd name="connsiteX18-341" fmla="*/ 0 w 2305050"/>
              <a:gd name="connsiteY18-342" fmla="*/ 0 h 2352675"/>
              <a:gd name="connsiteX0-343" fmla="*/ 0 w 2305050"/>
              <a:gd name="connsiteY0-344" fmla="*/ 0 h 2352675"/>
              <a:gd name="connsiteX1-345" fmla="*/ 771525 w 2305050"/>
              <a:gd name="connsiteY1-346" fmla="*/ 561975 h 2352675"/>
              <a:gd name="connsiteX2-347" fmla="*/ 1960779 w 2305050"/>
              <a:gd name="connsiteY2-348" fmla="*/ 472517 h 2352675"/>
              <a:gd name="connsiteX3-349" fmla="*/ 2296212 w 2305050"/>
              <a:gd name="connsiteY3-350" fmla="*/ 646252 h 2352675"/>
              <a:gd name="connsiteX4-351" fmla="*/ 1143000 w 2305050"/>
              <a:gd name="connsiteY4-352" fmla="*/ 1009650 h 2352675"/>
              <a:gd name="connsiteX5-353" fmla="*/ 1628775 w 2305050"/>
              <a:gd name="connsiteY5-354" fmla="*/ 1533525 h 2352675"/>
              <a:gd name="connsiteX6-355" fmla="*/ 2076450 w 2305050"/>
              <a:gd name="connsiteY6-356" fmla="*/ 1533525 h 2352675"/>
              <a:gd name="connsiteX7-357" fmla="*/ 2305050 w 2305050"/>
              <a:gd name="connsiteY7-358" fmla="*/ 1724025 h 2352675"/>
              <a:gd name="connsiteX8-359" fmla="*/ 1838325 w 2305050"/>
              <a:gd name="connsiteY8-360" fmla="*/ 1857375 h 2352675"/>
              <a:gd name="connsiteX9-361" fmla="*/ 2009775 w 2305050"/>
              <a:gd name="connsiteY9-362" fmla="*/ 2105025 h 2352675"/>
              <a:gd name="connsiteX10-363" fmla="*/ 1733550 w 2305050"/>
              <a:gd name="connsiteY10-364" fmla="*/ 1971675 h 2352675"/>
              <a:gd name="connsiteX11-365" fmla="*/ 1543050 w 2305050"/>
              <a:gd name="connsiteY11-366" fmla="*/ 2352675 h 2352675"/>
              <a:gd name="connsiteX12-367" fmla="*/ 1314450 w 2305050"/>
              <a:gd name="connsiteY12-368" fmla="*/ 2133600 h 2352675"/>
              <a:gd name="connsiteX13-369" fmla="*/ 1447800 w 2305050"/>
              <a:gd name="connsiteY13-370" fmla="*/ 1771650 h 2352675"/>
              <a:gd name="connsiteX14-371" fmla="*/ 923925 w 2305050"/>
              <a:gd name="connsiteY14-372" fmla="*/ 1190625 h 2352675"/>
              <a:gd name="connsiteX15-373" fmla="*/ 414757 w 2305050"/>
              <a:gd name="connsiteY15-374" fmla="*/ 2305735 h 2352675"/>
              <a:gd name="connsiteX16-375" fmla="*/ 292990 w 2305050"/>
              <a:gd name="connsiteY16-376" fmla="*/ 2036368 h 2352675"/>
              <a:gd name="connsiteX17-377" fmla="*/ 523875 w 2305050"/>
              <a:gd name="connsiteY17-378" fmla="*/ 714375 h 2352675"/>
              <a:gd name="connsiteX18-379" fmla="*/ 0 w 2305050"/>
              <a:gd name="connsiteY18-380" fmla="*/ 0 h 2352675"/>
              <a:gd name="connsiteX0-381" fmla="*/ 0 w 2305050"/>
              <a:gd name="connsiteY0-382" fmla="*/ 0 h 2352675"/>
              <a:gd name="connsiteX1-383" fmla="*/ 771525 w 2305050"/>
              <a:gd name="connsiteY1-384" fmla="*/ 561975 h 2352675"/>
              <a:gd name="connsiteX2-385" fmla="*/ 1982725 w 2305050"/>
              <a:gd name="connsiteY2-386" fmla="*/ 494463 h 2352675"/>
              <a:gd name="connsiteX3-387" fmla="*/ 2296212 w 2305050"/>
              <a:gd name="connsiteY3-388" fmla="*/ 646252 h 2352675"/>
              <a:gd name="connsiteX4-389" fmla="*/ 1143000 w 2305050"/>
              <a:gd name="connsiteY4-390" fmla="*/ 1009650 h 2352675"/>
              <a:gd name="connsiteX5-391" fmla="*/ 1628775 w 2305050"/>
              <a:gd name="connsiteY5-392" fmla="*/ 1533525 h 2352675"/>
              <a:gd name="connsiteX6-393" fmla="*/ 2076450 w 2305050"/>
              <a:gd name="connsiteY6-394" fmla="*/ 1533525 h 2352675"/>
              <a:gd name="connsiteX7-395" fmla="*/ 2305050 w 2305050"/>
              <a:gd name="connsiteY7-396" fmla="*/ 1724025 h 2352675"/>
              <a:gd name="connsiteX8-397" fmla="*/ 1838325 w 2305050"/>
              <a:gd name="connsiteY8-398" fmla="*/ 1857375 h 2352675"/>
              <a:gd name="connsiteX9-399" fmla="*/ 2009775 w 2305050"/>
              <a:gd name="connsiteY9-400" fmla="*/ 2105025 h 2352675"/>
              <a:gd name="connsiteX10-401" fmla="*/ 1733550 w 2305050"/>
              <a:gd name="connsiteY10-402" fmla="*/ 1971675 h 2352675"/>
              <a:gd name="connsiteX11-403" fmla="*/ 1543050 w 2305050"/>
              <a:gd name="connsiteY11-404" fmla="*/ 2352675 h 2352675"/>
              <a:gd name="connsiteX12-405" fmla="*/ 1314450 w 2305050"/>
              <a:gd name="connsiteY12-406" fmla="*/ 2133600 h 2352675"/>
              <a:gd name="connsiteX13-407" fmla="*/ 1447800 w 2305050"/>
              <a:gd name="connsiteY13-408" fmla="*/ 1771650 h 2352675"/>
              <a:gd name="connsiteX14-409" fmla="*/ 923925 w 2305050"/>
              <a:gd name="connsiteY14-410" fmla="*/ 1190625 h 2352675"/>
              <a:gd name="connsiteX15-411" fmla="*/ 414757 w 2305050"/>
              <a:gd name="connsiteY15-412" fmla="*/ 2305735 h 2352675"/>
              <a:gd name="connsiteX16-413" fmla="*/ 292990 w 2305050"/>
              <a:gd name="connsiteY16-414" fmla="*/ 2036368 h 2352675"/>
              <a:gd name="connsiteX17-415" fmla="*/ 523875 w 2305050"/>
              <a:gd name="connsiteY17-416" fmla="*/ 714375 h 2352675"/>
              <a:gd name="connsiteX18-417" fmla="*/ 0 w 2305050"/>
              <a:gd name="connsiteY18-418" fmla="*/ 0 h 2352675"/>
              <a:gd name="connsiteX0-419" fmla="*/ 0 w 2305050"/>
              <a:gd name="connsiteY0-420" fmla="*/ 0 h 2352675"/>
              <a:gd name="connsiteX1-421" fmla="*/ 771525 w 2305050"/>
              <a:gd name="connsiteY1-422" fmla="*/ 561975 h 2352675"/>
              <a:gd name="connsiteX2-423" fmla="*/ 2041246 w 2305050"/>
              <a:gd name="connsiteY2-424" fmla="*/ 498120 h 2352675"/>
              <a:gd name="connsiteX3-425" fmla="*/ 2296212 w 2305050"/>
              <a:gd name="connsiteY3-426" fmla="*/ 646252 h 2352675"/>
              <a:gd name="connsiteX4-427" fmla="*/ 1143000 w 2305050"/>
              <a:gd name="connsiteY4-428" fmla="*/ 1009650 h 2352675"/>
              <a:gd name="connsiteX5-429" fmla="*/ 1628775 w 2305050"/>
              <a:gd name="connsiteY5-430" fmla="*/ 1533525 h 2352675"/>
              <a:gd name="connsiteX6-431" fmla="*/ 2076450 w 2305050"/>
              <a:gd name="connsiteY6-432" fmla="*/ 1533525 h 2352675"/>
              <a:gd name="connsiteX7-433" fmla="*/ 2305050 w 2305050"/>
              <a:gd name="connsiteY7-434" fmla="*/ 1724025 h 2352675"/>
              <a:gd name="connsiteX8-435" fmla="*/ 1838325 w 2305050"/>
              <a:gd name="connsiteY8-436" fmla="*/ 1857375 h 2352675"/>
              <a:gd name="connsiteX9-437" fmla="*/ 2009775 w 2305050"/>
              <a:gd name="connsiteY9-438" fmla="*/ 2105025 h 2352675"/>
              <a:gd name="connsiteX10-439" fmla="*/ 1733550 w 2305050"/>
              <a:gd name="connsiteY10-440" fmla="*/ 1971675 h 2352675"/>
              <a:gd name="connsiteX11-441" fmla="*/ 1543050 w 2305050"/>
              <a:gd name="connsiteY11-442" fmla="*/ 2352675 h 2352675"/>
              <a:gd name="connsiteX12-443" fmla="*/ 1314450 w 2305050"/>
              <a:gd name="connsiteY12-444" fmla="*/ 2133600 h 2352675"/>
              <a:gd name="connsiteX13-445" fmla="*/ 1447800 w 2305050"/>
              <a:gd name="connsiteY13-446" fmla="*/ 1771650 h 2352675"/>
              <a:gd name="connsiteX14-447" fmla="*/ 923925 w 2305050"/>
              <a:gd name="connsiteY14-448" fmla="*/ 1190625 h 2352675"/>
              <a:gd name="connsiteX15-449" fmla="*/ 414757 w 2305050"/>
              <a:gd name="connsiteY15-450" fmla="*/ 2305735 h 2352675"/>
              <a:gd name="connsiteX16-451" fmla="*/ 292990 w 2305050"/>
              <a:gd name="connsiteY16-452" fmla="*/ 2036368 h 2352675"/>
              <a:gd name="connsiteX17-453" fmla="*/ 523875 w 2305050"/>
              <a:gd name="connsiteY17-454" fmla="*/ 714375 h 2352675"/>
              <a:gd name="connsiteX18-455" fmla="*/ 0 w 2305050"/>
              <a:gd name="connsiteY18-456" fmla="*/ 0 h 2352675"/>
              <a:gd name="connsiteX0-457" fmla="*/ 0 w 2305050"/>
              <a:gd name="connsiteY0-458" fmla="*/ 0 h 2352675"/>
              <a:gd name="connsiteX1-459" fmla="*/ 771525 w 2305050"/>
              <a:gd name="connsiteY1-460" fmla="*/ 561975 h 2352675"/>
              <a:gd name="connsiteX2-461" fmla="*/ 2041246 w 2305050"/>
              <a:gd name="connsiteY2-462" fmla="*/ 498120 h 2352675"/>
              <a:gd name="connsiteX3-463" fmla="*/ 2296212 w 2305050"/>
              <a:gd name="connsiteY3-464" fmla="*/ 646252 h 2352675"/>
              <a:gd name="connsiteX4-465" fmla="*/ 1143000 w 2305050"/>
              <a:gd name="connsiteY4-466" fmla="*/ 1009650 h 2352675"/>
              <a:gd name="connsiteX5-467" fmla="*/ 1628775 w 2305050"/>
              <a:gd name="connsiteY5-468" fmla="*/ 1533525 h 2352675"/>
              <a:gd name="connsiteX6-469" fmla="*/ 2076450 w 2305050"/>
              <a:gd name="connsiteY6-470" fmla="*/ 1533525 h 2352675"/>
              <a:gd name="connsiteX7-471" fmla="*/ 2305050 w 2305050"/>
              <a:gd name="connsiteY7-472" fmla="*/ 1724025 h 2352675"/>
              <a:gd name="connsiteX8-473" fmla="*/ 1838325 w 2305050"/>
              <a:gd name="connsiteY8-474" fmla="*/ 1857375 h 2352675"/>
              <a:gd name="connsiteX9-475" fmla="*/ 2009775 w 2305050"/>
              <a:gd name="connsiteY9-476" fmla="*/ 2105025 h 2352675"/>
              <a:gd name="connsiteX10-477" fmla="*/ 1733550 w 2305050"/>
              <a:gd name="connsiteY10-478" fmla="*/ 1971675 h 2352675"/>
              <a:gd name="connsiteX11-479" fmla="*/ 1543050 w 2305050"/>
              <a:gd name="connsiteY11-480" fmla="*/ 2352675 h 2352675"/>
              <a:gd name="connsiteX12-481" fmla="*/ 1314450 w 2305050"/>
              <a:gd name="connsiteY12-482" fmla="*/ 2133600 h 2352675"/>
              <a:gd name="connsiteX13-483" fmla="*/ 1447800 w 2305050"/>
              <a:gd name="connsiteY13-484" fmla="*/ 1771650 h 2352675"/>
              <a:gd name="connsiteX14-485" fmla="*/ 923925 w 2305050"/>
              <a:gd name="connsiteY14-486" fmla="*/ 1190625 h 2352675"/>
              <a:gd name="connsiteX15-487" fmla="*/ 414757 w 2305050"/>
              <a:gd name="connsiteY15-488" fmla="*/ 2305735 h 2352675"/>
              <a:gd name="connsiteX16-489" fmla="*/ 292990 w 2305050"/>
              <a:gd name="connsiteY16-490" fmla="*/ 2036368 h 2352675"/>
              <a:gd name="connsiteX17-491" fmla="*/ 520217 w 2305050"/>
              <a:gd name="connsiteY17-492" fmla="*/ 750951 h 2352675"/>
              <a:gd name="connsiteX18-493" fmla="*/ 0 w 2305050"/>
              <a:gd name="connsiteY18-494" fmla="*/ 0 h 2352675"/>
              <a:gd name="connsiteX0-495" fmla="*/ 0 w 2305050"/>
              <a:gd name="connsiteY0-496" fmla="*/ 0 h 2352675"/>
              <a:gd name="connsiteX1-497" fmla="*/ 771525 w 2305050"/>
              <a:gd name="connsiteY1-498" fmla="*/ 561975 h 2352675"/>
              <a:gd name="connsiteX2-499" fmla="*/ 2041246 w 2305050"/>
              <a:gd name="connsiteY2-500" fmla="*/ 498120 h 2352675"/>
              <a:gd name="connsiteX3-501" fmla="*/ 2296212 w 2305050"/>
              <a:gd name="connsiteY3-502" fmla="*/ 646252 h 2352675"/>
              <a:gd name="connsiteX4-503" fmla="*/ 1143000 w 2305050"/>
              <a:gd name="connsiteY4-504" fmla="*/ 1009650 h 2352675"/>
              <a:gd name="connsiteX5-505" fmla="*/ 1628775 w 2305050"/>
              <a:gd name="connsiteY5-506" fmla="*/ 1533525 h 2352675"/>
              <a:gd name="connsiteX6-507" fmla="*/ 2076450 w 2305050"/>
              <a:gd name="connsiteY6-508" fmla="*/ 1533525 h 2352675"/>
              <a:gd name="connsiteX7-509" fmla="*/ 2305050 w 2305050"/>
              <a:gd name="connsiteY7-510" fmla="*/ 1724025 h 2352675"/>
              <a:gd name="connsiteX8-511" fmla="*/ 1838325 w 2305050"/>
              <a:gd name="connsiteY8-512" fmla="*/ 1857375 h 2352675"/>
              <a:gd name="connsiteX9-513" fmla="*/ 2009775 w 2305050"/>
              <a:gd name="connsiteY9-514" fmla="*/ 2105025 h 2352675"/>
              <a:gd name="connsiteX10-515" fmla="*/ 1733550 w 2305050"/>
              <a:gd name="connsiteY10-516" fmla="*/ 1971675 h 2352675"/>
              <a:gd name="connsiteX11-517" fmla="*/ 1543050 w 2305050"/>
              <a:gd name="connsiteY11-518" fmla="*/ 2352675 h 2352675"/>
              <a:gd name="connsiteX12-519" fmla="*/ 1314450 w 2305050"/>
              <a:gd name="connsiteY12-520" fmla="*/ 2133600 h 2352675"/>
              <a:gd name="connsiteX13-521" fmla="*/ 1447800 w 2305050"/>
              <a:gd name="connsiteY13-522" fmla="*/ 1771650 h 2352675"/>
              <a:gd name="connsiteX14-523" fmla="*/ 923925 w 2305050"/>
              <a:gd name="connsiteY14-524" fmla="*/ 1190625 h 2352675"/>
              <a:gd name="connsiteX15-525" fmla="*/ 414757 w 2305050"/>
              <a:gd name="connsiteY15-526" fmla="*/ 2305735 h 2352675"/>
              <a:gd name="connsiteX16-527" fmla="*/ 292990 w 2305050"/>
              <a:gd name="connsiteY16-528" fmla="*/ 2036368 h 2352675"/>
              <a:gd name="connsiteX17-529" fmla="*/ 520217 w 2305050"/>
              <a:gd name="connsiteY17-530" fmla="*/ 750951 h 2352675"/>
              <a:gd name="connsiteX18-531" fmla="*/ 0 w 2305050"/>
              <a:gd name="connsiteY18-532" fmla="*/ 0 h 2352675"/>
              <a:gd name="connsiteX0-533" fmla="*/ 0 w 2305050"/>
              <a:gd name="connsiteY0-534" fmla="*/ 0 h 2352675"/>
              <a:gd name="connsiteX1-535" fmla="*/ 771525 w 2305050"/>
              <a:gd name="connsiteY1-536" fmla="*/ 561975 h 2352675"/>
              <a:gd name="connsiteX2-537" fmla="*/ 2041246 w 2305050"/>
              <a:gd name="connsiteY2-538" fmla="*/ 498120 h 2352675"/>
              <a:gd name="connsiteX3-539" fmla="*/ 2296212 w 2305050"/>
              <a:gd name="connsiteY3-540" fmla="*/ 646252 h 2352675"/>
              <a:gd name="connsiteX4-541" fmla="*/ 1143000 w 2305050"/>
              <a:gd name="connsiteY4-542" fmla="*/ 1009650 h 2352675"/>
              <a:gd name="connsiteX5-543" fmla="*/ 1628775 w 2305050"/>
              <a:gd name="connsiteY5-544" fmla="*/ 1533525 h 2352675"/>
              <a:gd name="connsiteX6-545" fmla="*/ 2076450 w 2305050"/>
              <a:gd name="connsiteY6-546" fmla="*/ 1533525 h 2352675"/>
              <a:gd name="connsiteX7-547" fmla="*/ 2305050 w 2305050"/>
              <a:gd name="connsiteY7-548" fmla="*/ 1724025 h 2352675"/>
              <a:gd name="connsiteX8-549" fmla="*/ 1838325 w 2305050"/>
              <a:gd name="connsiteY8-550" fmla="*/ 1857375 h 2352675"/>
              <a:gd name="connsiteX9-551" fmla="*/ 2009775 w 2305050"/>
              <a:gd name="connsiteY9-552" fmla="*/ 2105025 h 2352675"/>
              <a:gd name="connsiteX10-553" fmla="*/ 1733550 w 2305050"/>
              <a:gd name="connsiteY10-554" fmla="*/ 1971675 h 2352675"/>
              <a:gd name="connsiteX11-555" fmla="*/ 1543050 w 2305050"/>
              <a:gd name="connsiteY11-556" fmla="*/ 2352675 h 2352675"/>
              <a:gd name="connsiteX12-557" fmla="*/ 1314450 w 2305050"/>
              <a:gd name="connsiteY12-558" fmla="*/ 2133600 h 2352675"/>
              <a:gd name="connsiteX13-559" fmla="*/ 1447800 w 2305050"/>
              <a:gd name="connsiteY13-560" fmla="*/ 1771650 h 2352675"/>
              <a:gd name="connsiteX14-561" fmla="*/ 923925 w 2305050"/>
              <a:gd name="connsiteY14-562" fmla="*/ 1190625 h 2352675"/>
              <a:gd name="connsiteX15-563" fmla="*/ 414757 w 2305050"/>
              <a:gd name="connsiteY15-564" fmla="*/ 2305735 h 2352675"/>
              <a:gd name="connsiteX16-565" fmla="*/ 292990 w 2305050"/>
              <a:gd name="connsiteY16-566" fmla="*/ 2036368 h 2352675"/>
              <a:gd name="connsiteX17-567" fmla="*/ 520217 w 2305050"/>
              <a:gd name="connsiteY17-568" fmla="*/ 750951 h 2352675"/>
              <a:gd name="connsiteX18-569" fmla="*/ 0 w 2305050"/>
              <a:gd name="connsiteY18-570" fmla="*/ 0 h 2352675"/>
              <a:gd name="connsiteX0-571" fmla="*/ 0 w 2305050"/>
              <a:gd name="connsiteY0-572" fmla="*/ 0 h 2352675"/>
              <a:gd name="connsiteX1-573" fmla="*/ 771525 w 2305050"/>
              <a:gd name="connsiteY1-574" fmla="*/ 561975 h 2352675"/>
              <a:gd name="connsiteX2-575" fmla="*/ 2041246 w 2305050"/>
              <a:gd name="connsiteY2-576" fmla="*/ 498120 h 2352675"/>
              <a:gd name="connsiteX3-577" fmla="*/ 2296212 w 2305050"/>
              <a:gd name="connsiteY3-578" fmla="*/ 646252 h 2352675"/>
              <a:gd name="connsiteX4-579" fmla="*/ 1143000 w 2305050"/>
              <a:gd name="connsiteY4-580" fmla="*/ 1009650 h 2352675"/>
              <a:gd name="connsiteX5-581" fmla="*/ 1628775 w 2305050"/>
              <a:gd name="connsiteY5-582" fmla="*/ 1533525 h 2352675"/>
              <a:gd name="connsiteX6-583" fmla="*/ 2076450 w 2305050"/>
              <a:gd name="connsiteY6-584" fmla="*/ 1533525 h 2352675"/>
              <a:gd name="connsiteX7-585" fmla="*/ 2305050 w 2305050"/>
              <a:gd name="connsiteY7-586" fmla="*/ 1724025 h 2352675"/>
              <a:gd name="connsiteX8-587" fmla="*/ 1838325 w 2305050"/>
              <a:gd name="connsiteY8-588" fmla="*/ 1857375 h 2352675"/>
              <a:gd name="connsiteX9-589" fmla="*/ 2009775 w 2305050"/>
              <a:gd name="connsiteY9-590" fmla="*/ 2105025 h 2352675"/>
              <a:gd name="connsiteX10-591" fmla="*/ 1733550 w 2305050"/>
              <a:gd name="connsiteY10-592" fmla="*/ 1971675 h 2352675"/>
              <a:gd name="connsiteX11-593" fmla="*/ 1543050 w 2305050"/>
              <a:gd name="connsiteY11-594" fmla="*/ 2352675 h 2352675"/>
              <a:gd name="connsiteX12-595" fmla="*/ 1314450 w 2305050"/>
              <a:gd name="connsiteY12-596" fmla="*/ 2133600 h 2352675"/>
              <a:gd name="connsiteX13-597" fmla="*/ 1447800 w 2305050"/>
              <a:gd name="connsiteY13-598" fmla="*/ 1771650 h 2352675"/>
              <a:gd name="connsiteX14-599" fmla="*/ 923925 w 2305050"/>
              <a:gd name="connsiteY14-600" fmla="*/ 1190625 h 2352675"/>
              <a:gd name="connsiteX15-601" fmla="*/ 414757 w 2305050"/>
              <a:gd name="connsiteY15-602" fmla="*/ 2305735 h 2352675"/>
              <a:gd name="connsiteX16-603" fmla="*/ 292990 w 2305050"/>
              <a:gd name="connsiteY16-604" fmla="*/ 2036368 h 2352675"/>
              <a:gd name="connsiteX17-605" fmla="*/ 520217 w 2305050"/>
              <a:gd name="connsiteY17-606" fmla="*/ 750951 h 2352675"/>
              <a:gd name="connsiteX18-607" fmla="*/ 0 w 2305050"/>
              <a:gd name="connsiteY18-608" fmla="*/ 0 h 2352675"/>
              <a:gd name="connsiteX0-609" fmla="*/ 0 w 2294077"/>
              <a:gd name="connsiteY0-610" fmla="*/ 0 h 2363647"/>
              <a:gd name="connsiteX1-611" fmla="*/ 760552 w 2294077"/>
              <a:gd name="connsiteY1-612" fmla="*/ 572947 h 2363647"/>
              <a:gd name="connsiteX2-613" fmla="*/ 2030273 w 2294077"/>
              <a:gd name="connsiteY2-614" fmla="*/ 509092 h 2363647"/>
              <a:gd name="connsiteX3-615" fmla="*/ 2285239 w 2294077"/>
              <a:gd name="connsiteY3-616" fmla="*/ 657224 h 2363647"/>
              <a:gd name="connsiteX4-617" fmla="*/ 1132027 w 2294077"/>
              <a:gd name="connsiteY4-618" fmla="*/ 1020622 h 2363647"/>
              <a:gd name="connsiteX5-619" fmla="*/ 1617802 w 2294077"/>
              <a:gd name="connsiteY5-620" fmla="*/ 1544497 h 2363647"/>
              <a:gd name="connsiteX6-621" fmla="*/ 2065477 w 2294077"/>
              <a:gd name="connsiteY6-622" fmla="*/ 1544497 h 2363647"/>
              <a:gd name="connsiteX7-623" fmla="*/ 2294077 w 2294077"/>
              <a:gd name="connsiteY7-624" fmla="*/ 1734997 h 2363647"/>
              <a:gd name="connsiteX8-625" fmla="*/ 1827352 w 2294077"/>
              <a:gd name="connsiteY8-626" fmla="*/ 1868347 h 2363647"/>
              <a:gd name="connsiteX9-627" fmla="*/ 1998802 w 2294077"/>
              <a:gd name="connsiteY9-628" fmla="*/ 2115997 h 2363647"/>
              <a:gd name="connsiteX10-629" fmla="*/ 1722577 w 2294077"/>
              <a:gd name="connsiteY10-630" fmla="*/ 1982647 h 2363647"/>
              <a:gd name="connsiteX11-631" fmla="*/ 1532077 w 2294077"/>
              <a:gd name="connsiteY11-632" fmla="*/ 2363647 h 2363647"/>
              <a:gd name="connsiteX12-633" fmla="*/ 1303477 w 2294077"/>
              <a:gd name="connsiteY12-634" fmla="*/ 2144572 h 2363647"/>
              <a:gd name="connsiteX13-635" fmla="*/ 1436827 w 2294077"/>
              <a:gd name="connsiteY13-636" fmla="*/ 1782622 h 2363647"/>
              <a:gd name="connsiteX14-637" fmla="*/ 912952 w 2294077"/>
              <a:gd name="connsiteY14-638" fmla="*/ 1201597 h 2363647"/>
              <a:gd name="connsiteX15-639" fmla="*/ 403784 w 2294077"/>
              <a:gd name="connsiteY15-640" fmla="*/ 2316707 h 2363647"/>
              <a:gd name="connsiteX16-641" fmla="*/ 282017 w 2294077"/>
              <a:gd name="connsiteY16-642" fmla="*/ 2047340 h 2363647"/>
              <a:gd name="connsiteX17-643" fmla="*/ 509244 w 2294077"/>
              <a:gd name="connsiteY17-644" fmla="*/ 761923 h 2363647"/>
              <a:gd name="connsiteX18-645" fmla="*/ 0 w 2294077"/>
              <a:gd name="connsiteY18-646" fmla="*/ 0 h 2363647"/>
              <a:gd name="connsiteX0-647" fmla="*/ 6569 w 2300646"/>
              <a:gd name="connsiteY0-648" fmla="*/ 0 h 2363647"/>
              <a:gd name="connsiteX1-649" fmla="*/ 767121 w 2300646"/>
              <a:gd name="connsiteY1-650" fmla="*/ 572947 h 2363647"/>
              <a:gd name="connsiteX2-651" fmla="*/ 2036842 w 2300646"/>
              <a:gd name="connsiteY2-652" fmla="*/ 509092 h 2363647"/>
              <a:gd name="connsiteX3-653" fmla="*/ 2291808 w 2300646"/>
              <a:gd name="connsiteY3-654" fmla="*/ 657224 h 2363647"/>
              <a:gd name="connsiteX4-655" fmla="*/ 1138596 w 2300646"/>
              <a:gd name="connsiteY4-656" fmla="*/ 1020622 h 2363647"/>
              <a:gd name="connsiteX5-657" fmla="*/ 1624371 w 2300646"/>
              <a:gd name="connsiteY5-658" fmla="*/ 1544497 h 2363647"/>
              <a:gd name="connsiteX6-659" fmla="*/ 2072046 w 2300646"/>
              <a:gd name="connsiteY6-660" fmla="*/ 1544497 h 2363647"/>
              <a:gd name="connsiteX7-661" fmla="*/ 2300646 w 2300646"/>
              <a:gd name="connsiteY7-662" fmla="*/ 1734997 h 2363647"/>
              <a:gd name="connsiteX8-663" fmla="*/ 1833921 w 2300646"/>
              <a:gd name="connsiteY8-664" fmla="*/ 1868347 h 2363647"/>
              <a:gd name="connsiteX9-665" fmla="*/ 2005371 w 2300646"/>
              <a:gd name="connsiteY9-666" fmla="*/ 2115997 h 2363647"/>
              <a:gd name="connsiteX10-667" fmla="*/ 1729146 w 2300646"/>
              <a:gd name="connsiteY10-668" fmla="*/ 1982647 h 2363647"/>
              <a:gd name="connsiteX11-669" fmla="*/ 1538646 w 2300646"/>
              <a:gd name="connsiteY11-670" fmla="*/ 2363647 h 2363647"/>
              <a:gd name="connsiteX12-671" fmla="*/ 1310046 w 2300646"/>
              <a:gd name="connsiteY12-672" fmla="*/ 2144572 h 2363647"/>
              <a:gd name="connsiteX13-673" fmla="*/ 1443396 w 2300646"/>
              <a:gd name="connsiteY13-674" fmla="*/ 1782622 h 2363647"/>
              <a:gd name="connsiteX14-675" fmla="*/ 919521 w 2300646"/>
              <a:gd name="connsiteY14-676" fmla="*/ 1201597 h 2363647"/>
              <a:gd name="connsiteX15-677" fmla="*/ 410353 w 2300646"/>
              <a:gd name="connsiteY15-678" fmla="*/ 2316707 h 2363647"/>
              <a:gd name="connsiteX16-679" fmla="*/ 288586 w 2300646"/>
              <a:gd name="connsiteY16-680" fmla="*/ 2047340 h 2363647"/>
              <a:gd name="connsiteX17-681" fmla="*/ 515813 w 2300646"/>
              <a:gd name="connsiteY17-682" fmla="*/ 761923 h 2363647"/>
              <a:gd name="connsiteX18-683" fmla="*/ 6569 w 2300646"/>
              <a:gd name="connsiteY18-684" fmla="*/ 0 h 2363647"/>
              <a:gd name="connsiteX0-685" fmla="*/ 6569 w 2300646"/>
              <a:gd name="connsiteY0-686" fmla="*/ 5505 h 2369152"/>
              <a:gd name="connsiteX1-687" fmla="*/ 767121 w 2300646"/>
              <a:gd name="connsiteY1-688" fmla="*/ 578452 h 2369152"/>
              <a:gd name="connsiteX2-689" fmla="*/ 2036842 w 2300646"/>
              <a:gd name="connsiteY2-690" fmla="*/ 514597 h 2369152"/>
              <a:gd name="connsiteX3-691" fmla="*/ 2291808 w 2300646"/>
              <a:gd name="connsiteY3-692" fmla="*/ 662729 h 2369152"/>
              <a:gd name="connsiteX4-693" fmla="*/ 1138596 w 2300646"/>
              <a:gd name="connsiteY4-694" fmla="*/ 1026127 h 2369152"/>
              <a:gd name="connsiteX5-695" fmla="*/ 1624371 w 2300646"/>
              <a:gd name="connsiteY5-696" fmla="*/ 1550002 h 2369152"/>
              <a:gd name="connsiteX6-697" fmla="*/ 2072046 w 2300646"/>
              <a:gd name="connsiteY6-698" fmla="*/ 1550002 h 2369152"/>
              <a:gd name="connsiteX7-699" fmla="*/ 2300646 w 2300646"/>
              <a:gd name="connsiteY7-700" fmla="*/ 1740502 h 2369152"/>
              <a:gd name="connsiteX8-701" fmla="*/ 1833921 w 2300646"/>
              <a:gd name="connsiteY8-702" fmla="*/ 1873852 h 2369152"/>
              <a:gd name="connsiteX9-703" fmla="*/ 2005371 w 2300646"/>
              <a:gd name="connsiteY9-704" fmla="*/ 2121502 h 2369152"/>
              <a:gd name="connsiteX10-705" fmla="*/ 1729146 w 2300646"/>
              <a:gd name="connsiteY10-706" fmla="*/ 1988152 h 2369152"/>
              <a:gd name="connsiteX11-707" fmla="*/ 1538646 w 2300646"/>
              <a:gd name="connsiteY11-708" fmla="*/ 2369152 h 2369152"/>
              <a:gd name="connsiteX12-709" fmla="*/ 1310046 w 2300646"/>
              <a:gd name="connsiteY12-710" fmla="*/ 2150077 h 2369152"/>
              <a:gd name="connsiteX13-711" fmla="*/ 1443396 w 2300646"/>
              <a:gd name="connsiteY13-712" fmla="*/ 1788127 h 2369152"/>
              <a:gd name="connsiteX14-713" fmla="*/ 919521 w 2300646"/>
              <a:gd name="connsiteY14-714" fmla="*/ 1207102 h 2369152"/>
              <a:gd name="connsiteX15-715" fmla="*/ 410353 w 2300646"/>
              <a:gd name="connsiteY15-716" fmla="*/ 2322212 h 2369152"/>
              <a:gd name="connsiteX16-717" fmla="*/ 288586 w 2300646"/>
              <a:gd name="connsiteY16-718" fmla="*/ 2052845 h 2369152"/>
              <a:gd name="connsiteX17-719" fmla="*/ 515813 w 2300646"/>
              <a:gd name="connsiteY17-720" fmla="*/ 767428 h 2369152"/>
              <a:gd name="connsiteX18-721" fmla="*/ 6569 w 2300646"/>
              <a:gd name="connsiteY18-722" fmla="*/ 5505 h 2369152"/>
              <a:gd name="connsiteX0-723" fmla="*/ 11167 w 2305244"/>
              <a:gd name="connsiteY0-724" fmla="*/ 5505 h 2369152"/>
              <a:gd name="connsiteX1-725" fmla="*/ 771719 w 2305244"/>
              <a:gd name="connsiteY1-726" fmla="*/ 578452 h 2369152"/>
              <a:gd name="connsiteX2-727" fmla="*/ 2041440 w 2305244"/>
              <a:gd name="connsiteY2-728" fmla="*/ 514597 h 2369152"/>
              <a:gd name="connsiteX3-729" fmla="*/ 2296406 w 2305244"/>
              <a:gd name="connsiteY3-730" fmla="*/ 662729 h 2369152"/>
              <a:gd name="connsiteX4-731" fmla="*/ 1143194 w 2305244"/>
              <a:gd name="connsiteY4-732" fmla="*/ 1026127 h 2369152"/>
              <a:gd name="connsiteX5-733" fmla="*/ 1628969 w 2305244"/>
              <a:gd name="connsiteY5-734" fmla="*/ 1550002 h 2369152"/>
              <a:gd name="connsiteX6-735" fmla="*/ 2076644 w 2305244"/>
              <a:gd name="connsiteY6-736" fmla="*/ 1550002 h 2369152"/>
              <a:gd name="connsiteX7-737" fmla="*/ 2305244 w 2305244"/>
              <a:gd name="connsiteY7-738" fmla="*/ 1740502 h 2369152"/>
              <a:gd name="connsiteX8-739" fmla="*/ 1838519 w 2305244"/>
              <a:gd name="connsiteY8-740" fmla="*/ 1873852 h 2369152"/>
              <a:gd name="connsiteX9-741" fmla="*/ 2009969 w 2305244"/>
              <a:gd name="connsiteY9-742" fmla="*/ 2121502 h 2369152"/>
              <a:gd name="connsiteX10-743" fmla="*/ 1733744 w 2305244"/>
              <a:gd name="connsiteY10-744" fmla="*/ 1988152 h 2369152"/>
              <a:gd name="connsiteX11-745" fmla="*/ 1543244 w 2305244"/>
              <a:gd name="connsiteY11-746" fmla="*/ 2369152 h 2369152"/>
              <a:gd name="connsiteX12-747" fmla="*/ 1314644 w 2305244"/>
              <a:gd name="connsiteY12-748" fmla="*/ 2150077 h 2369152"/>
              <a:gd name="connsiteX13-749" fmla="*/ 1447994 w 2305244"/>
              <a:gd name="connsiteY13-750" fmla="*/ 1788127 h 2369152"/>
              <a:gd name="connsiteX14-751" fmla="*/ 924119 w 2305244"/>
              <a:gd name="connsiteY14-752" fmla="*/ 1207102 h 2369152"/>
              <a:gd name="connsiteX15-753" fmla="*/ 414951 w 2305244"/>
              <a:gd name="connsiteY15-754" fmla="*/ 2322212 h 2369152"/>
              <a:gd name="connsiteX16-755" fmla="*/ 293184 w 2305244"/>
              <a:gd name="connsiteY16-756" fmla="*/ 2052845 h 2369152"/>
              <a:gd name="connsiteX17-757" fmla="*/ 520411 w 2305244"/>
              <a:gd name="connsiteY17-758" fmla="*/ 767428 h 2369152"/>
              <a:gd name="connsiteX18-759" fmla="*/ 11167 w 2305244"/>
              <a:gd name="connsiteY18-760" fmla="*/ 5505 h 2369152"/>
              <a:gd name="connsiteX0-761" fmla="*/ 11167 w 2305244"/>
              <a:gd name="connsiteY0-762" fmla="*/ 5505 h 2369152"/>
              <a:gd name="connsiteX1-763" fmla="*/ 771719 w 2305244"/>
              <a:gd name="connsiteY1-764" fmla="*/ 578452 h 2369152"/>
              <a:gd name="connsiteX2-765" fmla="*/ 2041440 w 2305244"/>
              <a:gd name="connsiteY2-766" fmla="*/ 514597 h 2369152"/>
              <a:gd name="connsiteX3-767" fmla="*/ 2296406 w 2305244"/>
              <a:gd name="connsiteY3-768" fmla="*/ 662729 h 2369152"/>
              <a:gd name="connsiteX4-769" fmla="*/ 1143194 w 2305244"/>
              <a:gd name="connsiteY4-770" fmla="*/ 1026127 h 2369152"/>
              <a:gd name="connsiteX5-771" fmla="*/ 1628969 w 2305244"/>
              <a:gd name="connsiteY5-772" fmla="*/ 1550002 h 2369152"/>
              <a:gd name="connsiteX6-773" fmla="*/ 2076644 w 2305244"/>
              <a:gd name="connsiteY6-774" fmla="*/ 1550002 h 2369152"/>
              <a:gd name="connsiteX7-775" fmla="*/ 2305244 w 2305244"/>
              <a:gd name="connsiteY7-776" fmla="*/ 1740502 h 2369152"/>
              <a:gd name="connsiteX8-777" fmla="*/ 1838519 w 2305244"/>
              <a:gd name="connsiteY8-778" fmla="*/ 1873852 h 2369152"/>
              <a:gd name="connsiteX9-779" fmla="*/ 2009969 w 2305244"/>
              <a:gd name="connsiteY9-780" fmla="*/ 2121502 h 2369152"/>
              <a:gd name="connsiteX10-781" fmla="*/ 1733744 w 2305244"/>
              <a:gd name="connsiteY10-782" fmla="*/ 1988152 h 2369152"/>
              <a:gd name="connsiteX11-783" fmla="*/ 1543244 w 2305244"/>
              <a:gd name="connsiteY11-784" fmla="*/ 2369152 h 2369152"/>
              <a:gd name="connsiteX12-785" fmla="*/ 1314644 w 2305244"/>
              <a:gd name="connsiteY12-786" fmla="*/ 2150077 h 2369152"/>
              <a:gd name="connsiteX13-787" fmla="*/ 1447994 w 2305244"/>
              <a:gd name="connsiteY13-788" fmla="*/ 1788127 h 2369152"/>
              <a:gd name="connsiteX14-789" fmla="*/ 909489 w 2305244"/>
              <a:gd name="connsiteY14-790" fmla="*/ 1185156 h 2369152"/>
              <a:gd name="connsiteX15-791" fmla="*/ 414951 w 2305244"/>
              <a:gd name="connsiteY15-792" fmla="*/ 2322212 h 2369152"/>
              <a:gd name="connsiteX16-793" fmla="*/ 293184 w 2305244"/>
              <a:gd name="connsiteY16-794" fmla="*/ 2052845 h 2369152"/>
              <a:gd name="connsiteX17-795" fmla="*/ 520411 w 2305244"/>
              <a:gd name="connsiteY17-796" fmla="*/ 767428 h 2369152"/>
              <a:gd name="connsiteX18-797" fmla="*/ 11167 w 2305244"/>
              <a:gd name="connsiteY18-798" fmla="*/ 5505 h 2369152"/>
              <a:gd name="connsiteX0-799" fmla="*/ 11167 w 2305244"/>
              <a:gd name="connsiteY0-800" fmla="*/ 5505 h 2369152"/>
              <a:gd name="connsiteX1-801" fmla="*/ 771719 w 2305244"/>
              <a:gd name="connsiteY1-802" fmla="*/ 578452 h 2369152"/>
              <a:gd name="connsiteX2-803" fmla="*/ 2041440 w 2305244"/>
              <a:gd name="connsiteY2-804" fmla="*/ 514597 h 2369152"/>
              <a:gd name="connsiteX3-805" fmla="*/ 2296406 w 2305244"/>
              <a:gd name="connsiteY3-806" fmla="*/ 662729 h 2369152"/>
              <a:gd name="connsiteX4-807" fmla="*/ 1106618 w 2305244"/>
              <a:gd name="connsiteY4-808" fmla="*/ 1004182 h 2369152"/>
              <a:gd name="connsiteX5-809" fmla="*/ 1628969 w 2305244"/>
              <a:gd name="connsiteY5-810" fmla="*/ 1550002 h 2369152"/>
              <a:gd name="connsiteX6-811" fmla="*/ 2076644 w 2305244"/>
              <a:gd name="connsiteY6-812" fmla="*/ 1550002 h 2369152"/>
              <a:gd name="connsiteX7-813" fmla="*/ 2305244 w 2305244"/>
              <a:gd name="connsiteY7-814" fmla="*/ 1740502 h 2369152"/>
              <a:gd name="connsiteX8-815" fmla="*/ 1838519 w 2305244"/>
              <a:gd name="connsiteY8-816" fmla="*/ 1873852 h 2369152"/>
              <a:gd name="connsiteX9-817" fmla="*/ 2009969 w 2305244"/>
              <a:gd name="connsiteY9-818" fmla="*/ 2121502 h 2369152"/>
              <a:gd name="connsiteX10-819" fmla="*/ 1733744 w 2305244"/>
              <a:gd name="connsiteY10-820" fmla="*/ 1988152 h 2369152"/>
              <a:gd name="connsiteX11-821" fmla="*/ 1543244 w 2305244"/>
              <a:gd name="connsiteY11-822" fmla="*/ 2369152 h 2369152"/>
              <a:gd name="connsiteX12-823" fmla="*/ 1314644 w 2305244"/>
              <a:gd name="connsiteY12-824" fmla="*/ 2150077 h 2369152"/>
              <a:gd name="connsiteX13-825" fmla="*/ 1447994 w 2305244"/>
              <a:gd name="connsiteY13-826" fmla="*/ 1788127 h 2369152"/>
              <a:gd name="connsiteX14-827" fmla="*/ 909489 w 2305244"/>
              <a:gd name="connsiteY14-828" fmla="*/ 1185156 h 2369152"/>
              <a:gd name="connsiteX15-829" fmla="*/ 414951 w 2305244"/>
              <a:gd name="connsiteY15-830" fmla="*/ 2322212 h 2369152"/>
              <a:gd name="connsiteX16-831" fmla="*/ 293184 w 2305244"/>
              <a:gd name="connsiteY16-832" fmla="*/ 2052845 h 2369152"/>
              <a:gd name="connsiteX17-833" fmla="*/ 520411 w 2305244"/>
              <a:gd name="connsiteY17-834" fmla="*/ 767428 h 2369152"/>
              <a:gd name="connsiteX18-835" fmla="*/ 11167 w 2305244"/>
              <a:gd name="connsiteY18-836" fmla="*/ 5505 h 2369152"/>
              <a:gd name="connsiteX0-837" fmla="*/ 11167 w 2305244"/>
              <a:gd name="connsiteY0-838" fmla="*/ 5505 h 2369152"/>
              <a:gd name="connsiteX1-839" fmla="*/ 771719 w 2305244"/>
              <a:gd name="connsiteY1-840" fmla="*/ 578452 h 2369152"/>
              <a:gd name="connsiteX2-841" fmla="*/ 2041440 w 2305244"/>
              <a:gd name="connsiteY2-842" fmla="*/ 514597 h 2369152"/>
              <a:gd name="connsiteX3-843" fmla="*/ 2296406 w 2305244"/>
              <a:gd name="connsiteY3-844" fmla="*/ 662729 h 2369152"/>
              <a:gd name="connsiteX4-845" fmla="*/ 1106618 w 2305244"/>
              <a:gd name="connsiteY4-846" fmla="*/ 1004182 h 2369152"/>
              <a:gd name="connsiteX5-847" fmla="*/ 1628969 w 2305244"/>
              <a:gd name="connsiteY5-848" fmla="*/ 1550002 h 2369152"/>
              <a:gd name="connsiteX6-849" fmla="*/ 2076644 w 2305244"/>
              <a:gd name="connsiteY6-850" fmla="*/ 1550002 h 2369152"/>
              <a:gd name="connsiteX7-851" fmla="*/ 2305244 w 2305244"/>
              <a:gd name="connsiteY7-852" fmla="*/ 1740502 h 2369152"/>
              <a:gd name="connsiteX8-853" fmla="*/ 1838519 w 2305244"/>
              <a:gd name="connsiteY8-854" fmla="*/ 1873852 h 2369152"/>
              <a:gd name="connsiteX9-855" fmla="*/ 2009969 w 2305244"/>
              <a:gd name="connsiteY9-856" fmla="*/ 2121502 h 2369152"/>
              <a:gd name="connsiteX10-857" fmla="*/ 1733744 w 2305244"/>
              <a:gd name="connsiteY10-858" fmla="*/ 1988152 h 2369152"/>
              <a:gd name="connsiteX11-859" fmla="*/ 1543244 w 2305244"/>
              <a:gd name="connsiteY11-860" fmla="*/ 2369152 h 2369152"/>
              <a:gd name="connsiteX12-861" fmla="*/ 1314644 w 2305244"/>
              <a:gd name="connsiteY12-862" fmla="*/ 2150077 h 2369152"/>
              <a:gd name="connsiteX13-863" fmla="*/ 1447994 w 2305244"/>
              <a:gd name="connsiteY13-864" fmla="*/ 1788127 h 2369152"/>
              <a:gd name="connsiteX14-865" fmla="*/ 898516 w 2305244"/>
              <a:gd name="connsiteY14-866" fmla="*/ 1196129 h 2369152"/>
              <a:gd name="connsiteX15-867" fmla="*/ 414951 w 2305244"/>
              <a:gd name="connsiteY15-868" fmla="*/ 2322212 h 2369152"/>
              <a:gd name="connsiteX16-869" fmla="*/ 293184 w 2305244"/>
              <a:gd name="connsiteY16-870" fmla="*/ 2052845 h 2369152"/>
              <a:gd name="connsiteX17-871" fmla="*/ 520411 w 2305244"/>
              <a:gd name="connsiteY17-872" fmla="*/ 767428 h 2369152"/>
              <a:gd name="connsiteX18-873" fmla="*/ 11167 w 2305244"/>
              <a:gd name="connsiteY18-874" fmla="*/ 5505 h 2369152"/>
              <a:gd name="connsiteX0-875" fmla="*/ 11167 w 2305244"/>
              <a:gd name="connsiteY0-876" fmla="*/ 5505 h 2369152"/>
              <a:gd name="connsiteX1-877" fmla="*/ 771719 w 2305244"/>
              <a:gd name="connsiteY1-878" fmla="*/ 578452 h 2369152"/>
              <a:gd name="connsiteX2-879" fmla="*/ 2041440 w 2305244"/>
              <a:gd name="connsiteY2-880" fmla="*/ 514597 h 2369152"/>
              <a:gd name="connsiteX3-881" fmla="*/ 2296406 w 2305244"/>
              <a:gd name="connsiteY3-882" fmla="*/ 662729 h 2369152"/>
              <a:gd name="connsiteX4-883" fmla="*/ 1124906 w 2305244"/>
              <a:gd name="connsiteY4-884" fmla="*/ 1004182 h 2369152"/>
              <a:gd name="connsiteX5-885" fmla="*/ 1628969 w 2305244"/>
              <a:gd name="connsiteY5-886" fmla="*/ 1550002 h 2369152"/>
              <a:gd name="connsiteX6-887" fmla="*/ 2076644 w 2305244"/>
              <a:gd name="connsiteY6-888" fmla="*/ 1550002 h 2369152"/>
              <a:gd name="connsiteX7-889" fmla="*/ 2305244 w 2305244"/>
              <a:gd name="connsiteY7-890" fmla="*/ 1740502 h 2369152"/>
              <a:gd name="connsiteX8-891" fmla="*/ 1838519 w 2305244"/>
              <a:gd name="connsiteY8-892" fmla="*/ 1873852 h 2369152"/>
              <a:gd name="connsiteX9-893" fmla="*/ 2009969 w 2305244"/>
              <a:gd name="connsiteY9-894" fmla="*/ 2121502 h 2369152"/>
              <a:gd name="connsiteX10-895" fmla="*/ 1733744 w 2305244"/>
              <a:gd name="connsiteY10-896" fmla="*/ 1988152 h 2369152"/>
              <a:gd name="connsiteX11-897" fmla="*/ 1543244 w 2305244"/>
              <a:gd name="connsiteY11-898" fmla="*/ 2369152 h 2369152"/>
              <a:gd name="connsiteX12-899" fmla="*/ 1314644 w 2305244"/>
              <a:gd name="connsiteY12-900" fmla="*/ 2150077 h 2369152"/>
              <a:gd name="connsiteX13-901" fmla="*/ 1447994 w 2305244"/>
              <a:gd name="connsiteY13-902" fmla="*/ 1788127 h 2369152"/>
              <a:gd name="connsiteX14-903" fmla="*/ 898516 w 2305244"/>
              <a:gd name="connsiteY14-904" fmla="*/ 1196129 h 2369152"/>
              <a:gd name="connsiteX15-905" fmla="*/ 414951 w 2305244"/>
              <a:gd name="connsiteY15-906" fmla="*/ 2322212 h 2369152"/>
              <a:gd name="connsiteX16-907" fmla="*/ 293184 w 2305244"/>
              <a:gd name="connsiteY16-908" fmla="*/ 2052845 h 2369152"/>
              <a:gd name="connsiteX17-909" fmla="*/ 520411 w 2305244"/>
              <a:gd name="connsiteY17-910" fmla="*/ 767428 h 2369152"/>
              <a:gd name="connsiteX18-911" fmla="*/ 11167 w 2305244"/>
              <a:gd name="connsiteY18-912" fmla="*/ 5505 h 2369152"/>
              <a:gd name="connsiteX0-913" fmla="*/ 11167 w 2305244"/>
              <a:gd name="connsiteY0-914" fmla="*/ 5505 h 2369152"/>
              <a:gd name="connsiteX1-915" fmla="*/ 771719 w 2305244"/>
              <a:gd name="connsiteY1-916" fmla="*/ 578452 h 2369152"/>
              <a:gd name="connsiteX2-917" fmla="*/ 2041440 w 2305244"/>
              <a:gd name="connsiteY2-918" fmla="*/ 514597 h 2369152"/>
              <a:gd name="connsiteX3-919" fmla="*/ 2296406 w 2305244"/>
              <a:gd name="connsiteY3-920" fmla="*/ 662729 h 2369152"/>
              <a:gd name="connsiteX4-921" fmla="*/ 1124906 w 2305244"/>
              <a:gd name="connsiteY4-922" fmla="*/ 1004182 h 2369152"/>
              <a:gd name="connsiteX5-923" fmla="*/ 1628969 w 2305244"/>
              <a:gd name="connsiteY5-924" fmla="*/ 1550002 h 2369152"/>
              <a:gd name="connsiteX6-925" fmla="*/ 2076644 w 2305244"/>
              <a:gd name="connsiteY6-926" fmla="*/ 1550002 h 2369152"/>
              <a:gd name="connsiteX7-927" fmla="*/ 2305244 w 2305244"/>
              <a:gd name="connsiteY7-928" fmla="*/ 1740502 h 2369152"/>
              <a:gd name="connsiteX8-929" fmla="*/ 1838519 w 2305244"/>
              <a:gd name="connsiteY8-930" fmla="*/ 1873852 h 2369152"/>
              <a:gd name="connsiteX9-931" fmla="*/ 2009969 w 2305244"/>
              <a:gd name="connsiteY9-932" fmla="*/ 2121502 h 2369152"/>
              <a:gd name="connsiteX10-933" fmla="*/ 1733744 w 2305244"/>
              <a:gd name="connsiteY10-934" fmla="*/ 1988152 h 2369152"/>
              <a:gd name="connsiteX11-935" fmla="*/ 1543244 w 2305244"/>
              <a:gd name="connsiteY11-936" fmla="*/ 2369152 h 2369152"/>
              <a:gd name="connsiteX12-937" fmla="*/ 1314644 w 2305244"/>
              <a:gd name="connsiteY12-938" fmla="*/ 2150077 h 2369152"/>
              <a:gd name="connsiteX13-939" fmla="*/ 1447994 w 2305244"/>
              <a:gd name="connsiteY13-940" fmla="*/ 1788127 h 2369152"/>
              <a:gd name="connsiteX14-941" fmla="*/ 909489 w 2305244"/>
              <a:gd name="connsiteY14-942" fmla="*/ 1225390 h 2369152"/>
              <a:gd name="connsiteX15-943" fmla="*/ 414951 w 2305244"/>
              <a:gd name="connsiteY15-944" fmla="*/ 2322212 h 2369152"/>
              <a:gd name="connsiteX16-945" fmla="*/ 293184 w 2305244"/>
              <a:gd name="connsiteY16-946" fmla="*/ 2052845 h 2369152"/>
              <a:gd name="connsiteX17-947" fmla="*/ 520411 w 2305244"/>
              <a:gd name="connsiteY17-948" fmla="*/ 767428 h 2369152"/>
              <a:gd name="connsiteX18-949" fmla="*/ 11167 w 2305244"/>
              <a:gd name="connsiteY18-950" fmla="*/ 5505 h 2369152"/>
              <a:gd name="connsiteX0-951" fmla="*/ 11167 w 2305244"/>
              <a:gd name="connsiteY0-952" fmla="*/ 5505 h 2369152"/>
              <a:gd name="connsiteX1-953" fmla="*/ 771719 w 2305244"/>
              <a:gd name="connsiteY1-954" fmla="*/ 578452 h 2369152"/>
              <a:gd name="connsiteX2-955" fmla="*/ 2041440 w 2305244"/>
              <a:gd name="connsiteY2-956" fmla="*/ 514597 h 2369152"/>
              <a:gd name="connsiteX3-957" fmla="*/ 2296406 w 2305244"/>
              <a:gd name="connsiteY3-958" fmla="*/ 662729 h 2369152"/>
              <a:gd name="connsiteX4-959" fmla="*/ 1124906 w 2305244"/>
              <a:gd name="connsiteY4-960" fmla="*/ 1004182 h 2369152"/>
              <a:gd name="connsiteX5-961" fmla="*/ 1628969 w 2305244"/>
              <a:gd name="connsiteY5-962" fmla="*/ 1550002 h 2369152"/>
              <a:gd name="connsiteX6-963" fmla="*/ 2076644 w 2305244"/>
              <a:gd name="connsiteY6-964" fmla="*/ 1550002 h 2369152"/>
              <a:gd name="connsiteX7-965" fmla="*/ 2305244 w 2305244"/>
              <a:gd name="connsiteY7-966" fmla="*/ 1740502 h 2369152"/>
              <a:gd name="connsiteX8-967" fmla="*/ 1838519 w 2305244"/>
              <a:gd name="connsiteY8-968" fmla="*/ 1873852 h 2369152"/>
              <a:gd name="connsiteX9-969" fmla="*/ 2009969 w 2305244"/>
              <a:gd name="connsiteY9-970" fmla="*/ 2121502 h 2369152"/>
              <a:gd name="connsiteX10-971" fmla="*/ 1733744 w 2305244"/>
              <a:gd name="connsiteY10-972" fmla="*/ 1988152 h 2369152"/>
              <a:gd name="connsiteX11-973" fmla="*/ 1543244 w 2305244"/>
              <a:gd name="connsiteY11-974" fmla="*/ 2369152 h 2369152"/>
              <a:gd name="connsiteX12-975" fmla="*/ 1314644 w 2305244"/>
              <a:gd name="connsiteY12-976" fmla="*/ 2150077 h 2369152"/>
              <a:gd name="connsiteX13-977" fmla="*/ 1473597 w 2305244"/>
              <a:gd name="connsiteY13-978" fmla="*/ 1788127 h 2369152"/>
              <a:gd name="connsiteX14-979" fmla="*/ 909489 w 2305244"/>
              <a:gd name="connsiteY14-980" fmla="*/ 1225390 h 2369152"/>
              <a:gd name="connsiteX15-981" fmla="*/ 414951 w 2305244"/>
              <a:gd name="connsiteY15-982" fmla="*/ 2322212 h 2369152"/>
              <a:gd name="connsiteX16-983" fmla="*/ 293184 w 2305244"/>
              <a:gd name="connsiteY16-984" fmla="*/ 2052845 h 2369152"/>
              <a:gd name="connsiteX17-985" fmla="*/ 520411 w 2305244"/>
              <a:gd name="connsiteY17-986" fmla="*/ 767428 h 2369152"/>
              <a:gd name="connsiteX18-987" fmla="*/ 11167 w 2305244"/>
              <a:gd name="connsiteY18-988" fmla="*/ 5505 h 2369152"/>
              <a:gd name="connsiteX0-989" fmla="*/ 11167 w 2305244"/>
              <a:gd name="connsiteY0-990" fmla="*/ 5505 h 2369152"/>
              <a:gd name="connsiteX1-991" fmla="*/ 771719 w 2305244"/>
              <a:gd name="connsiteY1-992" fmla="*/ 578452 h 2369152"/>
              <a:gd name="connsiteX2-993" fmla="*/ 2041440 w 2305244"/>
              <a:gd name="connsiteY2-994" fmla="*/ 514597 h 2369152"/>
              <a:gd name="connsiteX3-995" fmla="*/ 2296406 w 2305244"/>
              <a:gd name="connsiteY3-996" fmla="*/ 662729 h 2369152"/>
              <a:gd name="connsiteX4-997" fmla="*/ 1124906 w 2305244"/>
              <a:gd name="connsiteY4-998" fmla="*/ 1004182 h 2369152"/>
              <a:gd name="connsiteX5-999" fmla="*/ 1628969 w 2305244"/>
              <a:gd name="connsiteY5-1000" fmla="*/ 1550002 h 2369152"/>
              <a:gd name="connsiteX6-1001" fmla="*/ 2076644 w 2305244"/>
              <a:gd name="connsiteY6-1002" fmla="*/ 1550002 h 2369152"/>
              <a:gd name="connsiteX7-1003" fmla="*/ 2305244 w 2305244"/>
              <a:gd name="connsiteY7-1004" fmla="*/ 1740502 h 2369152"/>
              <a:gd name="connsiteX8-1005" fmla="*/ 1838519 w 2305244"/>
              <a:gd name="connsiteY8-1006" fmla="*/ 1873852 h 2369152"/>
              <a:gd name="connsiteX9-1007" fmla="*/ 2009969 w 2305244"/>
              <a:gd name="connsiteY9-1008" fmla="*/ 2121502 h 2369152"/>
              <a:gd name="connsiteX10-1009" fmla="*/ 1733744 w 2305244"/>
              <a:gd name="connsiteY10-1010" fmla="*/ 1988152 h 2369152"/>
              <a:gd name="connsiteX11-1011" fmla="*/ 1543244 w 2305244"/>
              <a:gd name="connsiteY11-1012" fmla="*/ 2369152 h 2369152"/>
              <a:gd name="connsiteX12-1013" fmla="*/ 1314644 w 2305244"/>
              <a:gd name="connsiteY12-1014" fmla="*/ 2150077 h 2369152"/>
              <a:gd name="connsiteX13-1015" fmla="*/ 1513830 w 2305244"/>
              <a:gd name="connsiteY13-1016" fmla="*/ 1784469 h 2369152"/>
              <a:gd name="connsiteX14-1017" fmla="*/ 909489 w 2305244"/>
              <a:gd name="connsiteY14-1018" fmla="*/ 1225390 h 2369152"/>
              <a:gd name="connsiteX15-1019" fmla="*/ 414951 w 2305244"/>
              <a:gd name="connsiteY15-1020" fmla="*/ 2322212 h 2369152"/>
              <a:gd name="connsiteX16-1021" fmla="*/ 293184 w 2305244"/>
              <a:gd name="connsiteY16-1022" fmla="*/ 2052845 h 2369152"/>
              <a:gd name="connsiteX17-1023" fmla="*/ 520411 w 2305244"/>
              <a:gd name="connsiteY17-1024" fmla="*/ 767428 h 2369152"/>
              <a:gd name="connsiteX18-1025" fmla="*/ 11167 w 2305244"/>
              <a:gd name="connsiteY18-1026" fmla="*/ 5505 h 2369152"/>
              <a:gd name="connsiteX0-1027" fmla="*/ 11167 w 2305244"/>
              <a:gd name="connsiteY0-1028" fmla="*/ 5505 h 2369152"/>
              <a:gd name="connsiteX1-1029" fmla="*/ 771719 w 2305244"/>
              <a:gd name="connsiteY1-1030" fmla="*/ 578452 h 2369152"/>
              <a:gd name="connsiteX2-1031" fmla="*/ 2041440 w 2305244"/>
              <a:gd name="connsiteY2-1032" fmla="*/ 514597 h 2369152"/>
              <a:gd name="connsiteX3-1033" fmla="*/ 2296406 w 2305244"/>
              <a:gd name="connsiteY3-1034" fmla="*/ 662729 h 2369152"/>
              <a:gd name="connsiteX4-1035" fmla="*/ 1124906 w 2305244"/>
              <a:gd name="connsiteY4-1036" fmla="*/ 1004182 h 2369152"/>
              <a:gd name="connsiteX5-1037" fmla="*/ 1628969 w 2305244"/>
              <a:gd name="connsiteY5-1038" fmla="*/ 1550002 h 2369152"/>
              <a:gd name="connsiteX6-1039" fmla="*/ 2076644 w 2305244"/>
              <a:gd name="connsiteY6-1040" fmla="*/ 1550002 h 2369152"/>
              <a:gd name="connsiteX7-1041" fmla="*/ 2305244 w 2305244"/>
              <a:gd name="connsiteY7-1042" fmla="*/ 1740502 h 2369152"/>
              <a:gd name="connsiteX8-1043" fmla="*/ 1838519 w 2305244"/>
              <a:gd name="connsiteY8-1044" fmla="*/ 1873852 h 2369152"/>
              <a:gd name="connsiteX9-1045" fmla="*/ 2009969 w 2305244"/>
              <a:gd name="connsiteY9-1046" fmla="*/ 2121502 h 2369152"/>
              <a:gd name="connsiteX10-1047" fmla="*/ 1733744 w 2305244"/>
              <a:gd name="connsiteY10-1048" fmla="*/ 1988152 h 2369152"/>
              <a:gd name="connsiteX11-1049" fmla="*/ 1543244 w 2305244"/>
              <a:gd name="connsiteY11-1050" fmla="*/ 2369152 h 2369152"/>
              <a:gd name="connsiteX12-1051" fmla="*/ 1314644 w 2305244"/>
              <a:gd name="connsiteY12-1052" fmla="*/ 2150077 h 2369152"/>
              <a:gd name="connsiteX13-1053" fmla="*/ 1495542 w 2305244"/>
              <a:gd name="connsiteY13-1054" fmla="*/ 1788127 h 2369152"/>
              <a:gd name="connsiteX14-1055" fmla="*/ 909489 w 2305244"/>
              <a:gd name="connsiteY14-1056" fmla="*/ 1225390 h 2369152"/>
              <a:gd name="connsiteX15-1057" fmla="*/ 414951 w 2305244"/>
              <a:gd name="connsiteY15-1058" fmla="*/ 2322212 h 2369152"/>
              <a:gd name="connsiteX16-1059" fmla="*/ 293184 w 2305244"/>
              <a:gd name="connsiteY16-1060" fmla="*/ 2052845 h 2369152"/>
              <a:gd name="connsiteX17-1061" fmla="*/ 520411 w 2305244"/>
              <a:gd name="connsiteY17-1062" fmla="*/ 767428 h 2369152"/>
              <a:gd name="connsiteX18-1063" fmla="*/ 11167 w 2305244"/>
              <a:gd name="connsiteY18-1064" fmla="*/ 5505 h 2369152"/>
              <a:gd name="connsiteX0-1065" fmla="*/ 11167 w 2305244"/>
              <a:gd name="connsiteY0-1066" fmla="*/ 5505 h 2369152"/>
              <a:gd name="connsiteX1-1067" fmla="*/ 771719 w 2305244"/>
              <a:gd name="connsiteY1-1068" fmla="*/ 578452 h 2369152"/>
              <a:gd name="connsiteX2-1069" fmla="*/ 2041440 w 2305244"/>
              <a:gd name="connsiteY2-1070" fmla="*/ 514597 h 2369152"/>
              <a:gd name="connsiteX3-1071" fmla="*/ 2296406 w 2305244"/>
              <a:gd name="connsiteY3-1072" fmla="*/ 662729 h 2369152"/>
              <a:gd name="connsiteX4-1073" fmla="*/ 1124906 w 2305244"/>
              <a:gd name="connsiteY4-1074" fmla="*/ 1004182 h 2369152"/>
              <a:gd name="connsiteX5-1075" fmla="*/ 1650914 w 2305244"/>
              <a:gd name="connsiteY5-1076" fmla="*/ 1597551 h 2369152"/>
              <a:gd name="connsiteX6-1077" fmla="*/ 2076644 w 2305244"/>
              <a:gd name="connsiteY6-1078" fmla="*/ 1550002 h 2369152"/>
              <a:gd name="connsiteX7-1079" fmla="*/ 2305244 w 2305244"/>
              <a:gd name="connsiteY7-1080" fmla="*/ 1740502 h 2369152"/>
              <a:gd name="connsiteX8-1081" fmla="*/ 1838519 w 2305244"/>
              <a:gd name="connsiteY8-1082" fmla="*/ 1873852 h 2369152"/>
              <a:gd name="connsiteX9-1083" fmla="*/ 2009969 w 2305244"/>
              <a:gd name="connsiteY9-1084" fmla="*/ 2121502 h 2369152"/>
              <a:gd name="connsiteX10-1085" fmla="*/ 1733744 w 2305244"/>
              <a:gd name="connsiteY10-1086" fmla="*/ 1988152 h 2369152"/>
              <a:gd name="connsiteX11-1087" fmla="*/ 1543244 w 2305244"/>
              <a:gd name="connsiteY11-1088" fmla="*/ 2369152 h 2369152"/>
              <a:gd name="connsiteX12-1089" fmla="*/ 1314644 w 2305244"/>
              <a:gd name="connsiteY12-1090" fmla="*/ 2150077 h 2369152"/>
              <a:gd name="connsiteX13-1091" fmla="*/ 1495542 w 2305244"/>
              <a:gd name="connsiteY13-1092" fmla="*/ 1788127 h 2369152"/>
              <a:gd name="connsiteX14-1093" fmla="*/ 909489 w 2305244"/>
              <a:gd name="connsiteY14-1094" fmla="*/ 1225390 h 2369152"/>
              <a:gd name="connsiteX15-1095" fmla="*/ 414951 w 2305244"/>
              <a:gd name="connsiteY15-1096" fmla="*/ 2322212 h 2369152"/>
              <a:gd name="connsiteX16-1097" fmla="*/ 293184 w 2305244"/>
              <a:gd name="connsiteY16-1098" fmla="*/ 2052845 h 2369152"/>
              <a:gd name="connsiteX17-1099" fmla="*/ 520411 w 2305244"/>
              <a:gd name="connsiteY17-1100" fmla="*/ 767428 h 2369152"/>
              <a:gd name="connsiteX18-1101" fmla="*/ 11167 w 2305244"/>
              <a:gd name="connsiteY18-1102" fmla="*/ 5505 h 2369152"/>
              <a:gd name="connsiteX0-1103" fmla="*/ 11167 w 2305244"/>
              <a:gd name="connsiteY0-1104" fmla="*/ 5505 h 2369152"/>
              <a:gd name="connsiteX1-1105" fmla="*/ 771719 w 2305244"/>
              <a:gd name="connsiteY1-1106" fmla="*/ 578452 h 2369152"/>
              <a:gd name="connsiteX2-1107" fmla="*/ 2041440 w 2305244"/>
              <a:gd name="connsiteY2-1108" fmla="*/ 514597 h 2369152"/>
              <a:gd name="connsiteX3-1109" fmla="*/ 2296406 w 2305244"/>
              <a:gd name="connsiteY3-1110" fmla="*/ 662729 h 2369152"/>
              <a:gd name="connsiteX4-1111" fmla="*/ 1124906 w 2305244"/>
              <a:gd name="connsiteY4-1112" fmla="*/ 1004182 h 2369152"/>
              <a:gd name="connsiteX5-1113" fmla="*/ 1676517 w 2305244"/>
              <a:gd name="connsiteY5-1114" fmla="*/ 1608523 h 2369152"/>
              <a:gd name="connsiteX6-1115" fmla="*/ 2076644 w 2305244"/>
              <a:gd name="connsiteY6-1116" fmla="*/ 1550002 h 2369152"/>
              <a:gd name="connsiteX7-1117" fmla="*/ 2305244 w 2305244"/>
              <a:gd name="connsiteY7-1118" fmla="*/ 1740502 h 2369152"/>
              <a:gd name="connsiteX8-1119" fmla="*/ 1838519 w 2305244"/>
              <a:gd name="connsiteY8-1120" fmla="*/ 1873852 h 2369152"/>
              <a:gd name="connsiteX9-1121" fmla="*/ 2009969 w 2305244"/>
              <a:gd name="connsiteY9-1122" fmla="*/ 2121502 h 2369152"/>
              <a:gd name="connsiteX10-1123" fmla="*/ 1733744 w 2305244"/>
              <a:gd name="connsiteY10-1124" fmla="*/ 1988152 h 2369152"/>
              <a:gd name="connsiteX11-1125" fmla="*/ 1543244 w 2305244"/>
              <a:gd name="connsiteY11-1126" fmla="*/ 2369152 h 2369152"/>
              <a:gd name="connsiteX12-1127" fmla="*/ 1314644 w 2305244"/>
              <a:gd name="connsiteY12-1128" fmla="*/ 2150077 h 2369152"/>
              <a:gd name="connsiteX13-1129" fmla="*/ 1495542 w 2305244"/>
              <a:gd name="connsiteY13-1130" fmla="*/ 1788127 h 2369152"/>
              <a:gd name="connsiteX14-1131" fmla="*/ 909489 w 2305244"/>
              <a:gd name="connsiteY14-1132" fmla="*/ 1225390 h 2369152"/>
              <a:gd name="connsiteX15-1133" fmla="*/ 414951 w 2305244"/>
              <a:gd name="connsiteY15-1134" fmla="*/ 2322212 h 2369152"/>
              <a:gd name="connsiteX16-1135" fmla="*/ 293184 w 2305244"/>
              <a:gd name="connsiteY16-1136" fmla="*/ 2052845 h 2369152"/>
              <a:gd name="connsiteX17-1137" fmla="*/ 520411 w 2305244"/>
              <a:gd name="connsiteY17-1138" fmla="*/ 767428 h 2369152"/>
              <a:gd name="connsiteX18-1139" fmla="*/ 11167 w 2305244"/>
              <a:gd name="connsiteY18-1140" fmla="*/ 5505 h 2369152"/>
              <a:gd name="connsiteX0-1141" fmla="*/ 11167 w 2305244"/>
              <a:gd name="connsiteY0-1142" fmla="*/ 5505 h 2369152"/>
              <a:gd name="connsiteX1-1143" fmla="*/ 771719 w 2305244"/>
              <a:gd name="connsiteY1-1144" fmla="*/ 578452 h 2369152"/>
              <a:gd name="connsiteX2-1145" fmla="*/ 2041440 w 2305244"/>
              <a:gd name="connsiteY2-1146" fmla="*/ 514597 h 2369152"/>
              <a:gd name="connsiteX3-1147" fmla="*/ 2296406 w 2305244"/>
              <a:gd name="connsiteY3-1148" fmla="*/ 662729 h 2369152"/>
              <a:gd name="connsiteX4-1149" fmla="*/ 1124906 w 2305244"/>
              <a:gd name="connsiteY4-1150" fmla="*/ 1004182 h 2369152"/>
              <a:gd name="connsiteX5-1151" fmla="*/ 1676517 w 2305244"/>
              <a:gd name="connsiteY5-1152" fmla="*/ 1608523 h 2369152"/>
              <a:gd name="connsiteX6-1153" fmla="*/ 2032752 w 2305244"/>
              <a:gd name="connsiteY6-1154" fmla="*/ 1550002 h 2369152"/>
              <a:gd name="connsiteX7-1155" fmla="*/ 2305244 w 2305244"/>
              <a:gd name="connsiteY7-1156" fmla="*/ 1740502 h 2369152"/>
              <a:gd name="connsiteX8-1157" fmla="*/ 1838519 w 2305244"/>
              <a:gd name="connsiteY8-1158" fmla="*/ 1873852 h 2369152"/>
              <a:gd name="connsiteX9-1159" fmla="*/ 2009969 w 2305244"/>
              <a:gd name="connsiteY9-1160" fmla="*/ 2121502 h 2369152"/>
              <a:gd name="connsiteX10-1161" fmla="*/ 1733744 w 2305244"/>
              <a:gd name="connsiteY10-1162" fmla="*/ 1988152 h 2369152"/>
              <a:gd name="connsiteX11-1163" fmla="*/ 1543244 w 2305244"/>
              <a:gd name="connsiteY11-1164" fmla="*/ 2369152 h 2369152"/>
              <a:gd name="connsiteX12-1165" fmla="*/ 1314644 w 2305244"/>
              <a:gd name="connsiteY12-1166" fmla="*/ 2150077 h 2369152"/>
              <a:gd name="connsiteX13-1167" fmla="*/ 1495542 w 2305244"/>
              <a:gd name="connsiteY13-1168" fmla="*/ 1788127 h 2369152"/>
              <a:gd name="connsiteX14-1169" fmla="*/ 909489 w 2305244"/>
              <a:gd name="connsiteY14-1170" fmla="*/ 1225390 h 2369152"/>
              <a:gd name="connsiteX15-1171" fmla="*/ 414951 w 2305244"/>
              <a:gd name="connsiteY15-1172" fmla="*/ 2322212 h 2369152"/>
              <a:gd name="connsiteX16-1173" fmla="*/ 293184 w 2305244"/>
              <a:gd name="connsiteY16-1174" fmla="*/ 2052845 h 2369152"/>
              <a:gd name="connsiteX17-1175" fmla="*/ 520411 w 2305244"/>
              <a:gd name="connsiteY17-1176" fmla="*/ 767428 h 2369152"/>
              <a:gd name="connsiteX18-1177" fmla="*/ 11167 w 2305244"/>
              <a:gd name="connsiteY18-1178" fmla="*/ 5505 h 2369152"/>
              <a:gd name="connsiteX0-1179" fmla="*/ 2305244 w 2305244"/>
              <a:gd name="connsiteY0-1180" fmla="*/ 1740502 h 2369152"/>
              <a:gd name="connsiteX1-1181" fmla="*/ 1838519 w 2305244"/>
              <a:gd name="connsiteY1-1182" fmla="*/ 1873852 h 2369152"/>
              <a:gd name="connsiteX2-1183" fmla="*/ 2009969 w 2305244"/>
              <a:gd name="connsiteY2-1184" fmla="*/ 2121502 h 2369152"/>
              <a:gd name="connsiteX3-1185" fmla="*/ 1733744 w 2305244"/>
              <a:gd name="connsiteY3-1186" fmla="*/ 1988152 h 2369152"/>
              <a:gd name="connsiteX4-1187" fmla="*/ 1543244 w 2305244"/>
              <a:gd name="connsiteY4-1188" fmla="*/ 2369152 h 2369152"/>
              <a:gd name="connsiteX5-1189" fmla="*/ 1314644 w 2305244"/>
              <a:gd name="connsiteY5-1190" fmla="*/ 2150077 h 2369152"/>
              <a:gd name="connsiteX6-1191" fmla="*/ 1495542 w 2305244"/>
              <a:gd name="connsiteY6-1192" fmla="*/ 1788127 h 2369152"/>
              <a:gd name="connsiteX7-1193" fmla="*/ 909489 w 2305244"/>
              <a:gd name="connsiteY7-1194" fmla="*/ 1225390 h 2369152"/>
              <a:gd name="connsiteX8-1195" fmla="*/ 414951 w 2305244"/>
              <a:gd name="connsiteY8-1196" fmla="*/ 2322212 h 2369152"/>
              <a:gd name="connsiteX9-1197" fmla="*/ 293184 w 2305244"/>
              <a:gd name="connsiteY9-1198" fmla="*/ 2052845 h 2369152"/>
              <a:gd name="connsiteX10-1199" fmla="*/ 520411 w 2305244"/>
              <a:gd name="connsiteY10-1200" fmla="*/ 767428 h 2369152"/>
              <a:gd name="connsiteX11-1201" fmla="*/ 11167 w 2305244"/>
              <a:gd name="connsiteY11-1202" fmla="*/ 5505 h 2369152"/>
              <a:gd name="connsiteX12-1203" fmla="*/ 771719 w 2305244"/>
              <a:gd name="connsiteY12-1204" fmla="*/ 578452 h 2369152"/>
              <a:gd name="connsiteX13-1205" fmla="*/ 2041440 w 2305244"/>
              <a:gd name="connsiteY13-1206" fmla="*/ 514597 h 2369152"/>
              <a:gd name="connsiteX14-1207" fmla="*/ 2296406 w 2305244"/>
              <a:gd name="connsiteY14-1208" fmla="*/ 662729 h 2369152"/>
              <a:gd name="connsiteX15-1209" fmla="*/ 1124906 w 2305244"/>
              <a:gd name="connsiteY15-1210" fmla="*/ 1004182 h 2369152"/>
              <a:gd name="connsiteX16-1211" fmla="*/ 1676517 w 2305244"/>
              <a:gd name="connsiteY16-1212" fmla="*/ 1608523 h 2369152"/>
              <a:gd name="connsiteX17-1213" fmla="*/ 2124192 w 2305244"/>
              <a:gd name="connsiteY17-1214" fmla="*/ 1641442 h 2369152"/>
              <a:gd name="connsiteX0-1215" fmla="*/ 2305244 w 2305244"/>
              <a:gd name="connsiteY0-1216" fmla="*/ 1740502 h 2369152"/>
              <a:gd name="connsiteX1-1217" fmla="*/ 1838519 w 2305244"/>
              <a:gd name="connsiteY1-1218" fmla="*/ 1873852 h 2369152"/>
              <a:gd name="connsiteX2-1219" fmla="*/ 2009969 w 2305244"/>
              <a:gd name="connsiteY2-1220" fmla="*/ 2121502 h 2369152"/>
              <a:gd name="connsiteX3-1221" fmla="*/ 1733744 w 2305244"/>
              <a:gd name="connsiteY3-1222" fmla="*/ 1988152 h 2369152"/>
              <a:gd name="connsiteX4-1223" fmla="*/ 1543244 w 2305244"/>
              <a:gd name="connsiteY4-1224" fmla="*/ 2369152 h 2369152"/>
              <a:gd name="connsiteX5-1225" fmla="*/ 1314644 w 2305244"/>
              <a:gd name="connsiteY5-1226" fmla="*/ 2150077 h 2369152"/>
              <a:gd name="connsiteX6-1227" fmla="*/ 1495542 w 2305244"/>
              <a:gd name="connsiteY6-1228" fmla="*/ 1788127 h 2369152"/>
              <a:gd name="connsiteX7-1229" fmla="*/ 909489 w 2305244"/>
              <a:gd name="connsiteY7-1230" fmla="*/ 1225390 h 2369152"/>
              <a:gd name="connsiteX8-1231" fmla="*/ 414951 w 2305244"/>
              <a:gd name="connsiteY8-1232" fmla="*/ 2322212 h 2369152"/>
              <a:gd name="connsiteX9-1233" fmla="*/ 293184 w 2305244"/>
              <a:gd name="connsiteY9-1234" fmla="*/ 2052845 h 2369152"/>
              <a:gd name="connsiteX10-1235" fmla="*/ 520411 w 2305244"/>
              <a:gd name="connsiteY10-1236" fmla="*/ 767428 h 2369152"/>
              <a:gd name="connsiteX11-1237" fmla="*/ 11167 w 2305244"/>
              <a:gd name="connsiteY11-1238" fmla="*/ 5505 h 2369152"/>
              <a:gd name="connsiteX12-1239" fmla="*/ 771719 w 2305244"/>
              <a:gd name="connsiteY12-1240" fmla="*/ 578452 h 2369152"/>
              <a:gd name="connsiteX13-1241" fmla="*/ 2041440 w 2305244"/>
              <a:gd name="connsiteY13-1242" fmla="*/ 514597 h 2369152"/>
              <a:gd name="connsiteX14-1243" fmla="*/ 2296406 w 2305244"/>
              <a:gd name="connsiteY14-1244" fmla="*/ 662729 h 2369152"/>
              <a:gd name="connsiteX15-1245" fmla="*/ 1124906 w 2305244"/>
              <a:gd name="connsiteY15-1246" fmla="*/ 1004182 h 2369152"/>
              <a:gd name="connsiteX16-1247" fmla="*/ 1676517 w 2305244"/>
              <a:gd name="connsiteY16-1248" fmla="*/ 1608523 h 2369152"/>
              <a:gd name="connsiteX17-1249" fmla="*/ 2102246 w 2305244"/>
              <a:gd name="connsiteY17-1250" fmla="*/ 1579262 h 2369152"/>
              <a:gd name="connsiteX0-1251" fmla="*/ 2275983 w 2296406"/>
              <a:gd name="connsiteY0-1252" fmla="*/ 1747817 h 2369152"/>
              <a:gd name="connsiteX1-1253" fmla="*/ 1838519 w 2296406"/>
              <a:gd name="connsiteY1-1254" fmla="*/ 1873852 h 2369152"/>
              <a:gd name="connsiteX2-1255" fmla="*/ 2009969 w 2296406"/>
              <a:gd name="connsiteY2-1256" fmla="*/ 2121502 h 2369152"/>
              <a:gd name="connsiteX3-1257" fmla="*/ 1733744 w 2296406"/>
              <a:gd name="connsiteY3-1258" fmla="*/ 1988152 h 2369152"/>
              <a:gd name="connsiteX4-1259" fmla="*/ 1543244 w 2296406"/>
              <a:gd name="connsiteY4-1260" fmla="*/ 2369152 h 2369152"/>
              <a:gd name="connsiteX5-1261" fmla="*/ 1314644 w 2296406"/>
              <a:gd name="connsiteY5-1262" fmla="*/ 2150077 h 2369152"/>
              <a:gd name="connsiteX6-1263" fmla="*/ 1495542 w 2296406"/>
              <a:gd name="connsiteY6-1264" fmla="*/ 1788127 h 2369152"/>
              <a:gd name="connsiteX7-1265" fmla="*/ 909489 w 2296406"/>
              <a:gd name="connsiteY7-1266" fmla="*/ 1225390 h 2369152"/>
              <a:gd name="connsiteX8-1267" fmla="*/ 414951 w 2296406"/>
              <a:gd name="connsiteY8-1268" fmla="*/ 2322212 h 2369152"/>
              <a:gd name="connsiteX9-1269" fmla="*/ 293184 w 2296406"/>
              <a:gd name="connsiteY9-1270" fmla="*/ 2052845 h 2369152"/>
              <a:gd name="connsiteX10-1271" fmla="*/ 520411 w 2296406"/>
              <a:gd name="connsiteY10-1272" fmla="*/ 767428 h 2369152"/>
              <a:gd name="connsiteX11-1273" fmla="*/ 11167 w 2296406"/>
              <a:gd name="connsiteY11-1274" fmla="*/ 5505 h 2369152"/>
              <a:gd name="connsiteX12-1275" fmla="*/ 771719 w 2296406"/>
              <a:gd name="connsiteY12-1276" fmla="*/ 578452 h 2369152"/>
              <a:gd name="connsiteX13-1277" fmla="*/ 2041440 w 2296406"/>
              <a:gd name="connsiteY13-1278" fmla="*/ 514597 h 2369152"/>
              <a:gd name="connsiteX14-1279" fmla="*/ 2296406 w 2296406"/>
              <a:gd name="connsiteY14-1280" fmla="*/ 662729 h 2369152"/>
              <a:gd name="connsiteX15-1281" fmla="*/ 1124906 w 2296406"/>
              <a:gd name="connsiteY15-1282" fmla="*/ 1004182 h 2369152"/>
              <a:gd name="connsiteX16-1283" fmla="*/ 1676517 w 2296406"/>
              <a:gd name="connsiteY16-1284" fmla="*/ 1608523 h 2369152"/>
              <a:gd name="connsiteX17-1285" fmla="*/ 2102246 w 2296406"/>
              <a:gd name="connsiteY17-1286" fmla="*/ 1579262 h 2369152"/>
              <a:gd name="connsiteX0-1287" fmla="*/ 2290614 w 2296406"/>
              <a:gd name="connsiteY0-1288" fmla="*/ 1777078 h 2369152"/>
              <a:gd name="connsiteX1-1289" fmla="*/ 1838519 w 2296406"/>
              <a:gd name="connsiteY1-1290" fmla="*/ 1873852 h 2369152"/>
              <a:gd name="connsiteX2-1291" fmla="*/ 2009969 w 2296406"/>
              <a:gd name="connsiteY2-1292" fmla="*/ 2121502 h 2369152"/>
              <a:gd name="connsiteX3-1293" fmla="*/ 1733744 w 2296406"/>
              <a:gd name="connsiteY3-1294" fmla="*/ 1988152 h 2369152"/>
              <a:gd name="connsiteX4-1295" fmla="*/ 1543244 w 2296406"/>
              <a:gd name="connsiteY4-1296" fmla="*/ 2369152 h 2369152"/>
              <a:gd name="connsiteX5-1297" fmla="*/ 1314644 w 2296406"/>
              <a:gd name="connsiteY5-1298" fmla="*/ 2150077 h 2369152"/>
              <a:gd name="connsiteX6-1299" fmla="*/ 1495542 w 2296406"/>
              <a:gd name="connsiteY6-1300" fmla="*/ 1788127 h 2369152"/>
              <a:gd name="connsiteX7-1301" fmla="*/ 909489 w 2296406"/>
              <a:gd name="connsiteY7-1302" fmla="*/ 1225390 h 2369152"/>
              <a:gd name="connsiteX8-1303" fmla="*/ 414951 w 2296406"/>
              <a:gd name="connsiteY8-1304" fmla="*/ 2322212 h 2369152"/>
              <a:gd name="connsiteX9-1305" fmla="*/ 293184 w 2296406"/>
              <a:gd name="connsiteY9-1306" fmla="*/ 2052845 h 2369152"/>
              <a:gd name="connsiteX10-1307" fmla="*/ 520411 w 2296406"/>
              <a:gd name="connsiteY10-1308" fmla="*/ 767428 h 2369152"/>
              <a:gd name="connsiteX11-1309" fmla="*/ 11167 w 2296406"/>
              <a:gd name="connsiteY11-1310" fmla="*/ 5505 h 2369152"/>
              <a:gd name="connsiteX12-1311" fmla="*/ 771719 w 2296406"/>
              <a:gd name="connsiteY12-1312" fmla="*/ 578452 h 2369152"/>
              <a:gd name="connsiteX13-1313" fmla="*/ 2041440 w 2296406"/>
              <a:gd name="connsiteY13-1314" fmla="*/ 514597 h 2369152"/>
              <a:gd name="connsiteX14-1315" fmla="*/ 2296406 w 2296406"/>
              <a:gd name="connsiteY14-1316" fmla="*/ 662729 h 2369152"/>
              <a:gd name="connsiteX15-1317" fmla="*/ 1124906 w 2296406"/>
              <a:gd name="connsiteY15-1318" fmla="*/ 1004182 h 2369152"/>
              <a:gd name="connsiteX16-1319" fmla="*/ 1676517 w 2296406"/>
              <a:gd name="connsiteY16-1320" fmla="*/ 1608523 h 2369152"/>
              <a:gd name="connsiteX17-1321" fmla="*/ 2102246 w 2296406"/>
              <a:gd name="connsiteY17-1322" fmla="*/ 1579262 h 2369152"/>
              <a:gd name="connsiteX0-1323" fmla="*/ 2290614 w 2296406"/>
              <a:gd name="connsiteY0-1324" fmla="*/ 1740502 h 2369152"/>
              <a:gd name="connsiteX1-1325" fmla="*/ 1838519 w 2296406"/>
              <a:gd name="connsiteY1-1326" fmla="*/ 1873852 h 2369152"/>
              <a:gd name="connsiteX2-1327" fmla="*/ 2009969 w 2296406"/>
              <a:gd name="connsiteY2-1328" fmla="*/ 2121502 h 2369152"/>
              <a:gd name="connsiteX3-1329" fmla="*/ 1733744 w 2296406"/>
              <a:gd name="connsiteY3-1330" fmla="*/ 1988152 h 2369152"/>
              <a:gd name="connsiteX4-1331" fmla="*/ 1543244 w 2296406"/>
              <a:gd name="connsiteY4-1332" fmla="*/ 2369152 h 2369152"/>
              <a:gd name="connsiteX5-1333" fmla="*/ 1314644 w 2296406"/>
              <a:gd name="connsiteY5-1334" fmla="*/ 2150077 h 2369152"/>
              <a:gd name="connsiteX6-1335" fmla="*/ 1495542 w 2296406"/>
              <a:gd name="connsiteY6-1336" fmla="*/ 1788127 h 2369152"/>
              <a:gd name="connsiteX7-1337" fmla="*/ 909489 w 2296406"/>
              <a:gd name="connsiteY7-1338" fmla="*/ 1225390 h 2369152"/>
              <a:gd name="connsiteX8-1339" fmla="*/ 414951 w 2296406"/>
              <a:gd name="connsiteY8-1340" fmla="*/ 2322212 h 2369152"/>
              <a:gd name="connsiteX9-1341" fmla="*/ 293184 w 2296406"/>
              <a:gd name="connsiteY9-1342" fmla="*/ 2052845 h 2369152"/>
              <a:gd name="connsiteX10-1343" fmla="*/ 520411 w 2296406"/>
              <a:gd name="connsiteY10-1344" fmla="*/ 767428 h 2369152"/>
              <a:gd name="connsiteX11-1345" fmla="*/ 11167 w 2296406"/>
              <a:gd name="connsiteY11-1346" fmla="*/ 5505 h 2369152"/>
              <a:gd name="connsiteX12-1347" fmla="*/ 771719 w 2296406"/>
              <a:gd name="connsiteY12-1348" fmla="*/ 578452 h 2369152"/>
              <a:gd name="connsiteX13-1349" fmla="*/ 2041440 w 2296406"/>
              <a:gd name="connsiteY13-1350" fmla="*/ 514597 h 2369152"/>
              <a:gd name="connsiteX14-1351" fmla="*/ 2296406 w 2296406"/>
              <a:gd name="connsiteY14-1352" fmla="*/ 662729 h 2369152"/>
              <a:gd name="connsiteX15-1353" fmla="*/ 1124906 w 2296406"/>
              <a:gd name="connsiteY15-1354" fmla="*/ 1004182 h 2369152"/>
              <a:gd name="connsiteX16-1355" fmla="*/ 1676517 w 2296406"/>
              <a:gd name="connsiteY16-1356" fmla="*/ 1608523 h 2369152"/>
              <a:gd name="connsiteX17-1357" fmla="*/ 2102246 w 2296406"/>
              <a:gd name="connsiteY17-1358" fmla="*/ 1579262 h 2369152"/>
              <a:gd name="connsiteX0-1359" fmla="*/ 2290614 w 2296406"/>
              <a:gd name="connsiteY0-1360" fmla="*/ 1740502 h 2369152"/>
              <a:gd name="connsiteX1-1361" fmla="*/ 1838519 w 2296406"/>
              <a:gd name="connsiteY1-1362" fmla="*/ 1873852 h 2369152"/>
              <a:gd name="connsiteX2-1363" fmla="*/ 2009969 w 2296406"/>
              <a:gd name="connsiteY2-1364" fmla="*/ 2121502 h 2369152"/>
              <a:gd name="connsiteX3-1365" fmla="*/ 1733744 w 2296406"/>
              <a:gd name="connsiteY3-1366" fmla="*/ 1988152 h 2369152"/>
              <a:gd name="connsiteX4-1367" fmla="*/ 1543244 w 2296406"/>
              <a:gd name="connsiteY4-1368" fmla="*/ 2369152 h 2369152"/>
              <a:gd name="connsiteX5-1369" fmla="*/ 1314644 w 2296406"/>
              <a:gd name="connsiteY5-1370" fmla="*/ 2150077 h 2369152"/>
              <a:gd name="connsiteX6-1371" fmla="*/ 1495542 w 2296406"/>
              <a:gd name="connsiteY6-1372" fmla="*/ 1788127 h 2369152"/>
              <a:gd name="connsiteX7-1373" fmla="*/ 909489 w 2296406"/>
              <a:gd name="connsiteY7-1374" fmla="*/ 1225390 h 2369152"/>
              <a:gd name="connsiteX8-1375" fmla="*/ 414951 w 2296406"/>
              <a:gd name="connsiteY8-1376" fmla="*/ 2322212 h 2369152"/>
              <a:gd name="connsiteX9-1377" fmla="*/ 293184 w 2296406"/>
              <a:gd name="connsiteY9-1378" fmla="*/ 2052845 h 2369152"/>
              <a:gd name="connsiteX10-1379" fmla="*/ 520411 w 2296406"/>
              <a:gd name="connsiteY10-1380" fmla="*/ 767428 h 2369152"/>
              <a:gd name="connsiteX11-1381" fmla="*/ 11167 w 2296406"/>
              <a:gd name="connsiteY11-1382" fmla="*/ 5505 h 2369152"/>
              <a:gd name="connsiteX12-1383" fmla="*/ 771719 w 2296406"/>
              <a:gd name="connsiteY12-1384" fmla="*/ 578452 h 2369152"/>
              <a:gd name="connsiteX13-1385" fmla="*/ 2041440 w 2296406"/>
              <a:gd name="connsiteY13-1386" fmla="*/ 514597 h 2369152"/>
              <a:gd name="connsiteX14-1387" fmla="*/ 2296406 w 2296406"/>
              <a:gd name="connsiteY14-1388" fmla="*/ 662729 h 2369152"/>
              <a:gd name="connsiteX15-1389" fmla="*/ 1124906 w 2296406"/>
              <a:gd name="connsiteY15-1390" fmla="*/ 1004182 h 2369152"/>
              <a:gd name="connsiteX16-1391" fmla="*/ 1676517 w 2296406"/>
              <a:gd name="connsiteY16-1392" fmla="*/ 1608523 h 2369152"/>
              <a:gd name="connsiteX17-1393" fmla="*/ 2062012 w 2296406"/>
              <a:gd name="connsiteY17-1394" fmla="*/ 1560974 h 2369152"/>
              <a:gd name="connsiteX0-1395" fmla="*/ 2257695 w 2296406"/>
              <a:gd name="connsiteY0-1396" fmla="*/ 1755133 h 2369152"/>
              <a:gd name="connsiteX1-1397" fmla="*/ 1838519 w 2296406"/>
              <a:gd name="connsiteY1-1398" fmla="*/ 1873852 h 2369152"/>
              <a:gd name="connsiteX2-1399" fmla="*/ 2009969 w 2296406"/>
              <a:gd name="connsiteY2-1400" fmla="*/ 2121502 h 2369152"/>
              <a:gd name="connsiteX3-1401" fmla="*/ 1733744 w 2296406"/>
              <a:gd name="connsiteY3-1402" fmla="*/ 1988152 h 2369152"/>
              <a:gd name="connsiteX4-1403" fmla="*/ 1543244 w 2296406"/>
              <a:gd name="connsiteY4-1404" fmla="*/ 2369152 h 2369152"/>
              <a:gd name="connsiteX5-1405" fmla="*/ 1314644 w 2296406"/>
              <a:gd name="connsiteY5-1406" fmla="*/ 2150077 h 2369152"/>
              <a:gd name="connsiteX6-1407" fmla="*/ 1495542 w 2296406"/>
              <a:gd name="connsiteY6-1408" fmla="*/ 1788127 h 2369152"/>
              <a:gd name="connsiteX7-1409" fmla="*/ 909489 w 2296406"/>
              <a:gd name="connsiteY7-1410" fmla="*/ 1225390 h 2369152"/>
              <a:gd name="connsiteX8-1411" fmla="*/ 414951 w 2296406"/>
              <a:gd name="connsiteY8-1412" fmla="*/ 2322212 h 2369152"/>
              <a:gd name="connsiteX9-1413" fmla="*/ 293184 w 2296406"/>
              <a:gd name="connsiteY9-1414" fmla="*/ 2052845 h 2369152"/>
              <a:gd name="connsiteX10-1415" fmla="*/ 520411 w 2296406"/>
              <a:gd name="connsiteY10-1416" fmla="*/ 767428 h 2369152"/>
              <a:gd name="connsiteX11-1417" fmla="*/ 11167 w 2296406"/>
              <a:gd name="connsiteY11-1418" fmla="*/ 5505 h 2369152"/>
              <a:gd name="connsiteX12-1419" fmla="*/ 771719 w 2296406"/>
              <a:gd name="connsiteY12-1420" fmla="*/ 578452 h 2369152"/>
              <a:gd name="connsiteX13-1421" fmla="*/ 2041440 w 2296406"/>
              <a:gd name="connsiteY13-1422" fmla="*/ 514597 h 2369152"/>
              <a:gd name="connsiteX14-1423" fmla="*/ 2296406 w 2296406"/>
              <a:gd name="connsiteY14-1424" fmla="*/ 662729 h 2369152"/>
              <a:gd name="connsiteX15-1425" fmla="*/ 1124906 w 2296406"/>
              <a:gd name="connsiteY15-1426" fmla="*/ 1004182 h 2369152"/>
              <a:gd name="connsiteX16-1427" fmla="*/ 1676517 w 2296406"/>
              <a:gd name="connsiteY16-1428" fmla="*/ 1608523 h 2369152"/>
              <a:gd name="connsiteX17-1429" fmla="*/ 2062012 w 2296406"/>
              <a:gd name="connsiteY17-1430" fmla="*/ 1560974 h 2369152"/>
              <a:gd name="connsiteX0-1431" fmla="*/ 2279640 w 2296406"/>
              <a:gd name="connsiteY0-1432" fmla="*/ 1747818 h 2369152"/>
              <a:gd name="connsiteX1-1433" fmla="*/ 1838519 w 2296406"/>
              <a:gd name="connsiteY1-1434" fmla="*/ 1873852 h 2369152"/>
              <a:gd name="connsiteX2-1435" fmla="*/ 2009969 w 2296406"/>
              <a:gd name="connsiteY2-1436" fmla="*/ 2121502 h 2369152"/>
              <a:gd name="connsiteX3-1437" fmla="*/ 1733744 w 2296406"/>
              <a:gd name="connsiteY3-1438" fmla="*/ 1988152 h 2369152"/>
              <a:gd name="connsiteX4-1439" fmla="*/ 1543244 w 2296406"/>
              <a:gd name="connsiteY4-1440" fmla="*/ 2369152 h 2369152"/>
              <a:gd name="connsiteX5-1441" fmla="*/ 1314644 w 2296406"/>
              <a:gd name="connsiteY5-1442" fmla="*/ 2150077 h 2369152"/>
              <a:gd name="connsiteX6-1443" fmla="*/ 1495542 w 2296406"/>
              <a:gd name="connsiteY6-1444" fmla="*/ 1788127 h 2369152"/>
              <a:gd name="connsiteX7-1445" fmla="*/ 909489 w 2296406"/>
              <a:gd name="connsiteY7-1446" fmla="*/ 1225390 h 2369152"/>
              <a:gd name="connsiteX8-1447" fmla="*/ 414951 w 2296406"/>
              <a:gd name="connsiteY8-1448" fmla="*/ 2322212 h 2369152"/>
              <a:gd name="connsiteX9-1449" fmla="*/ 293184 w 2296406"/>
              <a:gd name="connsiteY9-1450" fmla="*/ 2052845 h 2369152"/>
              <a:gd name="connsiteX10-1451" fmla="*/ 520411 w 2296406"/>
              <a:gd name="connsiteY10-1452" fmla="*/ 767428 h 2369152"/>
              <a:gd name="connsiteX11-1453" fmla="*/ 11167 w 2296406"/>
              <a:gd name="connsiteY11-1454" fmla="*/ 5505 h 2369152"/>
              <a:gd name="connsiteX12-1455" fmla="*/ 771719 w 2296406"/>
              <a:gd name="connsiteY12-1456" fmla="*/ 578452 h 2369152"/>
              <a:gd name="connsiteX13-1457" fmla="*/ 2041440 w 2296406"/>
              <a:gd name="connsiteY13-1458" fmla="*/ 514597 h 2369152"/>
              <a:gd name="connsiteX14-1459" fmla="*/ 2296406 w 2296406"/>
              <a:gd name="connsiteY14-1460" fmla="*/ 662729 h 2369152"/>
              <a:gd name="connsiteX15-1461" fmla="*/ 1124906 w 2296406"/>
              <a:gd name="connsiteY15-1462" fmla="*/ 1004182 h 2369152"/>
              <a:gd name="connsiteX16-1463" fmla="*/ 1676517 w 2296406"/>
              <a:gd name="connsiteY16-1464" fmla="*/ 1608523 h 2369152"/>
              <a:gd name="connsiteX17-1465" fmla="*/ 2062012 w 2296406"/>
              <a:gd name="connsiteY17-1466" fmla="*/ 1560974 h 2369152"/>
              <a:gd name="connsiteX0-1467" fmla="*/ 2279640 w 2296406"/>
              <a:gd name="connsiteY0-1468" fmla="*/ 1747818 h 2369152"/>
              <a:gd name="connsiteX1-1469" fmla="*/ 1838519 w 2296406"/>
              <a:gd name="connsiteY1-1470" fmla="*/ 1873852 h 2369152"/>
              <a:gd name="connsiteX2-1471" fmla="*/ 2009969 w 2296406"/>
              <a:gd name="connsiteY2-1472" fmla="*/ 2121502 h 2369152"/>
              <a:gd name="connsiteX3-1473" fmla="*/ 1733744 w 2296406"/>
              <a:gd name="connsiteY3-1474" fmla="*/ 1988152 h 2369152"/>
              <a:gd name="connsiteX4-1475" fmla="*/ 1543244 w 2296406"/>
              <a:gd name="connsiteY4-1476" fmla="*/ 2369152 h 2369152"/>
              <a:gd name="connsiteX5-1477" fmla="*/ 1314644 w 2296406"/>
              <a:gd name="connsiteY5-1478" fmla="*/ 2150077 h 2369152"/>
              <a:gd name="connsiteX6-1479" fmla="*/ 1495542 w 2296406"/>
              <a:gd name="connsiteY6-1480" fmla="*/ 1788127 h 2369152"/>
              <a:gd name="connsiteX7-1481" fmla="*/ 909489 w 2296406"/>
              <a:gd name="connsiteY7-1482" fmla="*/ 1225390 h 2369152"/>
              <a:gd name="connsiteX8-1483" fmla="*/ 414951 w 2296406"/>
              <a:gd name="connsiteY8-1484" fmla="*/ 2322212 h 2369152"/>
              <a:gd name="connsiteX9-1485" fmla="*/ 293184 w 2296406"/>
              <a:gd name="connsiteY9-1486" fmla="*/ 2052845 h 2369152"/>
              <a:gd name="connsiteX10-1487" fmla="*/ 520411 w 2296406"/>
              <a:gd name="connsiteY10-1488" fmla="*/ 767428 h 2369152"/>
              <a:gd name="connsiteX11-1489" fmla="*/ 11167 w 2296406"/>
              <a:gd name="connsiteY11-1490" fmla="*/ 5505 h 2369152"/>
              <a:gd name="connsiteX12-1491" fmla="*/ 771719 w 2296406"/>
              <a:gd name="connsiteY12-1492" fmla="*/ 578452 h 2369152"/>
              <a:gd name="connsiteX13-1493" fmla="*/ 2041440 w 2296406"/>
              <a:gd name="connsiteY13-1494" fmla="*/ 514597 h 2369152"/>
              <a:gd name="connsiteX14-1495" fmla="*/ 2296406 w 2296406"/>
              <a:gd name="connsiteY14-1496" fmla="*/ 662729 h 2369152"/>
              <a:gd name="connsiteX15-1497" fmla="*/ 1124906 w 2296406"/>
              <a:gd name="connsiteY15-1498" fmla="*/ 1004182 h 2369152"/>
              <a:gd name="connsiteX16-1499" fmla="*/ 1676517 w 2296406"/>
              <a:gd name="connsiteY16-1500" fmla="*/ 1608523 h 2369152"/>
              <a:gd name="connsiteX17-1501" fmla="*/ 2094931 w 2296406"/>
              <a:gd name="connsiteY17-1502" fmla="*/ 1557316 h 2369152"/>
              <a:gd name="connsiteX0-1503" fmla="*/ 2279640 w 2296406"/>
              <a:gd name="connsiteY0-1504" fmla="*/ 1747818 h 2369152"/>
              <a:gd name="connsiteX1-1505" fmla="*/ 1838519 w 2296406"/>
              <a:gd name="connsiteY1-1506" fmla="*/ 1873852 h 2369152"/>
              <a:gd name="connsiteX2-1507" fmla="*/ 2009969 w 2296406"/>
              <a:gd name="connsiteY2-1508" fmla="*/ 2121502 h 2369152"/>
              <a:gd name="connsiteX3-1509" fmla="*/ 1733744 w 2296406"/>
              <a:gd name="connsiteY3-1510" fmla="*/ 1988152 h 2369152"/>
              <a:gd name="connsiteX4-1511" fmla="*/ 1543244 w 2296406"/>
              <a:gd name="connsiteY4-1512" fmla="*/ 2369152 h 2369152"/>
              <a:gd name="connsiteX5-1513" fmla="*/ 1391454 w 2296406"/>
              <a:gd name="connsiteY5-1514" fmla="*/ 2150077 h 2369152"/>
              <a:gd name="connsiteX6-1515" fmla="*/ 1495542 w 2296406"/>
              <a:gd name="connsiteY6-1516" fmla="*/ 1788127 h 2369152"/>
              <a:gd name="connsiteX7-1517" fmla="*/ 909489 w 2296406"/>
              <a:gd name="connsiteY7-1518" fmla="*/ 1225390 h 2369152"/>
              <a:gd name="connsiteX8-1519" fmla="*/ 414951 w 2296406"/>
              <a:gd name="connsiteY8-1520" fmla="*/ 2322212 h 2369152"/>
              <a:gd name="connsiteX9-1521" fmla="*/ 293184 w 2296406"/>
              <a:gd name="connsiteY9-1522" fmla="*/ 2052845 h 2369152"/>
              <a:gd name="connsiteX10-1523" fmla="*/ 520411 w 2296406"/>
              <a:gd name="connsiteY10-1524" fmla="*/ 767428 h 2369152"/>
              <a:gd name="connsiteX11-1525" fmla="*/ 11167 w 2296406"/>
              <a:gd name="connsiteY11-1526" fmla="*/ 5505 h 2369152"/>
              <a:gd name="connsiteX12-1527" fmla="*/ 771719 w 2296406"/>
              <a:gd name="connsiteY12-1528" fmla="*/ 578452 h 2369152"/>
              <a:gd name="connsiteX13-1529" fmla="*/ 2041440 w 2296406"/>
              <a:gd name="connsiteY13-1530" fmla="*/ 514597 h 2369152"/>
              <a:gd name="connsiteX14-1531" fmla="*/ 2296406 w 2296406"/>
              <a:gd name="connsiteY14-1532" fmla="*/ 662729 h 2369152"/>
              <a:gd name="connsiteX15-1533" fmla="*/ 1124906 w 2296406"/>
              <a:gd name="connsiteY15-1534" fmla="*/ 1004182 h 2369152"/>
              <a:gd name="connsiteX16-1535" fmla="*/ 1676517 w 2296406"/>
              <a:gd name="connsiteY16-1536" fmla="*/ 1608523 h 2369152"/>
              <a:gd name="connsiteX17-1537" fmla="*/ 2094931 w 2296406"/>
              <a:gd name="connsiteY17-1538" fmla="*/ 1557316 h 2369152"/>
              <a:gd name="connsiteX0-1539" fmla="*/ 2279640 w 2296406"/>
              <a:gd name="connsiteY0-1540" fmla="*/ 1747818 h 2369152"/>
              <a:gd name="connsiteX1-1541" fmla="*/ 1838519 w 2296406"/>
              <a:gd name="connsiteY1-1542" fmla="*/ 1873852 h 2369152"/>
              <a:gd name="connsiteX2-1543" fmla="*/ 2009969 w 2296406"/>
              <a:gd name="connsiteY2-1544" fmla="*/ 2121502 h 2369152"/>
              <a:gd name="connsiteX3-1545" fmla="*/ 1733744 w 2296406"/>
              <a:gd name="connsiteY3-1546" fmla="*/ 1988152 h 2369152"/>
              <a:gd name="connsiteX4-1547" fmla="*/ 1543244 w 2296406"/>
              <a:gd name="connsiteY4-1548" fmla="*/ 2369152 h 2369152"/>
              <a:gd name="connsiteX5-1549" fmla="*/ 1380482 w 2296406"/>
              <a:gd name="connsiteY5-1550" fmla="*/ 2120816 h 2369152"/>
              <a:gd name="connsiteX6-1551" fmla="*/ 1495542 w 2296406"/>
              <a:gd name="connsiteY6-1552" fmla="*/ 1788127 h 2369152"/>
              <a:gd name="connsiteX7-1553" fmla="*/ 909489 w 2296406"/>
              <a:gd name="connsiteY7-1554" fmla="*/ 1225390 h 2369152"/>
              <a:gd name="connsiteX8-1555" fmla="*/ 414951 w 2296406"/>
              <a:gd name="connsiteY8-1556" fmla="*/ 2322212 h 2369152"/>
              <a:gd name="connsiteX9-1557" fmla="*/ 293184 w 2296406"/>
              <a:gd name="connsiteY9-1558" fmla="*/ 2052845 h 2369152"/>
              <a:gd name="connsiteX10-1559" fmla="*/ 520411 w 2296406"/>
              <a:gd name="connsiteY10-1560" fmla="*/ 767428 h 2369152"/>
              <a:gd name="connsiteX11-1561" fmla="*/ 11167 w 2296406"/>
              <a:gd name="connsiteY11-1562" fmla="*/ 5505 h 2369152"/>
              <a:gd name="connsiteX12-1563" fmla="*/ 771719 w 2296406"/>
              <a:gd name="connsiteY12-1564" fmla="*/ 578452 h 2369152"/>
              <a:gd name="connsiteX13-1565" fmla="*/ 2041440 w 2296406"/>
              <a:gd name="connsiteY13-1566" fmla="*/ 514597 h 2369152"/>
              <a:gd name="connsiteX14-1567" fmla="*/ 2296406 w 2296406"/>
              <a:gd name="connsiteY14-1568" fmla="*/ 662729 h 2369152"/>
              <a:gd name="connsiteX15-1569" fmla="*/ 1124906 w 2296406"/>
              <a:gd name="connsiteY15-1570" fmla="*/ 1004182 h 2369152"/>
              <a:gd name="connsiteX16-1571" fmla="*/ 1676517 w 2296406"/>
              <a:gd name="connsiteY16-1572" fmla="*/ 1608523 h 2369152"/>
              <a:gd name="connsiteX17-1573" fmla="*/ 2094931 w 2296406"/>
              <a:gd name="connsiteY17-1574" fmla="*/ 1557316 h 2369152"/>
              <a:gd name="connsiteX0-1575" fmla="*/ 2279640 w 2296406"/>
              <a:gd name="connsiteY0-1576" fmla="*/ 1747818 h 2354521"/>
              <a:gd name="connsiteX1-1577" fmla="*/ 1838519 w 2296406"/>
              <a:gd name="connsiteY1-1578" fmla="*/ 1873852 h 2354521"/>
              <a:gd name="connsiteX2-1579" fmla="*/ 2009969 w 2296406"/>
              <a:gd name="connsiteY2-1580" fmla="*/ 2121502 h 2354521"/>
              <a:gd name="connsiteX3-1581" fmla="*/ 1733744 w 2296406"/>
              <a:gd name="connsiteY3-1582" fmla="*/ 1988152 h 2354521"/>
              <a:gd name="connsiteX4-1583" fmla="*/ 1528613 w 2296406"/>
              <a:gd name="connsiteY4-1584" fmla="*/ 2354521 h 2354521"/>
              <a:gd name="connsiteX5-1585" fmla="*/ 1380482 w 2296406"/>
              <a:gd name="connsiteY5-1586" fmla="*/ 2120816 h 2354521"/>
              <a:gd name="connsiteX6-1587" fmla="*/ 1495542 w 2296406"/>
              <a:gd name="connsiteY6-1588" fmla="*/ 1788127 h 2354521"/>
              <a:gd name="connsiteX7-1589" fmla="*/ 909489 w 2296406"/>
              <a:gd name="connsiteY7-1590" fmla="*/ 1225390 h 2354521"/>
              <a:gd name="connsiteX8-1591" fmla="*/ 414951 w 2296406"/>
              <a:gd name="connsiteY8-1592" fmla="*/ 2322212 h 2354521"/>
              <a:gd name="connsiteX9-1593" fmla="*/ 293184 w 2296406"/>
              <a:gd name="connsiteY9-1594" fmla="*/ 2052845 h 2354521"/>
              <a:gd name="connsiteX10-1595" fmla="*/ 520411 w 2296406"/>
              <a:gd name="connsiteY10-1596" fmla="*/ 767428 h 2354521"/>
              <a:gd name="connsiteX11-1597" fmla="*/ 11167 w 2296406"/>
              <a:gd name="connsiteY11-1598" fmla="*/ 5505 h 2354521"/>
              <a:gd name="connsiteX12-1599" fmla="*/ 771719 w 2296406"/>
              <a:gd name="connsiteY12-1600" fmla="*/ 578452 h 2354521"/>
              <a:gd name="connsiteX13-1601" fmla="*/ 2041440 w 2296406"/>
              <a:gd name="connsiteY13-1602" fmla="*/ 514597 h 2354521"/>
              <a:gd name="connsiteX14-1603" fmla="*/ 2296406 w 2296406"/>
              <a:gd name="connsiteY14-1604" fmla="*/ 662729 h 2354521"/>
              <a:gd name="connsiteX15-1605" fmla="*/ 1124906 w 2296406"/>
              <a:gd name="connsiteY15-1606" fmla="*/ 1004182 h 2354521"/>
              <a:gd name="connsiteX16-1607" fmla="*/ 1676517 w 2296406"/>
              <a:gd name="connsiteY16-1608" fmla="*/ 1608523 h 2354521"/>
              <a:gd name="connsiteX17-1609" fmla="*/ 2094931 w 2296406"/>
              <a:gd name="connsiteY17-1610" fmla="*/ 1557316 h 2354521"/>
              <a:gd name="connsiteX0-1611" fmla="*/ 2279640 w 2296406"/>
              <a:gd name="connsiteY0-1612" fmla="*/ 1747818 h 2354521"/>
              <a:gd name="connsiteX1-1613" fmla="*/ 1838519 w 2296406"/>
              <a:gd name="connsiteY1-1614" fmla="*/ 1873852 h 2354521"/>
              <a:gd name="connsiteX2-1615" fmla="*/ 2009969 w 2296406"/>
              <a:gd name="connsiteY2-1616" fmla="*/ 2121502 h 2354521"/>
              <a:gd name="connsiteX3-1617" fmla="*/ 1682537 w 2296406"/>
              <a:gd name="connsiteY3-1618" fmla="*/ 1962549 h 2354521"/>
              <a:gd name="connsiteX4-1619" fmla="*/ 1528613 w 2296406"/>
              <a:gd name="connsiteY4-1620" fmla="*/ 2354521 h 2354521"/>
              <a:gd name="connsiteX5-1621" fmla="*/ 1380482 w 2296406"/>
              <a:gd name="connsiteY5-1622" fmla="*/ 2120816 h 2354521"/>
              <a:gd name="connsiteX6-1623" fmla="*/ 1495542 w 2296406"/>
              <a:gd name="connsiteY6-1624" fmla="*/ 1788127 h 2354521"/>
              <a:gd name="connsiteX7-1625" fmla="*/ 909489 w 2296406"/>
              <a:gd name="connsiteY7-1626" fmla="*/ 1225390 h 2354521"/>
              <a:gd name="connsiteX8-1627" fmla="*/ 414951 w 2296406"/>
              <a:gd name="connsiteY8-1628" fmla="*/ 2322212 h 2354521"/>
              <a:gd name="connsiteX9-1629" fmla="*/ 293184 w 2296406"/>
              <a:gd name="connsiteY9-1630" fmla="*/ 2052845 h 2354521"/>
              <a:gd name="connsiteX10-1631" fmla="*/ 520411 w 2296406"/>
              <a:gd name="connsiteY10-1632" fmla="*/ 767428 h 2354521"/>
              <a:gd name="connsiteX11-1633" fmla="*/ 11167 w 2296406"/>
              <a:gd name="connsiteY11-1634" fmla="*/ 5505 h 2354521"/>
              <a:gd name="connsiteX12-1635" fmla="*/ 771719 w 2296406"/>
              <a:gd name="connsiteY12-1636" fmla="*/ 578452 h 2354521"/>
              <a:gd name="connsiteX13-1637" fmla="*/ 2041440 w 2296406"/>
              <a:gd name="connsiteY13-1638" fmla="*/ 514597 h 2354521"/>
              <a:gd name="connsiteX14-1639" fmla="*/ 2296406 w 2296406"/>
              <a:gd name="connsiteY14-1640" fmla="*/ 662729 h 2354521"/>
              <a:gd name="connsiteX15-1641" fmla="*/ 1124906 w 2296406"/>
              <a:gd name="connsiteY15-1642" fmla="*/ 1004182 h 2354521"/>
              <a:gd name="connsiteX16-1643" fmla="*/ 1676517 w 2296406"/>
              <a:gd name="connsiteY16-1644" fmla="*/ 1608523 h 2354521"/>
              <a:gd name="connsiteX17-1645" fmla="*/ 2094931 w 2296406"/>
              <a:gd name="connsiteY17-1646" fmla="*/ 1557316 h 2354521"/>
              <a:gd name="connsiteX0-1647" fmla="*/ 2279640 w 2296406"/>
              <a:gd name="connsiteY0-1648" fmla="*/ 1747818 h 2354521"/>
              <a:gd name="connsiteX1-1649" fmla="*/ 1816574 w 2296406"/>
              <a:gd name="connsiteY1-1650" fmla="*/ 1851907 h 2354521"/>
              <a:gd name="connsiteX2-1651" fmla="*/ 2009969 w 2296406"/>
              <a:gd name="connsiteY2-1652" fmla="*/ 2121502 h 2354521"/>
              <a:gd name="connsiteX3-1653" fmla="*/ 1682537 w 2296406"/>
              <a:gd name="connsiteY3-1654" fmla="*/ 1962549 h 2354521"/>
              <a:gd name="connsiteX4-1655" fmla="*/ 1528613 w 2296406"/>
              <a:gd name="connsiteY4-1656" fmla="*/ 2354521 h 2354521"/>
              <a:gd name="connsiteX5-1657" fmla="*/ 1380482 w 2296406"/>
              <a:gd name="connsiteY5-1658" fmla="*/ 2120816 h 2354521"/>
              <a:gd name="connsiteX6-1659" fmla="*/ 1495542 w 2296406"/>
              <a:gd name="connsiteY6-1660" fmla="*/ 1788127 h 2354521"/>
              <a:gd name="connsiteX7-1661" fmla="*/ 909489 w 2296406"/>
              <a:gd name="connsiteY7-1662" fmla="*/ 1225390 h 2354521"/>
              <a:gd name="connsiteX8-1663" fmla="*/ 414951 w 2296406"/>
              <a:gd name="connsiteY8-1664" fmla="*/ 2322212 h 2354521"/>
              <a:gd name="connsiteX9-1665" fmla="*/ 293184 w 2296406"/>
              <a:gd name="connsiteY9-1666" fmla="*/ 2052845 h 2354521"/>
              <a:gd name="connsiteX10-1667" fmla="*/ 520411 w 2296406"/>
              <a:gd name="connsiteY10-1668" fmla="*/ 767428 h 2354521"/>
              <a:gd name="connsiteX11-1669" fmla="*/ 11167 w 2296406"/>
              <a:gd name="connsiteY11-1670" fmla="*/ 5505 h 2354521"/>
              <a:gd name="connsiteX12-1671" fmla="*/ 771719 w 2296406"/>
              <a:gd name="connsiteY12-1672" fmla="*/ 578452 h 2354521"/>
              <a:gd name="connsiteX13-1673" fmla="*/ 2041440 w 2296406"/>
              <a:gd name="connsiteY13-1674" fmla="*/ 514597 h 2354521"/>
              <a:gd name="connsiteX14-1675" fmla="*/ 2296406 w 2296406"/>
              <a:gd name="connsiteY14-1676" fmla="*/ 662729 h 2354521"/>
              <a:gd name="connsiteX15-1677" fmla="*/ 1124906 w 2296406"/>
              <a:gd name="connsiteY15-1678" fmla="*/ 1004182 h 2354521"/>
              <a:gd name="connsiteX16-1679" fmla="*/ 1676517 w 2296406"/>
              <a:gd name="connsiteY16-1680" fmla="*/ 1608523 h 2354521"/>
              <a:gd name="connsiteX17-1681" fmla="*/ 2094931 w 2296406"/>
              <a:gd name="connsiteY17-1682" fmla="*/ 1557316 h 2354521"/>
              <a:gd name="connsiteX0-1683" fmla="*/ 2279640 w 2296406"/>
              <a:gd name="connsiteY0-1684" fmla="*/ 1747818 h 2354521"/>
              <a:gd name="connsiteX1-1685" fmla="*/ 1816574 w 2296406"/>
              <a:gd name="connsiteY1-1686" fmla="*/ 1851907 h 2354521"/>
              <a:gd name="connsiteX2-1687" fmla="*/ 1991681 w 2296406"/>
              <a:gd name="connsiteY2-1688" fmla="*/ 2136133 h 2354521"/>
              <a:gd name="connsiteX3-1689" fmla="*/ 1682537 w 2296406"/>
              <a:gd name="connsiteY3-1690" fmla="*/ 1962549 h 2354521"/>
              <a:gd name="connsiteX4-1691" fmla="*/ 1528613 w 2296406"/>
              <a:gd name="connsiteY4-1692" fmla="*/ 2354521 h 2354521"/>
              <a:gd name="connsiteX5-1693" fmla="*/ 1380482 w 2296406"/>
              <a:gd name="connsiteY5-1694" fmla="*/ 2120816 h 2354521"/>
              <a:gd name="connsiteX6-1695" fmla="*/ 1495542 w 2296406"/>
              <a:gd name="connsiteY6-1696" fmla="*/ 1788127 h 2354521"/>
              <a:gd name="connsiteX7-1697" fmla="*/ 909489 w 2296406"/>
              <a:gd name="connsiteY7-1698" fmla="*/ 1225390 h 2354521"/>
              <a:gd name="connsiteX8-1699" fmla="*/ 414951 w 2296406"/>
              <a:gd name="connsiteY8-1700" fmla="*/ 2322212 h 2354521"/>
              <a:gd name="connsiteX9-1701" fmla="*/ 293184 w 2296406"/>
              <a:gd name="connsiteY9-1702" fmla="*/ 2052845 h 2354521"/>
              <a:gd name="connsiteX10-1703" fmla="*/ 520411 w 2296406"/>
              <a:gd name="connsiteY10-1704" fmla="*/ 767428 h 2354521"/>
              <a:gd name="connsiteX11-1705" fmla="*/ 11167 w 2296406"/>
              <a:gd name="connsiteY11-1706" fmla="*/ 5505 h 2354521"/>
              <a:gd name="connsiteX12-1707" fmla="*/ 771719 w 2296406"/>
              <a:gd name="connsiteY12-1708" fmla="*/ 578452 h 2354521"/>
              <a:gd name="connsiteX13-1709" fmla="*/ 2041440 w 2296406"/>
              <a:gd name="connsiteY13-1710" fmla="*/ 514597 h 2354521"/>
              <a:gd name="connsiteX14-1711" fmla="*/ 2296406 w 2296406"/>
              <a:gd name="connsiteY14-1712" fmla="*/ 662729 h 2354521"/>
              <a:gd name="connsiteX15-1713" fmla="*/ 1124906 w 2296406"/>
              <a:gd name="connsiteY15-1714" fmla="*/ 1004182 h 2354521"/>
              <a:gd name="connsiteX16-1715" fmla="*/ 1676517 w 2296406"/>
              <a:gd name="connsiteY16-1716" fmla="*/ 1608523 h 2354521"/>
              <a:gd name="connsiteX17-1717" fmla="*/ 2094931 w 2296406"/>
              <a:gd name="connsiteY17-1718" fmla="*/ 1557316 h 2354521"/>
              <a:gd name="connsiteX0-1719" fmla="*/ 2279640 w 2296406"/>
              <a:gd name="connsiteY0-1720" fmla="*/ 1747818 h 2354521"/>
              <a:gd name="connsiteX1-1721" fmla="*/ 1816574 w 2296406"/>
              <a:gd name="connsiteY1-1722" fmla="*/ 1851907 h 2354521"/>
              <a:gd name="connsiteX2-1723" fmla="*/ 2042887 w 2296406"/>
              <a:gd name="connsiteY2-1724" fmla="*/ 2194655 h 2354521"/>
              <a:gd name="connsiteX3-1725" fmla="*/ 1682537 w 2296406"/>
              <a:gd name="connsiteY3-1726" fmla="*/ 1962549 h 2354521"/>
              <a:gd name="connsiteX4-1727" fmla="*/ 1528613 w 2296406"/>
              <a:gd name="connsiteY4-1728" fmla="*/ 2354521 h 2354521"/>
              <a:gd name="connsiteX5-1729" fmla="*/ 1380482 w 2296406"/>
              <a:gd name="connsiteY5-1730" fmla="*/ 2120816 h 2354521"/>
              <a:gd name="connsiteX6-1731" fmla="*/ 1495542 w 2296406"/>
              <a:gd name="connsiteY6-1732" fmla="*/ 1788127 h 2354521"/>
              <a:gd name="connsiteX7-1733" fmla="*/ 909489 w 2296406"/>
              <a:gd name="connsiteY7-1734" fmla="*/ 1225390 h 2354521"/>
              <a:gd name="connsiteX8-1735" fmla="*/ 414951 w 2296406"/>
              <a:gd name="connsiteY8-1736" fmla="*/ 2322212 h 2354521"/>
              <a:gd name="connsiteX9-1737" fmla="*/ 293184 w 2296406"/>
              <a:gd name="connsiteY9-1738" fmla="*/ 2052845 h 2354521"/>
              <a:gd name="connsiteX10-1739" fmla="*/ 520411 w 2296406"/>
              <a:gd name="connsiteY10-1740" fmla="*/ 767428 h 2354521"/>
              <a:gd name="connsiteX11-1741" fmla="*/ 11167 w 2296406"/>
              <a:gd name="connsiteY11-1742" fmla="*/ 5505 h 2354521"/>
              <a:gd name="connsiteX12-1743" fmla="*/ 771719 w 2296406"/>
              <a:gd name="connsiteY12-1744" fmla="*/ 578452 h 2354521"/>
              <a:gd name="connsiteX13-1745" fmla="*/ 2041440 w 2296406"/>
              <a:gd name="connsiteY13-1746" fmla="*/ 514597 h 2354521"/>
              <a:gd name="connsiteX14-1747" fmla="*/ 2296406 w 2296406"/>
              <a:gd name="connsiteY14-1748" fmla="*/ 662729 h 2354521"/>
              <a:gd name="connsiteX15-1749" fmla="*/ 1124906 w 2296406"/>
              <a:gd name="connsiteY15-1750" fmla="*/ 1004182 h 2354521"/>
              <a:gd name="connsiteX16-1751" fmla="*/ 1676517 w 2296406"/>
              <a:gd name="connsiteY16-1752" fmla="*/ 1608523 h 2354521"/>
              <a:gd name="connsiteX17-1753" fmla="*/ 2094931 w 2296406"/>
              <a:gd name="connsiteY17-1754" fmla="*/ 1557316 h 2354521"/>
              <a:gd name="connsiteX0-1755" fmla="*/ 2279640 w 2296406"/>
              <a:gd name="connsiteY0-1756" fmla="*/ 1747818 h 2354521"/>
              <a:gd name="connsiteX1-1757" fmla="*/ 1816574 w 2296406"/>
              <a:gd name="connsiteY1-1758" fmla="*/ 1851907 h 2354521"/>
              <a:gd name="connsiteX2-1759" fmla="*/ 1955104 w 2296406"/>
              <a:gd name="connsiteY2-1760" fmla="*/ 2095900 h 2354521"/>
              <a:gd name="connsiteX3-1761" fmla="*/ 1682537 w 2296406"/>
              <a:gd name="connsiteY3-1762" fmla="*/ 1962549 h 2354521"/>
              <a:gd name="connsiteX4-1763" fmla="*/ 1528613 w 2296406"/>
              <a:gd name="connsiteY4-1764" fmla="*/ 2354521 h 2354521"/>
              <a:gd name="connsiteX5-1765" fmla="*/ 1380482 w 2296406"/>
              <a:gd name="connsiteY5-1766" fmla="*/ 2120816 h 2354521"/>
              <a:gd name="connsiteX6-1767" fmla="*/ 1495542 w 2296406"/>
              <a:gd name="connsiteY6-1768" fmla="*/ 1788127 h 2354521"/>
              <a:gd name="connsiteX7-1769" fmla="*/ 909489 w 2296406"/>
              <a:gd name="connsiteY7-1770" fmla="*/ 1225390 h 2354521"/>
              <a:gd name="connsiteX8-1771" fmla="*/ 414951 w 2296406"/>
              <a:gd name="connsiteY8-1772" fmla="*/ 2322212 h 2354521"/>
              <a:gd name="connsiteX9-1773" fmla="*/ 293184 w 2296406"/>
              <a:gd name="connsiteY9-1774" fmla="*/ 2052845 h 2354521"/>
              <a:gd name="connsiteX10-1775" fmla="*/ 520411 w 2296406"/>
              <a:gd name="connsiteY10-1776" fmla="*/ 767428 h 2354521"/>
              <a:gd name="connsiteX11-1777" fmla="*/ 11167 w 2296406"/>
              <a:gd name="connsiteY11-1778" fmla="*/ 5505 h 2354521"/>
              <a:gd name="connsiteX12-1779" fmla="*/ 771719 w 2296406"/>
              <a:gd name="connsiteY12-1780" fmla="*/ 578452 h 2354521"/>
              <a:gd name="connsiteX13-1781" fmla="*/ 2041440 w 2296406"/>
              <a:gd name="connsiteY13-1782" fmla="*/ 514597 h 2354521"/>
              <a:gd name="connsiteX14-1783" fmla="*/ 2296406 w 2296406"/>
              <a:gd name="connsiteY14-1784" fmla="*/ 662729 h 2354521"/>
              <a:gd name="connsiteX15-1785" fmla="*/ 1124906 w 2296406"/>
              <a:gd name="connsiteY15-1786" fmla="*/ 1004182 h 2354521"/>
              <a:gd name="connsiteX16-1787" fmla="*/ 1676517 w 2296406"/>
              <a:gd name="connsiteY16-1788" fmla="*/ 1608523 h 2354521"/>
              <a:gd name="connsiteX17-1789" fmla="*/ 2094931 w 2296406"/>
              <a:gd name="connsiteY17-1790" fmla="*/ 1557316 h 2354521"/>
              <a:gd name="connsiteX0-1791" fmla="*/ 2279640 w 2296406"/>
              <a:gd name="connsiteY0-1792" fmla="*/ 1747818 h 2354521"/>
              <a:gd name="connsiteX1-1793" fmla="*/ 1816574 w 2296406"/>
              <a:gd name="connsiteY1-1794" fmla="*/ 1851907 h 2354521"/>
              <a:gd name="connsiteX2-1795" fmla="*/ 1955104 w 2296406"/>
              <a:gd name="connsiteY2-1796" fmla="*/ 2095900 h 2354521"/>
              <a:gd name="connsiteX3-1797" fmla="*/ 1682537 w 2296406"/>
              <a:gd name="connsiteY3-1798" fmla="*/ 1962549 h 2354521"/>
              <a:gd name="connsiteX4-1799" fmla="*/ 1528613 w 2296406"/>
              <a:gd name="connsiteY4-1800" fmla="*/ 2354521 h 2354521"/>
              <a:gd name="connsiteX5-1801" fmla="*/ 1380482 w 2296406"/>
              <a:gd name="connsiteY5-1802" fmla="*/ 2120816 h 2354521"/>
              <a:gd name="connsiteX6-1803" fmla="*/ 1495542 w 2296406"/>
              <a:gd name="connsiteY6-1804" fmla="*/ 1788127 h 2354521"/>
              <a:gd name="connsiteX7-1805" fmla="*/ 909489 w 2296406"/>
              <a:gd name="connsiteY7-1806" fmla="*/ 1225390 h 2354521"/>
              <a:gd name="connsiteX8-1807" fmla="*/ 414951 w 2296406"/>
              <a:gd name="connsiteY8-1808" fmla="*/ 2322212 h 2354521"/>
              <a:gd name="connsiteX9-1809" fmla="*/ 293184 w 2296406"/>
              <a:gd name="connsiteY9-1810" fmla="*/ 2052845 h 2354521"/>
              <a:gd name="connsiteX10-1811" fmla="*/ 520411 w 2296406"/>
              <a:gd name="connsiteY10-1812" fmla="*/ 767428 h 2354521"/>
              <a:gd name="connsiteX11-1813" fmla="*/ 11167 w 2296406"/>
              <a:gd name="connsiteY11-1814" fmla="*/ 5505 h 2354521"/>
              <a:gd name="connsiteX12-1815" fmla="*/ 771719 w 2296406"/>
              <a:gd name="connsiteY12-1816" fmla="*/ 578452 h 2354521"/>
              <a:gd name="connsiteX13-1817" fmla="*/ 2041440 w 2296406"/>
              <a:gd name="connsiteY13-1818" fmla="*/ 514597 h 2354521"/>
              <a:gd name="connsiteX14-1819" fmla="*/ 2296406 w 2296406"/>
              <a:gd name="connsiteY14-1820" fmla="*/ 662729 h 2354521"/>
              <a:gd name="connsiteX15-1821" fmla="*/ 1124906 w 2296406"/>
              <a:gd name="connsiteY15-1822" fmla="*/ 1004182 h 2354521"/>
              <a:gd name="connsiteX16-1823" fmla="*/ 1676517 w 2296406"/>
              <a:gd name="connsiteY16-1824" fmla="*/ 1608523 h 2354521"/>
              <a:gd name="connsiteX17-1825" fmla="*/ 2094931 w 2296406"/>
              <a:gd name="connsiteY17-1826" fmla="*/ 1557316 h 2354521"/>
              <a:gd name="connsiteX0-1827" fmla="*/ 2279640 w 2296406"/>
              <a:gd name="connsiteY0-1828" fmla="*/ 1747818 h 2354521"/>
              <a:gd name="connsiteX1-1829" fmla="*/ 1816574 w 2296406"/>
              <a:gd name="connsiteY1-1830" fmla="*/ 1851907 h 2354521"/>
              <a:gd name="connsiteX2-1831" fmla="*/ 1955104 w 2296406"/>
              <a:gd name="connsiteY2-1832" fmla="*/ 2095900 h 2354521"/>
              <a:gd name="connsiteX3-1833" fmla="*/ 1682537 w 2296406"/>
              <a:gd name="connsiteY3-1834" fmla="*/ 1962549 h 2354521"/>
              <a:gd name="connsiteX4-1835" fmla="*/ 1528613 w 2296406"/>
              <a:gd name="connsiteY4-1836" fmla="*/ 2354521 h 2354521"/>
              <a:gd name="connsiteX5-1837" fmla="*/ 1380482 w 2296406"/>
              <a:gd name="connsiteY5-1838" fmla="*/ 2120816 h 2354521"/>
              <a:gd name="connsiteX6-1839" fmla="*/ 1495542 w 2296406"/>
              <a:gd name="connsiteY6-1840" fmla="*/ 1788127 h 2354521"/>
              <a:gd name="connsiteX7-1841" fmla="*/ 909489 w 2296406"/>
              <a:gd name="connsiteY7-1842" fmla="*/ 1225390 h 2354521"/>
              <a:gd name="connsiteX8-1843" fmla="*/ 414951 w 2296406"/>
              <a:gd name="connsiteY8-1844" fmla="*/ 2322212 h 2354521"/>
              <a:gd name="connsiteX9-1845" fmla="*/ 293184 w 2296406"/>
              <a:gd name="connsiteY9-1846" fmla="*/ 2052845 h 2354521"/>
              <a:gd name="connsiteX10-1847" fmla="*/ 520411 w 2296406"/>
              <a:gd name="connsiteY10-1848" fmla="*/ 767428 h 2354521"/>
              <a:gd name="connsiteX11-1849" fmla="*/ 11167 w 2296406"/>
              <a:gd name="connsiteY11-1850" fmla="*/ 5505 h 2354521"/>
              <a:gd name="connsiteX12-1851" fmla="*/ 771719 w 2296406"/>
              <a:gd name="connsiteY12-1852" fmla="*/ 578452 h 2354521"/>
              <a:gd name="connsiteX13-1853" fmla="*/ 2041440 w 2296406"/>
              <a:gd name="connsiteY13-1854" fmla="*/ 514597 h 2354521"/>
              <a:gd name="connsiteX14-1855" fmla="*/ 2296406 w 2296406"/>
              <a:gd name="connsiteY14-1856" fmla="*/ 662729 h 2354521"/>
              <a:gd name="connsiteX15-1857" fmla="*/ 1124906 w 2296406"/>
              <a:gd name="connsiteY15-1858" fmla="*/ 1004182 h 2354521"/>
              <a:gd name="connsiteX16-1859" fmla="*/ 1676517 w 2296406"/>
              <a:gd name="connsiteY16-1860" fmla="*/ 1608523 h 2354521"/>
              <a:gd name="connsiteX17-1861" fmla="*/ 2094931 w 2296406"/>
              <a:gd name="connsiteY17-1862" fmla="*/ 1557316 h 2354521"/>
              <a:gd name="connsiteX0-1863" fmla="*/ 2279640 w 2296406"/>
              <a:gd name="connsiteY0-1864" fmla="*/ 1747818 h 2354521"/>
              <a:gd name="connsiteX1-1865" fmla="*/ 1823889 w 2296406"/>
              <a:gd name="connsiteY1-1866" fmla="*/ 1837277 h 2354521"/>
              <a:gd name="connsiteX2-1867" fmla="*/ 1955104 w 2296406"/>
              <a:gd name="connsiteY2-1868" fmla="*/ 2095900 h 2354521"/>
              <a:gd name="connsiteX3-1869" fmla="*/ 1682537 w 2296406"/>
              <a:gd name="connsiteY3-1870" fmla="*/ 1962549 h 2354521"/>
              <a:gd name="connsiteX4-1871" fmla="*/ 1528613 w 2296406"/>
              <a:gd name="connsiteY4-1872" fmla="*/ 2354521 h 2354521"/>
              <a:gd name="connsiteX5-1873" fmla="*/ 1380482 w 2296406"/>
              <a:gd name="connsiteY5-1874" fmla="*/ 2120816 h 2354521"/>
              <a:gd name="connsiteX6-1875" fmla="*/ 1495542 w 2296406"/>
              <a:gd name="connsiteY6-1876" fmla="*/ 1788127 h 2354521"/>
              <a:gd name="connsiteX7-1877" fmla="*/ 909489 w 2296406"/>
              <a:gd name="connsiteY7-1878" fmla="*/ 1225390 h 2354521"/>
              <a:gd name="connsiteX8-1879" fmla="*/ 414951 w 2296406"/>
              <a:gd name="connsiteY8-1880" fmla="*/ 2322212 h 2354521"/>
              <a:gd name="connsiteX9-1881" fmla="*/ 293184 w 2296406"/>
              <a:gd name="connsiteY9-1882" fmla="*/ 2052845 h 2354521"/>
              <a:gd name="connsiteX10-1883" fmla="*/ 520411 w 2296406"/>
              <a:gd name="connsiteY10-1884" fmla="*/ 767428 h 2354521"/>
              <a:gd name="connsiteX11-1885" fmla="*/ 11167 w 2296406"/>
              <a:gd name="connsiteY11-1886" fmla="*/ 5505 h 2354521"/>
              <a:gd name="connsiteX12-1887" fmla="*/ 771719 w 2296406"/>
              <a:gd name="connsiteY12-1888" fmla="*/ 578452 h 2354521"/>
              <a:gd name="connsiteX13-1889" fmla="*/ 2041440 w 2296406"/>
              <a:gd name="connsiteY13-1890" fmla="*/ 514597 h 2354521"/>
              <a:gd name="connsiteX14-1891" fmla="*/ 2296406 w 2296406"/>
              <a:gd name="connsiteY14-1892" fmla="*/ 662729 h 2354521"/>
              <a:gd name="connsiteX15-1893" fmla="*/ 1124906 w 2296406"/>
              <a:gd name="connsiteY15-1894" fmla="*/ 1004182 h 2354521"/>
              <a:gd name="connsiteX16-1895" fmla="*/ 1676517 w 2296406"/>
              <a:gd name="connsiteY16-1896" fmla="*/ 1608523 h 2354521"/>
              <a:gd name="connsiteX17-1897" fmla="*/ 2094931 w 2296406"/>
              <a:gd name="connsiteY17-1898" fmla="*/ 1557316 h 2354521"/>
              <a:gd name="connsiteX0-1899" fmla="*/ 2279640 w 2296406"/>
              <a:gd name="connsiteY0-1900" fmla="*/ 1747818 h 2354521"/>
              <a:gd name="connsiteX1-1901" fmla="*/ 1827546 w 2296406"/>
              <a:gd name="connsiteY1-1902" fmla="*/ 1826304 h 2354521"/>
              <a:gd name="connsiteX2-1903" fmla="*/ 1955104 w 2296406"/>
              <a:gd name="connsiteY2-1904" fmla="*/ 2095900 h 2354521"/>
              <a:gd name="connsiteX3-1905" fmla="*/ 1682537 w 2296406"/>
              <a:gd name="connsiteY3-1906" fmla="*/ 1962549 h 2354521"/>
              <a:gd name="connsiteX4-1907" fmla="*/ 1528613 w 2296406"/>
              <a:gd name="connsiteY4-1908" fmla="*/ 2354521 h 2354521"/>
              <a:gd name="connsiteX5-1909" fmla="*/ 1380482 w 2296406"/>
              <a:gd name="connsiteY5-1910" fmla="*/ 2120816 h 2354521"/>
              <a:gd name="connsiteX6-1911" fmla="*/ 1495542 w 2296406"/>
              <a:gd name="connsiteY6-1912" fmla="*/ 1788127 h 2354521"/>
              <a:gd name="connsiteX7-1913" fmla="*/ 909489 w 2296406"/>
              <a:gd name="connsiteY7-1914" fmla="*/ 1225390 h 2354521"/>
              <a:gd name="connsiteX8-1915" fmla="*/ 414951 w 2296406"/>
              <a:gd name="connsiteY8-1916" fmla="*/ 2322212 h 2354521"/>
              <a:gd name="connsiteX9-1917" fmla="*/ 293184 w 2296406"/>
              <a:gd name="connsiteY9-1918" fmla="*/ 2052845 h 2354521"/>
              <a:gd name="connsiteX10-1919" fmla="*/ 520411 w 2296406"/>
              <a:gd name="connsiteY10-1920" fmla="*/ 767428 h 2354521"/>
              <a:gd name="connsiteX11-1921" fmla="*/ 11167 w 2296406"/>
              <a:gd name="connsiteY11-1922" fmla="*/ 5505 h 2354521"/>
              <a:gd name="connsiteX12-1923" fmla="*/ 771719 w 2296406"/>
              <a:gd name="connsiteY12-1924" fmla="*/ 578452 h 2354521"/>
              <a:gd name="connsiteX13-1925" fmla="*/ 2041440 w 2296406"/>
              <a:gd name="connsiteY13-1926" fmla="*/ 514597 h 2354521"/>
              <a:gd name="connsiteX14-1927" fmla="*/ 2296406 w 2296406"/>
              <a:gd name="connsiteY14-1928" fmla="*/ 662729 h 2354521"/>
              <a:gd name="connsiteX15-1929" fmla="*/ 1124906 w 2296406"/>
              <a:gd name="connsiteY15-1930" fmla="*/ 1004182 h 2354521"/>
              <a:gd name="connsiteX16-1931" fmla="*/ 1676517 w 2296406"/>
              <a:gd name="connsiteY16-1932" fmla="*/ 1608523 h 2354521"/>
              <a:gd name="connsiteX17-1933" fmla="*/ 2094931 w 2296406"/>
              <a:gd name="connsiteY17-1934" fmla="*/ 1557316 h 23545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8" name="Oval 32"/>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Placeholder 4" descr="/home/hema/ankhrobotics.github.io/Lectures/lect 0/images/index.pngindex"/>
          <p:cNvPicPr>
            <a:picLocks noChangeAspect="1"/>
          </p:cNvPicPr>
          <p:nvPr>
            <p:ph type="pic" idx="15"/>
          </p:nvPr>
        </p:nvPicPr>
        <p:blipFill>
          <a:blip r:embed="rId1"/>
          <a:srcRect/>
          <a:stretch>
            <a:fillRect/>
          </a:stretch>
        </p:blipFill>
        <p:spPr>
          <a:xfrm>
            <a:off x="7103745" y="1734820"/>
            <a:ext cx="4580255" cy="2324735"/>
          </a:xfrm>
          <a:prstGeom prst="rect">
            <a:avLst/>
          </a:prstGeom>
        </p:spPr>
      </p:pic>
      <p:sp>
        <p:nvSpPr>
          <p:cNvPr id="4" name="Text Placeholder 3"/>
          <p:cNvSpPr>
            <a:spLocks noGrp="1"/>
          </p:cNvSpPr>
          <p:nvPr>
            <p:ph type="body" sz="quarter" idx="10"/>
          </p:nvPr>
        </p:nvSpPr>
        <p:spPr/>
        <p:txBody>
          <a:bodyPr/>
          <a:p>
            <a:r>
              <a:rPr lang="en-US" altLang="en-US"/>
              <a:t>Willow Garage</a:t>
            </a:r>
            <a:endParaRPr lang="en-US" altLang="en-US"/>
          </a:p>
        </p:txBody>
      </p:sp>
      <p:sp>
        <p:nvSpPr>
          <p:cNvPr id="2" name="Text Box 1"/>
          <p:cNvSpPr txBox="1"/>
          <p:nvPr/>
        </p:nvSpPr>
        <p:spPr>
          <a:xfrm>
            <a:off x="20320" y="2033270"/>
            <a:ext cx="6809105" cy="2027555"/>
          </a:xfrm>
          <a:prstGeom prst="rect">
            <a:avLst/>
          </a:prstGeom>
          <a:noFill/>
        </p:spPr>
        <p:txBody>
          <a:bodyPr wrap="square" rtlCol="0">
            <a:spAutoFit/>
          </a:bodyPr>
          <a:p>
            <a:pPr marL="285750" indent="-285750">
              <a:lnSpc>
                <a:spcPct val="140000"/>
              </a:lnSpc>
              <a:buFont typeface="Arial" panose="020B0604020202020204" pitchFamily="34" charset="0"/>
              <a:buChar char="•"/>
            </a:pPr>
            <a:r>
              <a:rPr lang="en-US" altLang="en-US">
                <a:solidFill>
                  <a:schemeClr val="bg1"/>
                </a:solidFill>
                <a:effectLst>
                  <a:outerShdw blurRad="38100" dist="19050" dir="2700000" algn="tl" rotWithShape="0">
                    <a:schemeClr val="dk1">
                      <a:alpha val="40000"/>
                    </a:schemeClr>
                  </a:outerShdw>
                </a:effectLst>
              </a:rPr>
              <a:t> in 2006, a former Google VP started Willow Garage.</a:t>
            </a:r>
            <a:endParaRPr lang="en-US" altLang="en-US">
              <a:solidFill>
                <a:schemeClr val="bg1"/>
              </a:solidFill>
              <a:effectLst>
                <a:outerShdw blurRad="38100" dist="19050" dir="2700000" algn="tl" rotWithShape="0">
                  <a:schemeClr val="dk1">
                    <a:alpha val="40000"/>
                  </a:schemeClr>
                </a:outerShdw>
              </a:effectLst>
            </a:endParaRPr>
          </a:p>
          <a:p>
            <a:pPr marL="285750" indent="-285750">
              <a:lnSpc>
                <a:spcPct val="140000"/>
              </a:lnSpc>
              <a:buFont typeface="Arial" panose="020B0604020202020204" pitchFamily="34" charset="0"/>
              <a:buChar char="•"/>
            </a:pPr>
            <a:r>
              <a:rPr lang="en-US" altLang="en-US">
                <a:solidFill>
                  <a:schemeClr val="bg1"/>
                </a:solidFill>
                <a:effectLst>
                  <a:outerShdw blurRad="38100" dist="19050" dir="2700000" algn="tl" rotWithShape="0">
                    <a:schemeClr val="dk1">
                      <a:alpha val="40000"/>
                    </a:schemeClr>
                  </a:outerShdw>
                </a:effectLst>
              </a:rPr>
              <a:t>ROS began life as the development environment for the Willow Garage PR2 robot.</a:t>
            </a:r>
            <a:endParaRPr lang="en-US" altLang="en-US">
              <a:solidFill>
                <a:schemeClr val="bg1"/>
              </a:solidFill>
              <a:effectLst>
                <a:outerShdw blurRad="38100" dist="19050" dir="2700000" algn="tl" rotWithShape="0">
                  <a:schemeClr val="dk1">
                    <a:alpha val="40000"/>
                  </a:schemeClr>
                </a:outerShdw>
              </a:effectLst>
            </a:endParaRPr>
          </a:p>
          <a:p>
            <a:pPr marL="285750" indent="-285750">
              <a:lnSpc>
                <a:spcPct val="140000"/>
              </a:lnSpc>
              <a:buFont typeface="Arial" panose="020B0604020202020204" pitchFamily="34" charset="0"/>
              <a:buChar char="•"/>
            </a:pPr>
            <a:r>
              <a:rPr lang="en-US" altLang="en-US">
                <a:solidFill>
                  <a:schemeClr val="bg1"/>
                </a:solidFill>
                <a:effectLst>
                  <a:outerShdw blurRad="38100" dist="19050" dir="2700000" algn="tl" rotWithShape="0">
                    <a:schemeClr val="dk1">
                      <a:alpha val="40000"/>
                    </a:schemeClr>
                  </a:outerShdw>
                </a:effectLst>
              </a:rPr>
              <a:t>in 2012 Open Robotics became responsible for the development of ROS</a:t>
            </a:r>
            <a:endParaRPr lang="en-US" altLang="en-US">
              <a:solidFill>
                <a:schemeClr val="bg1"/>
              </a:solidFill>
              <a:effectLst>
                <a:outerShdw blurRad="38100" dist="19050" dir="2700000" algn="tl" rotWithShape="0">
                  <a:schemeClr val="dk1">
                    <a:alpha val="40000"/>
                  </a:schemeClr>
                </a:outerShdw>
              </a:effectLst>
            </a:endParaRPr>
          </a:p>
        </p:txBody>
      </p:sp>
      <p:pic>
        <p:nvPicPr>
          <p:cNvPr id="3" name="Picture 2" descr="logo"/>
          <p:cNvPicPr>
            <a:picLocks noChangeAspect="1"/>
          </p:cNvPicPr>
          <p:nvPr/>
        </p:nvPicPr>
        <p:blipFill>
          <a:blip r:embed="rId2"/>
          <a:stretch>
            <a:fillRect/>
          </a:stretch>
        </p:blipFill>
        <p:spPr>
          <a:xfrm>
            <a:off x="10869930" y="271780"/>
            <a:ext cx="1210310" cy="723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2735" y="212090"/>
            <a:ext cx="4903470" cy="521970"/>
          </a:xfrm>
          <a:prstGeom prst="rect">
            <a:avLst/>
          </a:prstGeom>
          <a:noFill/>
        </p:spPr>
        <p:txBody>
          <a:bodyPr wrap="square" rtlCol="0">
            <a:spAutoFit/>
          </a:bodyPr>
          <a:p>
            <a:r>
              <a:rPr lang="en-US" altLang="en-US" sz="2800"/>
              <a:t>Why ROS2?</a:t>
            </a:r>
            <a:endParaRPr lang="en-US" altLang="en-US" sz="2800"/>
          </a:p>
        </p:txBody>
      </p:sp>
      <p:sp>
        <p:nvSpPr>
          <p:cNvPr id="7" name="Text Box 6"/>
          <p:cNvSpPr txBox="1"/>
          <p:nvPr/>
        </p:nvSpPr>
        <p:spPr>
          <a:xfrm>
            <a:off x="280035" y="2453005"/>
            <a:ext cx="11504930" cy="460375"/>
          </a:xfrm>
          <a:prstGeom prst="rect">
            <a:avLst/>
          </a:prstGeom>
          <a:noFill/>
        </p:spPr>
        <p:txBody>
          <a:bodyPr wrap="square" rtlCol="0">
            <a:spAutoFit/>
          </a:bodyPr>
          <a:p>
            <a:pPr algn="l"/>
            <a:r>
              <a:rPr lang="en-US" altLang="en-US" sz="2400" b="1"/>
              <a:t>ROS was made for PR2 and guided by it’s use case</a:t>
            </a:r>
            <a:endParaRPr lang="en-US" altLang="en-US" sz="2400" b="1"/>
          </a:p>
        </p:txBody>
      </p:sp>
      <p:pic>
        <p:nvPicPr>
          <p:cNvPr id="4" name="Picture 3" descr="logo"/>
          <p:cNvPicPr>
            <a:picLocks noChangeAspect="1"/>
          </p:cNvPicPr>
          <p:nvPr/>
        </p:nvPicPr>
        <p:blipFill>
          <a:blip r:embed="rId1"/>
          <a:stretch>
            <a:fillRect/>
          </a:stretch>
        </p:blipFill>
        <p:spPr>
          <a:xfrm>
            <a:off x="10869930" y="271780"/>
            <a:ext cx="1210310" cy="723900"/>
          </a:xfrm>
          <a:prstGeom prst="rect">
            <a:avLst/>
          </a:prstGeom>
        </p:spPr>
      </p:pic>
      <p:pic>
        <p:nvPicPr>
          <p:cNvPr id="2" name="Picture 1"/>
          <p:cNvPicPr>
            <a:picLocks noChangeAspect="1"/>
          </p:cNvPicPr>
          <p:nvPr/>
        </p:nvPicPr>
        <p:blipFill>
          <a:blip r:embed="rId2"/>
          <a:stretch>
            <a:fillRect/>
          </a:stretch>
        </p:blipFill>
        <p:spPr>
          <a:xfrm>
            <a:off x="8936990" y="1666875"/>
            <a:ext cx="2847975" cy="35242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92735" y="212090"/>
            <a:ext cx="4903470" cy="521970"/>
          </a:xfrm>
          <a:prstGeom prst="rect">
            <a:avLst/>
          </a:prstGeom>
          <a:noFill/>
        </p:spPr>
        <p:txBody>
          <a:bodyPr wrap="square" rtlCol="0">
            <a:spAutoFit/>
          </a:bodyPr>
          <a:p>
            <a:r>
              <a:rPr lang="en-US" altLang="en-US" sz="2800"/>
              <a:t>Why ROS2?</a:t>
            </a:r>
            <a:endParaRPr lang="en-US" altLang="en-US" sz="2800"/>
          </a:p>
        </p:txBody>
      </p:sp>
      <p:sp>
        <p:nvSpPr>
          <p:cNvPr id="7" name="Text Box 6"/>
          <p:cNvSpPr txBox="1"/>
          <p:nvPr/>
        </p:nvSpPr>
        <p:spPr>
          <a:xfrm>
            <a:off x="343535" y="734060"/>
            <a:ext cx="11504930" cy="368300"/>
          </a:xfrm>
          <a:prstGeom prst="rect">
            <a:avLst/>
          </a:prstGeom>
          <a:noFill/>
        </p:spPr>
        <p:txBody>
          <a:bodyPr wrap="square" rtlCol="0">
            <a:spAutoFit/>
          </a:bodyPr>
          <a:p>
            <a:r>
              <a:rPr lang="en-US" altLang="en-US"/>
              <a:t>New use cases</a:t>
            </a:r>
            <a:endParaRPr lang="en-US" altLang="en-US"/>
          </a:p>
        </p:txBody>
      </p:sp>
      <p:sp>
        <p:nvSpPr>
          <p:cNvPr id="8" name="Text Box 7"/>
          <p:cNvSpPr txBox="1"/>
          <p:nvPr/>
        </p:nvSpPr>
        <p:spPr>
          <a:xfrm>
            <a:off x="1883410" y="1265555"/>
            <a:ext cx="7902575" cy="1753235"/>
          </a:xfrm>
          <a:prstGeom prst="rect">
            <a:avLst/>
          </a:prstGeom>
          <a:noFill/>
        </p:spPr>
        <p:txBody>
          <a:bodyPr wrap="square" rtlCol="0">
            <a:spAutoFit/>
          </a:bodyPr>
          <a:p>
            <a:pPr marL="285750" indent="-285750">
              <a:buFont typeface="Arial" panose="020B0604020202020204" pitchFamily="34" charset="0"/>
              <a:buChar char="•"/>
            </a:pPr>
            <a:r>
              <a:rPr lang="en-US"/>
              <a:t>Small embedded platforms</a:t>
            </a:r>
            <a:endParaRPr lang="en-US"/>
          </a:p>
          <a:p>
            <a:pPr marL="285750" indent="-285750">
              <a:buFont typeface="Arial" panose="020B0604020202020204" pitchFamily="34" charset="0"/>
              <a:buChar char="•"/>
            </a:pPr>
            <a:r>
              <a:rPr lang="en-US"/>
              <a:t>Real-time systems</a:t>
            </a:r>
            <a:endParaRPr lang="en-US"/>
          </a:p>
          <a:p>
            <a:pPr marL="285750" indent="-285750">
              <a:buFont typeface="Arial" panose="020B0604020202020204" pitchFamily="34" charset="0"/>
              <a:buChar char="•"/>
            </a:pPr>
            <a:r>
              <a:rPr lang="en-US"/>
              <a:t>Non-ideal networks</a:t>
            </a:r>
            <a:endParaRPr lang="en-US"/>
          </a:p>
          <a:p>
            <a:pPr marL="285750" indent="-285750">
              <a:buFont typeface="Arial" panose="020B0604020202020204" pitchFamily="34" charset="0"/>
              <a:buChar char="•"/>
            </a:pPr>
            <a:r>
              <a:rPr lang="en-US"/>
              <a:t>Production environments</a:t>
            </a:r>
            <a:endParaRPr lang="en-US"/>
          </a:p>
          <a:p>
            <a:pPr marL="285750" indent="-285750">
              <a:buFont typeface="Arial" panose="020B0604020202020204" pitchFamily="34" charset="0"/>
              <a:buChar char="•"/>
            </a:pPr>
            <a:r>
              <a:rPr lang="en-US"/>
              <a:t>Prescribed patterns for building and structuring systems</a:t>
            </a:r>
            <a:endParaRPr lang="en-US"/>
          </a:p>
          <a:p>
            <a:pPr marL="285750" indent="-285750">
              <a:buFont typeface="Arial" panose="020B0604020202020204" pitchFamily="34" charset="0"/>
              <a:buChar char="•"/>
            </a:pPr>
            <a:r>
              <a:rPr lang="en-US"/>
              <a:t>Teams of multiple robots</a:t>
            </a:r>
            <a:endParaRPr lang="en-US"/>
          </a:p>
        </p:txBody>
      </p:sp>
      <p:sp>
        <p:nvSpPr>
          <p:cNvPr id="2" name="Text Box 1"/>
          <p:cNvSpPr txBox="1"/>
          <p:nvPr/>
        </p:nvSpPr>
        <p:spPr>
          <a:xfrm>
            <a:off x="343535" y="3963670"/>
            <a:ext cx="11504930" cy="368300"/>
          </a:xfrm>
          <a:prstGeom prst="rect">
            <a:avLst/>
          </a:prstGeom>
          <a:noFill/>
        </p:spPr>
        <p:txBody>
          <a:bodyPr wrap="square" rtlCol="0">
            <a:spAutoFit/>
          </a:bodyPr>
          <a:p>
            <a:r>
              <a:rPr lang="en-US" altLang="en-US">
                <a:solidFill>
                  <a:schemeClr val="bg1"/>
                </a:solidFill>
              </a:rPr>
              <a:t>New technologies</a:t>
            </a:r>
            <a:endParaRPr lang="en-US" altLang="en-US">
              <a:solidFill>
                <a:schemeClr val="bg1"/>
              </a:solidFill>
            </a:endParaRPr>
          </a:p>
        </p:txBody>
      </p:sp>
      <p:sp>
        <p:nvSpPr>
          <p:cNvPr id="3" name="Text Box 2"/>
          <p:cNvSpPr txBox="1"/>
          <p:nvPr/>
        </p:nvSpPr>
        <p:spPr>
          <a:xfrm>
            <a:off x="520065" y="4406900"/>
            <a:ext cx="11212195" cy="2030095"/>
          </a:xfrm>
          <a:prstGeom prst="rect">
            <a:avLst/>
          </a:prstGeom>
          <a:noFill/>
        </p:spPr>
        <p:txBody>
          <a:bodyPr wrap="square" rtlCol="0">
            <a:spAutoFit/>
          </a:bodyPr>
          <a:p>
            <a:pPr marL="285750" indent="-285750">
              <a:buFont typeface="Arial" panose="020B0604020202020204" pitchFamily="34" charset="0"/>
              <a:buChar char="•"/>
            </a:pPr>
            <a:r>
              <a:rPr lang="en-US">
                <a:solidFill>
                  <a:schemeClr val="bg1"/>
                </a:solidFill>
              </a:rPr>
              <a:t>It is now possible to build a ROS-like middleware system using off-the-shelf open source libraries.</a:t>
            </a:r>
            <a:endParaRPr lang="en-US">
              <a:solidFill>
                <a:schemeClr val="bg1"/>
              </a:solidFill>
            </a:endParaRPr>
          </a:p>
          <a:p>
            <a:pPr marL="285750" indent="-285750">
              <a:buFont typeface="Arial" panose="020B0604020202020204" pitchFamily="34" charset="0"/>
              <a:buChar char="•"/>
            </a:pPr>
            <a:r>
              <a:rPr lang="en-US">
                <a:solidFill>
                  <a:schemeClr val="bg1"/>
                </a:solidFill>
              </a:rPr>
              <a:t>maintain less code, especially non-robotics-specific code</a:t>
            </a:r>
            <a:endParaRPr lang="en-US">
              <a:solidFill>
                <a:schemeClr val="bg1"/>
              </a:solidFill>
            </a:endParaRPr>
          </a:p>
          <a:p>
            <a:pPr marL="285750" indent="-285750">
              <a:buFont typeface="Arial" panose="020B0604020202020204" pitchFamily="34" charset="0"/>
              <a:buChar char="•"/>
            </a:pPr>
            <a:r>
              <a:rPr lang="en-US">
                <a:solidFill>
                  <a:schemeClr val="bg1"/>
                </a:solidFill>
              </a:rPr>
              <a:t>take advantage of features in those libraries that are beyond the scope of what we would build ourselves</a:t>
            </a:r>
            <a:endParaRPr lang="en-US">
              <a:solidFill>
                <a:schemeClr val="bg1"/>
              </a:solidFill>
            </a:endParaRPr>
          </a:p>
          <a:p>
            <a:pPr marL="285750" indent="-285750">
              <a:buFont typeface="Arial" panose="020B0604020202020204" pitchFamily="34" charset="0"/>
              <a:buChar char="•"/>
            </a:pPr>
            <a:r>
              <a:rPr lang="en-US">
                <a:solidFill>
                  <a:schemeClr val="bg1"/>
                </a:solidFill>
              </a:rPr>
              <a:t>benefit from ongoing improvements that are made by others to those libraries</a:t>
            </a:r>
            <a:endParaRPr lang="en-US">
              <a:solidFill>
                <a:schemeClr val="bg1"/>
              </a:solidFill>
            </a:endParaRPr>
          </a:p>
          <a:p>
            <a:pPr marL="285750" indent="-285750">
              <a:buFont typeface="Arial" panose="020B0604020202020204" pitchFamily="34" charset="0"/>
              <a:buChar char="•"/>
            </a:pPr>
            <a:r>
              <a:rPr lang="en-US">
                <a:solidFill>
                  <a:schemeClr val="bg1"/>
                </a:solidFill>
              </a:rPr>
              <a:t>can point to existing production systems that already rely on those libraries when people ask us whether ROS is “ready for prime time”.</a:t>
            </a:r>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grpSp>
        <p:nvGrpSpPr>
          <p:cNvPr id="36" name="Group 35"/>
          <p:cNvGrpSpPr/>
          <p:nvPr/>
        </p:nvGrpSpPr>
        <p:grpSpPr>
          <a:xfrm>
            <a:off x="93088" y="2433579"/>
            <a:ext cx="1694716" cy="1377571"/>
            <a:chOff x="2939995" y="933055"/>
            <a:chExt cx="3043588" cy="2474019"/>
          </a:xfrm>
        </p:grpSpPr>
        <p:grpSp>
          <p:nvGrpSpPr>
            <p:cNvPr id="38" name="Group 37"/>
            <p:cNvGrpSpPr/>
            <p:nvPr/>
          </p:nvGrpSpPr>
          <p:grpSpPr>
            <a:xfrm rot="3017773">
              <a:off x="5584718" y="1817122"/>
              <a:ext cx="469873" cy="327856"/>
              <a:chOff x="5405974" y="1533288"/>
              <a:chExt cx="608646" cy="424685"/>
            </a:xfrm>
          </p:grpSpPr>
          <p:sp>
            <p:nvSpPr>
              <p:cNvPr id="70" name="Trapezoid 69"/>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 name="Trapezoid 70"/>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 name="Trapezoid 71"/>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Trapezoid 72"/>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 name="Trapezoid 73"/>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9" name="Group 38"/>
            <p:cNvGrpSpPr/>
            <p:nvPr/>
          </p:nvGrpSpPr>
          <p:grpSpPr>
            <a:xfrm rot="18490567" flipH="1">
              <a:off x="5363387" y="1800598"/>
              <a:ext cx="471722" cy="328072"/>
              <a:chOff x="5405974" y="1533288"/>
              <a:chExt cx="611040" cy="424965"/>
            </a:xfrm>
          </p:grpSpPr>
          <p:sp>
            <p:nvSpPr>
              <p:cNvPr id="65" name="Trapezoid 64"/>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66" name="Trapezoid 65"/>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7" name="Trapezoid 66"/>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 name="Trapezoid 67"/>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 name="Trapezoid 68"/>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grpSp>
        <p:grpSp>
          <p:nvGrpSpPr>
            <p:cNvPr id="40" name="Group 39"/>
            <p:cNvGrpSpPr/>
            <p:nvPr/>
          </p:nvGrpSpPr>
          <p:grpSpPr>
            <a:xfrm>
              <a:off x="2939995" y="933055"/>
              <a:ext cx="2881564" cy="2474019"/>
              <a:chOff x="2939995" y="732089"/>
              <a:chExt cx="2881564" cy="2474019"/>
            </a:xfrm>
          </p:grpSpPr>
          <p:grpSp>
            <p:nvGrpSpPr>
              <p:cNvPr id="41" name="Group 40"/>
              <p:cNvGrpSpPr/>
              <p:nvPr/>
            </p:nvGrpSpPr>
            <p:grpSpPr>
              <a:xfrm rot="7898637">
                <a:off x="5214392" y="799382"/>
                <a:ext cx="344525" cy="861967"/>
                <a:chOff x="4130248" y="650162"/>
                <a:chExt cx="502279" cy="1664988"/>
              </a:xfrm>
              <a:solidFill>
                <a:schemeClr val="accent2"/>
              </a:solidFill>
            </p:grpSpPr>
            <p:sp>
              <p:nvSpPr>
                <p:cNvPr id="63" name="Trapezoid 62"/>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64" name="Trapezoid 94"/>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1" fmla="*/ 0 w 182880"/>
                    <a:gd name="connsiteY0-2" fmla="*/ 1664988 h 1664988"/>
                    <a:gd name="connsiteX1-3" fmla="*/ 0 w 182880"/>
                    <a:gd name="connsiteY1-4" fmla="*/ 0 h 1664988"/>
                    <a:gd name="connsiteX2-5" fmla="*/ 130540 w 182880"/>
                    <a:gd name="connsiteY2-6" fmla="*/ 3079 h 1664988"/>
                    <a:gd name="connsiteX3-7" fmla="*/ 182880 w 182880"/>
                    <a:gd name="connsiteY3-8" fmla="*/ 1664988 h 1664988"/>
                    <a:gd name="connsiteX4-9" fmla="*/ 0 w 182880"/>
                    <a:gd name="connsiteY4-10" fmla="*/ 1664988 h 1664988"/>
                    <a:gd name="connsiteX0-11" fmla="*/ 0 w 182880"/>
                    <a:gd name="connsiteY0-12" fmla="*/ 1664988 h 1664988"/>
                    <a:gd name="connsiteX1-13" fmla="*/ 0 w 182880"/>
                    <a:gd name="connsiteY1-14" fmla="*/ 0 h 1664988"/>
                    <a:gd name="connsiteX2-15" fmla="*/ 68965 w 182880"/>
                    <a:gd name="connsiteY2-16" fmla="*/ 6157 h 1664988"/>
                    <a:gd name="connsiteX3-17" fmla="*/ 182880 w 182880"/>
                    <a:gd name="connsiteY3-18" fmla="*/ 1664988 h 1664988"/>
                    <a:gd name="connsiteX4-19" fmla="*/ 0 w 182880"/>
                    <a:gd name="connsiteY4-20" fmla="*/ 1664988 h 1664988"/>
                    <a:gd name="connsiteX0-21" fmla="*/ 0 w 182880"/>
                    <a:gd name="connsiteY0-22" fmla="*/ 1664988 h 1664988"/>
                    <a:gd name="connsiteX1-23" fmla="*/ 0 w 182880"/>
                    <a:gd name="connsiteY1-24" fmla="*/ 0 h 1664988"/>
                    <a:gd name="connsiteX2-25" fmla="*/ 133619 w 182880"/>
                    <a:gd name="connsiteY2-26" fmla="*/ 3079 h 1664988"/>
                    <a:gd name="connsiteX3-27" fmla="*/ 182880 w 182880"/>
                    <a:gd name="connsiteY3-28" fmla="*/ 1664988 h 1664988"/>
                    <a:gd name="connsiteX4-29" fmla="*/ 0 w 182880"/>
                    <a:gd name="connsiteY4-30" fmla="*/ 1664988 h 16649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2" name="Group 41"/>
              <p:cNvGrpSpPr/>
              <p:nvPr/>
            </p:nvGrpSpPr>
            <p:grpSpPr>
              <a:xfrm rot="15664019">
                <a:off x="4239241" y="545571"/>
                <a:ext cx="414152" cy="1446605"/>
                <a:chOff x="391499" y="630207"/>
                <a:chExt cx="531849" cy="1593194"/>
              </a:xfrm>
            </p:grpSpPr>
            <p:sp>
              <p:nvSpPr>
                <p:cNvPr id="61" name="Rectangle: Rounded Corners 60"/>
                <p:cNvSpPr/>
                <p:nvPr/>
              </p:nvSpPr>
              <p:spPr>
                <a:xfrm rot="20495611">
                  <a:off x="400454" y="630207"/>
                  <a:ext cx="522894" cy="1539140"/>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62" name="Rectangle: Rounded Corners 61"/>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rot="1062574">
                <a:off x="4839586" y="732089"/>
                <a:ext cx="437403" cy="437403"/>
                <a:chOff x="121429" y="411151"/>
                <a:chExt cx="607375" cy="607375"/>
              </a:xfrm>
            </p:grpSpPr>
            <p:sp>
              <p:nvSpPr>
                <p:cNvPr id="57" name="Oval 56"/>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58" name="Freeform: Shape 57"/>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p>
                  <a:endParaRPr lang="en-US"/>
                </a:p>
              </p:txBody>
            </p:sp>
            <p:sp>
              <p:nvSpPr>
                <p:cNvPr id="59" name="Freeform: Shape 58"/>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endParaRPr>
                </a:p>
              </p:txBody>
            </p:sp>
            <p:sp>
              <p:nvSpPr>
                <p:cNvPr id="60" name="Oval 59"/>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4" name="Rectangle: Top Corners Rounded 43"/>
              <p:cNvSpPr/>
              <p:nvPr/>
            </p:nvSpPr>
            <p:spPr>
              <a:xfrm>
                <a:off x="2939995" y="2950076"/>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45" name="Group 44"/>
              <p:cNvGrpSpPr/>
              <p:nvPr/>
            </p:nvGrpSpPr>
            <p:grpSpPr>
              <a:xfrm rot="1056235">
                <a:off x="3546587" y="1602585"/>
                <a:ext cx="391039" cy="1171393"/>
                <a:chOff x="391499" y="630207"/>
                <a:chExt cx="531845" cy="1593193"/>
              </a:xfrm>
            </p:grpSpPr>
            <p:sp>
              <p:nvSpPr>
                <p:cNvPr id="55" name="Rectangle: Rounded Corners 54"/>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Rectangle: Rounded Corners 55"/>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46" name="Oval 45"/>
              <p:cNvSpPr/>
              <p:nvPr/>
            </p:nvSpPr>
            <p:spPr>
              <a:xfrm>
                <a:off x="3460460" y="1374042"/>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Freeform: Shape 46"/>
              <p:cNvSpPr/>
              <p:nvPr/>
            </p:nvSpPr>
            <p:spPr>
              <a:xfrm>
                <a:off x="3517185" y="1430767"/>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p>
                <a:endParaRPr lang="en-US"/>
              </a:p>
            </p:txBody>
          </p:sp>
          <p:sp>
            <p:nvSpPr>
              <p:cNvPr id="48" name="Freeform: Shape 47"/>
              <p:cNvSpPr/>
              <p:nvPr/>
            </p:nvSpPr>
            <p:spPr>
              <a:xfrm>
                <a:off x="3620522" y="1534641"/>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solidFill>
                    <a:schemeClr val="tx1"/>
                  </a:solidFill>
                </a:endParaRPr>
              </a:p>
            </p:txBody>
          </p:sp>
          <p:sp>
            <p:nvSpPr>
              <p:cNvPr id="49" name="Oval 48"/>
              <p:cNvSpPr/>
              <p:nvPr/>
            </p:nvSpPr>
            <p:spPr>
              <a:xfrm>
                <a:off x="3689186" y="1602768"/>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Rectangle: Top Corners Rounded 49"/>
              <p:cNvSpPr/>
              <p:nvPr/>
            </p:nvSpPr>
            <p:spPr>
              <a:xfrm>
                <a:off x="3126222" y="287933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 name="Rectangle: Top Corners Rounded 50"/>
              <p:cNvSpPr/>
              <p:nvPr/>
            </p:nvSpPr>
            <p:spPr>
              <a:xfrm>
                <a:off x="3288913" y="2627891"/>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52" name="Group 51"/>
              <p:cNvGrpSpPr/>
              <p:nvPr/>
            </p:nvGrpSpPr>
            <p:grpSpPr>
              <a:xfrm rot="2713823">
                <a:off x="5532341" y="1340822"/>
                <a:ext cx="289218" cy="289219"/>
                <a:chOff x="5108323" y="1463792"/>
                <a:chExt cx="374636" cy="374638"/>
              </a:xfrm>
            </p:grpSpPr>
            <p:sp>
              <p:nvSpPr>
                <p:cNvPr id="53" name="Oval 52"/>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sp>
              <p:nvSpPr>
                <p:cNvPr id="54" name="Freeform: Shape 53"/>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p>
                  <a:endParaRPr lang="en-US"/>
                </a:p>
              </p:txBody>
            </p:sp>
          </p:grpSp>
        </p:grpSp>
      </p:grpSp>
      <p:grpSp>
        <p:nvGrpSpPr>
          <p:cNvPr id="338" name="Group 337"/>
          <p:cNvGrpSpPr/>
          <p:nvPr/>
        </p:nvGrpSpPr>
        <p:grpSpPr>
          <a:xfrm>
            <a:off x="9383477" y="2839319"/>
            <a:ext cx="2586181" cy="995844"/>
            <a:chOff x="404623" y="2947617"/>
            <a:chExt cx="8543357" cy="3289735"/>
          </a:xfrm>
        </p:grpSpPr>
        <p:sp>
          <p:nvSpPr>
            <p:cNvPr id="339" name="Freeform: Shape 338"/>
            <p:cNvSpPr/>
            <p:nvPr/>
          </p:nvSpPr>
          <p:spPr>
            <a:xfrm>
              <a:off x="404623" y="2947617"/>
              <a:ext cx="8543357" cy="2608811"/>
            </a:xfrm>
            <a:custGeom>
              <a:avLst/>
              <a:gdLst>
                <a:gd name="connsiteX0" fmla="*/ 64619 w 8543357"/>
                <a:gd name="connsiteY0" fmla="*/ 1683850 h 2608811"/>
                <a:gd name="connsiteX1" fmla="*/ 64619 w 8543357"/>
                <a:gd name="connsiteY1" fmla="*/ 1922096 h 2608811"/>
                <a:gd name="connsiteX2" fmla="*/ 148706 w 8543357"/>
                <a:gd name="connsiteY2" fmla="*/ 2006183 h 2608811"/>
                <a:gd name="connsiteX3" fmla="*/ 520093 w 8543357"/>
                <a:gd name="connsiteY3" fmla="*/ 2006183 h 2608811"/>
                <a:gd name="connsiteX4" fmla="*/ 562136 w 8543357"/>
                <a:gd name="connsiteY4" fmla="*/ 1978154 h 2608811"/>
                <a:gd name="connsiteX5" fmla="*/ 667241 w 8543357"/>
                <a:gd name="connsiteY5" fmla="*/ 1831006 h 2608811"/>
                <a:gd name="connsiteX6" fmla="*/ 625197 w 8543357"/>
                <a:gd name="connsiteY6" fmla="*/ 1683850 h 2608811"/>
                <a:gd name="connsiteX7" fmla="*/ 64619 w 8543357"/>
                <a:gd name="connsiteY7" fmla="*/ 1683850 h 2608811"/>
                <a:gd name="connsiteX8" fmla="*/ 4556251 w 8543357"/>
                <a:gd name="connsiteY8" fmla="*/ 1270428 h 2608811"/>
                <a:gd name="connsiteX9" fmla="*/ 4514208 w 8543357"/>
                <a:gd name="connsiteY9" fmla="*/ 1284443 h 2608811"/>
                <a:gd name="connsiteX10" fmla="*/ 4514208 w 8543357"/>
                <a:gd name="connsiteY10" fmla="*/ 2195382 h 2608811"/>
                <a:gd name="connsiteX11" fmla="*/ 4556251 w 8543357"/>
                <a:gd name="connsiteY11" fmla="*/ 2209396 h 2608811"/>
                <a:gd name="connsiteX12" fmla="*/ 4598295 w 8543357"/>
                <a:gd name="connsiteY12" fmla="*/ 2195382 h 2608811"/>
                <a:gd name="connsiteX13" fmla="*/ 4598295 w 8543357"/>
                <a:gd name="connsiteY13" fmla="*/ 1284443 h 2608811"/>
                <a:gd name="connsiteX14" fmla="*/ 4556251 w 8543357"/>
                <a:gd name="connsiteY14" fmla="*/ 1270428 h 2608811"/>
                <a:gd name="connsiteX15" fmla="*/ 8153579 w 8543357"/>
                <a:gd name="connsiteY15" fmla="*/ 1033056 h 2608811"/>
                <a:gd name="connsiteX16" fmla="*/ 8038838 w 8543357"/>
                <a:gd name="connsiteY16" fmla="*/ 1067215 h 2608811"/>
                <a:gd name="connsiteX17" fmla="*/ 7814607 w 8543357"/>
                <a:gd name="connsiteY17" fmla="*/ 1417576 h 2608811"/>
                <a:gd name="connsiteX18" fmla="*/ 7912708 w 8543357"/>
                <a:gd name="connsiteY18" fmla="*/ 1557721 h 2608811"/>
                <a:gd name="connsiteX19" fmla="*/ 8087884 w 8543357"/>
                <a:gd name="connsiteY19" fmla="*/ 1557721 h 2608811"/>
                <a:gd name="connsiteX20" fmla="*/ 8221025 w 8543357"/>
                <a:gd name="connsiteY20" fmla="*/ 1403562 h 2608811"/>
                <a:gd name="connsiteX21" fmla="*/ 8221025 w 8543357"/>
                <a:gd name="connsiteY21" fmla="*/ 1109258 h 2608811"/>
                <a:gd name="connsiteX22" fmla="*/ 8153579 w 8543357"/>
                <a:gd name="connsiteY22" fmla="*/ 1033056 h 2608811"/>
                <a:gd name="connsiteX23" fmla="*/ 2916554 w 8543357"/>
                <a:gd name="connsiteY23" fmla="*/ 587330 h 2608811"/>
                <a:gd name="connsiteX24" fmla="*/ 2866084 w 8543357"/>
                <a:gd name="connsiteY24" fmla="*/ 616567 h 2608811"/>
                <a:gd name="connsiteX25" fmla="*/ 2580210 w 8543357"/>
                <a:gd name="connsiteY25" fmla="*/ 807951 h 2608811"/>
                <a:gd name="connsiteX26" fmla="*/ 2545176 w 8543357"/>
                <a:gd name="connsiteY26" fmla="*/ 955106 h 2608811"/>
                <a:gd name="connsiteX27" fmla="*/ 2916554 w 8543357"/>
                <a:gd name="connsiteY27" fmla="*/ 955106 h 2608811"/>
                <a:gd name="connsiteX28" fmla="*/ 6483234 w 8543357"/>
                <a:gd name="connsiteY28" fmla="*/ 379721 h 2608811"/>
                <a:gd name="connsiteX29" fmla="*/ 6483234 w 8543357"/>
                <a:gd name="connsiteY29" fmla="*/ 955106 h 2608811"/>
                <a:gd name="connsiteX30" fmla="*/ 7169941 w 8543357"/>
                <a:gd name="connsiteY30" fmla="*/ 955106 h 2608811"/>
                <a:gd name="connsiteX31" fmla="*/ 7120887 w 8543357"/>
                <a:gd name="connsiteY31" fmla="*/ 674818 h 2608811"/>
                <a:gd name="connsiteX32" fmla="*/ 6653454 w 8543357"/>
                <a:gd name="connsiteY32" fmla="*/ 426535 h 2608811"/>
                <a:gd name="connsiteX33" fmla="*/ 4514208 w 8543357"/>
                <a:gd name="connsiteY33" fmla="*/ 213698 h 2608811"/>
                <a:gd name="connsiteX34" fmla="*/ 4374787 w 8543357"/>
                <a:gd name="connsiteY34" fmla="*/ 218539 h 2608811"/>
                <a:gd name="connsiteX35" fmla="*/ 4226908 w 8543357"/>
                <a:gd name="connsiteY35" fmla="*/ 226355 h 2608811"/>
                <a:gd name="connsiteX36" fmla="*/ 3034107 w 8543357"/>
                <a:gd name="connsiteY36" fmla="*/ 519233 h 2608811"/>
                <a:gd name="connsiteX37" fmla="*/ 3000641 w 8543357"/>
                <a:gd name="connsiteY37" fmla="*/ 538620 h 2608811"/>
                <a:gd name="connsiteX38" fmla="*/ 3000641 w 8543357"/>
                <a:gd name="connsiteY38" fmla="*/ 955106 h 2608811"/>
                <a:gd name="connsiteX39" fmla="*/ 4514208 w 8543357"/>
                <a:gd name="connsiteY39" fmla="*/ 955106 h 2608811"/>
                <a:gd name="connsiteX40" fmla="*/ 4761218 w 8543357"/>
                <a:gd name="connsiteY40" fmla="*/ 208991 h 2608811"/>
                <a:gd name="connsiteX41" fmla="*/ 4598295 w 8543357"/>
                <a:gd name="connsiteY41" fmla="*/ 211751 h 2608811"/>
                <a:gd name="connsiteX42" fmla="*/ 4598295 w 8543357"/>
                <a:gd name="connsiteY42" fmla="*/ 955106 h 2608811"/>
                <a:gd name="connsiteX43" fmla="*/ 6399147 w 8543357"/>
                <a:gd name="connsiteY43" fmla="*/ 955106 h 2608811"/>
                <a:gd name="connsiteX44" fmla="*/ 6399147 w 8543357"/>
                <a:gd name="connsiteY44" fmla="*/ 356596 h 2608811"/>
                <a:gd name="connsiteX45" fmla="*/ 6353426 w 8543357"/>
                <a:gd name="connsiteY45" fmla="*/ 344022 h 2608811"/>
                <a:gd name="connsiteX46" fmla="*/ 4761218 w 8543357"/>
                <a:gd name="connsiteY46" fmla="*/ 208991 h 2608811"/>
                <a:gd name="connsiteX47" fmla="*/ 4770242 w 8543357"/>
                <a:gd name="connsiteY47" fmla="*/ 2 h 2608811"/>
                <a:gd name="connsiteX48" fmla="*/ 7534317 w 8543357"/>
                <a:gd name="connsiteY48" fmla="*/ 681821 h 2608811"/>
                <a:gd name="connsiteX49" fmla="*/ 7688476 w 8543357"/>
                <a:gd name="connsiteY49" fmla="*/ 737879 h 2608811"/>
                <a:gd name="connsiteX50" fmla="*/ 8192996 w 8543357"/>
                <a:gd name="connsiteY50" fmla="*/ 737879 h 2608811"/>
                <a:gd name="connsiteX51" fmla="*/ 8305111 w 8543357"/>
                <a:gd name="connsiteY51" fmla="*/ 849994 h 2608811"/>
                <a:gd name="connsiteX52" fmla="*/ 8305111 w 8543357"/>
                <a:gd name="connsiteY52" fmla="*/ 1557727 h 2608811"/>
                <a:gd name="connsiteX53" fmla="*/ 8543357 w 8543357"/>
                <a:gd name="connsiteY53" fmla="*/ 1767944 h 2608811"/>
                <a:gd name="connsiteX54" fmla="*/ 8543357 w 8543357"/>
                <a:gd name="connsiteY54" fmla="*/ 2370565 h 2608811"/>
                <a:gd name="connsiteX55" fmla="*/ 7975776 w 8543357"/>
                <a:gd name="connsiteY55" fmla="*/ 2608811 h 2608811"/>
                <a:gd name="connsiteX56" fmla="*/ 7625415 w 8543357"/>
                <a:gd name="connsiteY56" fmla="*/ 2608811 h 2608811"/>
                <a:gd name="connsiteX57" fmla="*/ 6917682 w 8543357"/>
                <a:gd name="connsiteY57" fmla="*/ 1901078 h 2608811"/>
                <a:gd name="connsiteX58" fmla="*/ 6209949 w 8543357"/>
                <a:gd name="connsiteY58" fmla="*/ 2608811 h 2608811"/>
                <a:gd name="connsiteX59" fmla="*/ 2299928 w 8543357"/>
                <a:gd name="connsiteY59" fmla="*/ 2608811 h 2608811"/>
                <a:gd name="connsiteX60" fmla="*/ 2299928 w 8543357"/>
                <a:gd name="connsiteY60" fmla="*/ 2594796 h 2608811"/>
                <a:gd name="connsiteX61" fmla="*/ 1592193 w 8543357"/>
                <a:gd name="connsiteY61" fmla="*/ 1887063 h 2608811"/>
                <a:gd name="connsiteX62" fmla="*/ 884460 w 8543357"/>
                <a:gd name="connsiteY62" fmla="*/ 2594796 h 2608811"/>
                <a:gd name="connsiteX63" fmla="*/ 884460 w 8543357"/>
                <a:gd name="connsiteY63" fmla="*/ 2608811 h 2608811"/>
                <a:gd name="connsiteX64" fmla="*/ 225789 w 8543357"/>
                <a:gd name="connsiteY64" fmla="*/ 2608811 h 2608811"/>
                <a:gd name="connsiteX65" fmla="*/ 1558 w 8543357"/>
                <a:gd name="connsiteY65" fmla="*/ 2391583 h 2608811"/>
                <a:gd name="connsiteX66" fmla="*/ 1558 w 8543357"/>
                <a:gd name="connsiteY66" fmla="*/ 1774948 h 2608811"/>
                <a:gd name="connsiteX67" fmla="*/ 506078 w 8543357"/>
                <a:gd name="connsiteY67" fmla="*/ 1333496 h 2608811"/>
                <a:gd name="connsiteX68" fmla="*/ 1991609 w 8543357"/>
                <a:gd name="connsiteY68" fmla="*/ 990139 h 2608811"/>
                <a:gd name="connsiteX69" fmla="*/ 2306931 w 8543357"/>
                <a:gd name="connsiteY69" fmla="*/ 786933 h 2608811"/>
                <a:gd name="connsiteX70" fmla="*/ 4268952 w 8543357"/>
                <a:gd name="connsiteY70" fmla="*/ 2124 h 2608811"/>
                <a:gd name="connsiteX71" fmla="*/ 4770242 w 8543357"/>
                <a:gd name="connsiteY71" fmla="*/ 2 h 26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8543357" h="2608811">
                  <a:moveTo>
                    <a:pt x="64619" y="1683850"/>
                  </a:moveTo>
                  <a:cubicBezTo>
                    <a:pt x="64619" y="1732905"/>
                    <a:pt x="64619" y="1831006"/>
                    <a:pt x="64619" y="1922096"/>
                  </a:cubicBezTo>
                  <a:cubicBezTo>
                    <a:pt x="64619" y="1971150"/>
                    <a:pt x="99659" y="2006183"/>
                    <a:pt x="148706" y="2006183"/>
                  </a:cubicBezTo>
                  <a:lnTo>
                    <a:pt x="520093" y="2006183"/>
                  </a:lnTo>
                  <a:cubicBezTo>
                    <a:pt x="534100" y="2006183"/>
                    <a:pt x="548114" y="1999179"/>
                    <a:pt x="562136" y="1978154"/>
                  </a:cubicBezTo>
                  <a:lnTo>
                    <a:pt x="667241" y="1831006"/>
                  </a:lnTo>
                  <a:cubicBezTo>
                    <a:pt x="702281" y="1774948"/>
                    <a:pt x="681255" y="1683850"/>
                    <a:pt x="625197" y="1683850"/>
                  </a:cubicBezTo>
                  <a:cubicBezTo>
                    <a:pt x="625197" y="1683850"/>
                    <a:pt x="78634" y="1683850"/>
                    <a:pt x="64619" y="1683850"/>
                  </a:cubicBezTo>
                  <a:close/>
                  <a:moveTo>
                    <a:pt x="4556251" y="1270428"/>
                  </a:moveTo>
                  <a:cubicBezTo>
                    <a:pt x="4535226" y="1270428"/>
                    <a:pt x="4514208" y="1277439"/>
                    <a:pt x="4514208" y="1284443"/>
                  </a:cubicBezTo>
                  <a:lnTo>
                    <a:pt x="4514208" y="2195382"/>
                  </a:lnTo>
                  <a:cubicBezTo>
                    <a:pt x="4514208" y="2202385"/>
                    <a:pt x="4535226" y="2209396"/>
                    <a:pt x="4556251" y="2209396"/>
                  </a:cubicBezTo>
                  <a:cubicBezTo>
                    <a:pt x="4577269" y="2209396"/>
                    <a:pt x="4591291" y="2202385"/>
                    <a:pt x="4598295" y="2195382"/>
                  </a:cubicBezTo>
                  <a:lnTo>
                    <a:pt x="4598295" y="1284443"/>
                  </a:lnTo>
                  <a:cubicBezTo>
                    <a:pt x="4598295" y="1277439"/>
                    <a:pt x="4577269" y="1270428"/>
                    <a:pt x="4556251" y="1270428"/>
                  </a:cubicBezTo>
                  <a:close/>
                  <a:moveTo>
                    <a:pt x="8153579" y="1033056"/>
                  </a:moveTo>
                  <a:cubicBezTo>
                    <a:pt x="8115915" y="1025173"/>
                    <a:pt x="8070368" y="1035684"/>
                    <a:pt x="8038838" y="1067215"/>
                  </a:cubicBezTo>
                  <a:cubicBezTo>
                    <a:pt x="7912708" y="1179330"/>
                    <a:pt x="7863661" y="1291446"/>
                    <a:pt x="7814607" y="1417576"/>
                  </a:cubicBezTo>
                  <a:cubicBezTo>
                    <a:pt x="7786578" y="1487649"/>
                    <a:pt x="7835632" y="1557721"/>
                    <a:pt x="7912708" y="1557721"/>
                  </a:cubicBezTo>
                  <a:lnTo>
                    <a:pt x="8087884" y="1557721"/>
                  </a:lnTo>
                  <a:cubicBezTo>
                    <a:pt x="8178982" y="1564732"/>
                    <a:pt x="8221025" y="1487649"/>
                    <a:pt x="8221025" y="1403562"/>
                  </a:cubicBezTo>
                  <a:lnTo>
                    <a:pt x="8221025" y="1109258"/>
                  </a:lnTo>
                  <a:cubicBezTo>
                    <a:pt x="8221025" y="1067215"/>
                    <a:pt x="8191243" y="1040939"/>
                    <a:pt x="8153579" y="1033056"/>
                  </a:cubicBezTo>
                  <a:close/>
                  <a:moveTo>
                    <a:pt x="2916554" y="587330"/>
                  </a:moveTo>
                  <a:lnTo>
                    <a:pt x="2866084" y="616567"/>
                  </a:lnTo>
                  <a:cubicBezTo>
                    <a:pt x="2760209" y="682260"/>
                    <a:pt x="2666049" y="748390"/>
                    <a:pt x="2580210" y="807951"/>
                  </a:cubicBezTo>
                  <a:cubicBezTo>
                    <a:pt x="2545176" y="835980"/>
                    <a:pt x="2482107" y="955106"/>
                    <a:pt x="2545176" y="955106"/>
                  </a:cubicBezTo>
                  <a:lnTo>
                    <a:pt x="2916554" y="955106"/>
                  </a:lnTo>
                  <a:close/>
                  <a:moveTo>
                    <a:pt x="6483234" y="379721"/>
                  </a:moveTo>
                  <a:lnTo>
                    <a:pt x="6483234" y="955106"/>
                  </a:lnTo>
                  <a:lnTo>
                    <a:pt x="7169941" y="955106"/>
                  </a:lnTo>
                  <a:cubicBezTo>
                    <a:pt x="7254028" y="955106"/>
                    <a:pt x="7261031" y="800948"/>
                    <a:pt x="7120887" y="674818"/>
                  </a:cubicBezTo>
                  <a:cubicBezTo>
                    <a:pt x="7004065" y="571243"/>
                    <a:pt x="6841909" y="490023"/>
                    <a:pt x="6653454" y="426535"/>
                  </a:cubicBezTo>
                  <a:close/>
                  <a:moveTo>
                    <a:pt x="4514208" y="213698"/>
                  </a:moveTo>
                  <a:lnTo>
                    <a:pt x="4374787" y="218539"/>
                  </a:lnTo>
                  <a:cubicBezTo>
                    <a:pt x="4280968" y="222592"/>
                    <a:pt x="4226908" y="226355"/>
                    <a:pt x="4226908" y="226355"/>
                  </a:cubicBezTo>
                  <a:cubicBezTo>
                    <a:pt x="3710128" y="226355"/>
                    <a:pt x="3330204" y="360477"/>
                    <a:pt x="3034107" y="519233"/>
                  </a:cubicBezTo>
                  <a:lnTo>
                    <a:pt x="3000641" y="538620"/>
                  </a:lnTo>
                  <a:lnTo>
                    <a:pt x="3000641" y="955106"/>
                  </a:lnTo>
                  <a:lnTo>
                    <a:pt x="4514208" y="955106"/>
                  </a:lnTo>
                  <a:close/>
                  <a:moveTo>
                    <a:pt x="4761218" y="208991"/>
                  </a:moveTo>
                  <a:lnTo>
                    <a:pt x="4598295" y="211751"/>
                  </a:lnTo>
                  <a:lnTo>
                    <a:pt x="4598295" y="955106"/>
                  </a:lnTo>
                  <a:lnTo>
                    <a:pt x="6399147" y="955106"/>
                  </a:lnTo>
                  <a:lnTo>
                    <a:pt x="6399147" y="356596"/>
                  </a:lnTo>
                  <a:lnTo>
                    <a:pt x="6353426" y="344022"/>
                  </a:lnTo>
                  <a:cubicBezTo>
                    <a:pt x="5828439" y="226736"/>
                    <a:pt x="5198565" y="205816"/>
                    <a:pt x="4761218" y="208991"/>
                  </a:cubicBezTo>
                  <a:close/>
                  <a:moveTo>
                    <a:pt x="4770242" y="2"/>
                  </a:moveTo>
                  <a:cubicBezTo>
                    <a:pt x="5907985" y="-288"/>
                    <a:pt x="6823084" y="56427"/>
                    <a:pt x="7534317" y="681821"/>
                  </a:cubicBezTo>
                  <a:cubicBezTo>
                    <a:pt x="7576361" y="716861"/>
                    <a:pt x="7632418" y="737879"/>
                    <a:pt x="7688476" y="737879"/>
                  </a:cubicBezTo>
                  <a:lnTo>
                    <a:pt x="8192996" y="737879"/>
                  </a:lnTo>
                  <a:cubicBezTo>
                    <a:pt x="8256065" y="737879"/>
                    <a:pt x="8305111" y="786933"/>
                    <a:pt x="8305111" y="849994"/>
                  </a:cubicBezTo>
                  <a:lnTo>
                    <a:pt x="8305111" y="1557727"/>
                  </a:lnTo>
                  <a:cubicBezTo>
                    <a:pt x="8431241" y="1557727"/>
                    <a:pt x="8536353" y="1655829"/>
                    <a:pt x="8543357" y="1767944"/>
                  </a:cubicBezTo>
                  <a:lnTo>
                    <a:pt x="8543357" y="2370565"/>
                  </a:lnTo>
                  <a:lnTo>
                    <a:pt x="7975776" y="2608811"/>
                  </a:lnTo>
                  <a:lnTo>
                    <a:pt x="7625415" y="2608811"/>
                  </a:lnTo>
                  <a:cubicBezTo>
                    <a:pt x="7625415" y="2216406"/>
                    <a:pt x="7310086" y="1901078"/>
                    <a:pt x="6917682" y="1901078"/>
                  </a:cubicBezTo>
                  <a:cubicBezTo>
                    <a:pt x="6525277" y="1901078"/>
                    <a:pt x="6209949" y="2216406"/>
                    <a:pt x="6209949" y="2608811"/>
                  </a:cubicBezTo>
                  <a:lnTo>
                    <a:pt x="2299928" y="2608811"/>
                  </a:lnTo>
                  <a:cubicBezTo>
                    <a:pt x="2299928" y="2608811"/>
                    <a:pt x="2299928" y="2601800"/>
                    <a:pt x="2299928" y="2594796"/>
                  </a:cubicBezTo>
                  <a:cubicBezTo>
                    <a:pt x="2299928" y="2202392"/>
                    <a:pt x="1984598" y="1887063"/>
                    <a:pt x="1592193" y="1887063"/>
                  </a:cubicBezTo>
                  <a:cubicBezTo>
                    <a:pt x="1199789" y="1887063"/>
                    <a:pt x="884460" y="2202392"/>
                    <a:pt x="884460" y="2594796"/>
                  </a:cubicBezTo>
                  <a:cubicBezTo>
                    <a:pt x="884460" y="2594796"/>
                    <a:pt x="884460" y="2601800"/>
                    <a:pt x="884460" y="2608811"/>
                  </a:cubicBezTo>
                  <a:lnTo>
                    <a:pt x="225789" y="2608811"/>
                  </a:lnTo>
                  <a:cubicBezTo>
                    <a:pt x="106662" y="2608811"/>
                    <a:pt x="1558" y="2510710"/>
                    <a:pt x="1558" y="2391583"/>
                  </a:cubicBezTo>
                  <a:lnTo>
                    <a:pt x="1558" y="1774948"/>
                  </a:lnTo>
                  <a:cubicBezTo>
                    <a:pt x="1558" y="1774948"/>
                    <a:pt x="-54500" y="1480644"/>
                    <a:pt x="506078" y="1333496"/>
                  </a:cubicBezTo>
                  <a:cubicBezTo>
                    <a:pt x="912497" y="1228384"/>
                    <a:pt x="1592193" y="1095251"/>
                    <a:pt x="1991609" y="990139"/>
                  </a:cubicBezTo>
                  <a:cubicBezTo>
                    <a:pt x="2159782" y="948095"/>
                    <a:pt x="2215835" y="864009"/>
                    <a:pt x="2306931" y="786933"/>
                  </a:cubicBezTo>
                  <a:cubicBezTo>
                    <a:pt x="2573206" y="555691"/>
                    <a:pt x="3365024" y="9128"/>
                    <a:pt x="4268952" y="2124"/>
                  </a:cubicBezTo>
                  <a:cubicBezTo>
                    <a:pt x="4440629" y="1248"/>
                    <a:pt x="4607708" y="43"/>
                    <a:pt x="4770242" y="2"/>
                  </a:cubicBezTo>
                  <a:close/>
                </a:path>
              </a:pathLst>
            </a:custGeom>
            <a:solidFill>
              <a:srgbClr val="37474F"/>
            </a:solidFill>
            <a:ln w="9525" cap="flat">
              <a:noFill/>
              <a:prstDash val="solid"/>
              <a:miter/>
            </a:ln>
          </p:spPr>
          <p:txBody>
            <a:bodyPr rtlCol="0" anchor="ctr"/>
            <a:p>
              <a:endParaRPr lang="en-US" dirty="0"/>
            </a:p>
          </p:txBody>
        </p:sp>
        <p:sp>
          <p:nvSpPr>
            <p:cNvPr id="340" name="Freeform: Shape 339"/>
            <p:cNvSpPr/>
            <p:nvPr/>
          </p:nvSpPr>
          <p:spPr>
            <a:xfrm>
              <a:off x="1317119" y="4876723"/>
              <a:ext cx="1345387" cy="1338376"/>
            </a:xfrm>
            <a:custGeom>
              <a:avLst/>
              <a:gdLst>
                <a:gd name="connsiteX0" fmla="*/ 672694 w 1345387"/>
                <a:gd name="connsiteY0" fmla="*/ 487648 h 1338376"/>
                <a:gd name="connsiteX1" fmla="*/ 854235 w 1345387"/>
                <a:gd name="connsiteY1" fmla="*/ 669189 h 1338376"/>
                <a:gd name="connsiteX2" fmla="*/ 672694 w 1345387"/>
                <a:gd name="connsiteY2" fmla="*/ 850730 h 1338376"/>
                <a:gd name="connsiteX3" fmla="*/ 491153 w 1345387"/>
                <a:gd name="connsiteY3" fmla="*/ 669189 h 1338376"/>
                <a:gd name="connsiteX4" fmla="*/ 672694 w 1345387"/>
                <a:gd name="connsiteY4" fmla="*/ 487648 h 1338376"/>
                <a:gd name="connsiteX5" fmla="*/ 669576 w 1345387"/>
                <a:gd name="connsiteY5" fmla="*/ 342312 h 1338376"/>
                <a:gd name="connsiteX6" fmla="*/ 441658 w 1345387"/>
                <a:gd name="connsiteY6" fmla="*/ 436721 h 1338376"/>
                <a:gd name="connsiteX7" fmla="*/ 441651 w 1345387"/>
                <a:gd name="connsiteY7" fmla="*/ 892562 h 1338376"/>
                <a:gd name="connsiteX8" fmla="*/ 897499 w 1345387"/>
                <a:gd name="connsiteY8" fmla="*/ 892562 h 1338376"/>
                <a:gd name="connsiteX9" fmla="*/ 897499 w 1345387"/>
                <a:gd name="connsiteY9" fmla="*/ 436721 h 1338376"/>
                <a:gd name="connsiteX10" fmla="*/ 669576 w 1345387"/>
                <a:gd name="connsiteY10" fmla="*/ 342312 h 1338376"/>
                <a:gd name="connsiteX11" fmla="*/ 672693 w 1345387"/>
                <a:gd name="connsiteY11" fmla="*/ 0 h 1338376"/>
                <a:gd name="connsiteX12" fmla="*/ 1345387 w 1345387"/>
                <a:gd name="connsiteY12" fmla="*/ 672693 h 1338376"/>
                <a:gd name="connsiteX13" fmla="*/ 1345387 w 1345387"/>
                <a:gd name="connsiteY13" fmla="*/ 686708 h 1338376"/>
                <a:gd name="connsiteX14" fmla="*/ 672693 w 1345387"/>
                <a:gd name="connsiteY14" fmla="*/ 1338376 h 1338376"/>
                <a:gd name="connsiteX15" fmla="*/ 0 w 1345387"/>
                <a:gd name="connsiteY15" fmla="*/ 686708 h 1338376"/>
                <a:gd name="connsiteX16" fmla="*/ 0 w 1345387"/>
                <a:gd name="connsiteY16" fmla="*/ 672693 h 1338376"/>
                <a:gd name="connsiteX17" fmla="*/ 672693 w 1345387"/>
                <a:gd name="connsiteY17" fmla="*/ 0 h 133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5387" h="1338376">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solidFill>
              <a:srgbClr val="37474F"/>
            </a:solidFill>
            <a:ln w="9525" cap="flat">
              <a:noFill/>
              <a:prstDash val="solid"/>
              <a:miter/>
            </a:ln>
          </p:spPr>
          <p:txBody>
            <a:bodyPr rtlCol="0" anchor="ctr"/>
            <a:p>
              <a:endParaRPr lang="en-US"/>
            </a:p>
          </p:txBody>
        </p:sp>
        <p:sp>
          <p:nvSpPr>
            <p:cNvPr id="341" name="Freeform: Shape 340"/>
            <p:cNvSpPr/>
            <p:nvPr/>
          </p:nvSpPr>
          <p:spPr>
            <a:xfrm>
              <a:off x="6660387" y="4898976"/>
              <a:ext cx="1345387" cy="1338376"/>
            </a:xfrm>
            <a:custGeom>
              <a:avLst/>
              <a:gdLst>
                <a:gd name="connsiteX0" fmla="*/ 672694 w 1345387"/>
                <a:gd name="connsiteY0" fmla="*/ 487648 h 1338376"/>
                <a:gd name="connsiteX1" fmla="*/ 854235 w 1345387"/>
                <a:gd name="connsiteY1" fmla="*/ 669189 h 1338376"/>
                <a:gd name="connsiteX2" fmla="*/ 672694 w 1345387"/>
                <a:gd name="connsiteY2" fmla="*/ 850730 h 1338376"/>
                <a:gd name="connsiteX3" fmla="*/ 491153 w 1345387"/>
                <a:gd name="connsiteY3" fmla="*/ 669189 h 1338376"/>
                <a:gd name="connsiteX4" fmla="*/ 672694 w 1345387"/>
                <a:gd name="connsiteY4" fmla="*/ 487648 h 1338376"/>
                <a:gd name="connsiteX5" fmla="*/ 669576 w 1345387"/>
                <a:gd name="connsiteY5" fmla="*/ 342312 h 1338376"/>
                <a:gd name="connsiteX6" fmla="*/ 441658 w 1345387"/>
                <a:gd name="connsiteY6" fmla="*/ 436721 h 1338376"/>
                <a:gd name="connsiteX7" fmla="*/ 441651 w 1345387"/>
                <a:gd name="connsiteY7" fmla="*/ 892562 h 1338376"/>
                <a:gd name="connsiteX8" fmla="*/ 897499 w 1345387"/>
                <a:gd name="connsiteY8" fmla="*/ 892562 h 1338376"/>
                <a:gd name="connsiteX9" fmla="*/ 897499 w 1345387"/>
                <a:gd name="connsiteY9" fmla="*/ 436721 h 1338376"/>
                <a:gd name="connsiteX10" fmla="*/ 669576 w 1345387"/>
                <a:gd name="connsiteY10" fmla="*/ 342312 h 1338376"/>
                <a:gd name="connsiteX11" fmla="*/ 672693 w 1345387"/>
                <a:gd name="connsiteY11" fmla="*/ 0 h 1338376"/>
                <a:gd name="connsiteX12" fmla="*/ 1345387 w 1345387"/>
                <a:gd name="connsiteY12" fmla="*/ 672693 h 1338376"/>
                <a:gd name="connsiteX13" fmla="*/ 1345387 w 1345387"/>
                <a:gd name="connsiteY13" fmla="*/ 686708 h 1338376"/>
                <a:gd name="connsiteX14" fmla="*/ 672693 w 1345387"/>
                <a:gd name="connsiteY14" fmla="*/ 1338376 h 1338376"/>
                <a:gd name="connsiteX15" fmla="*/ 0 w 1345387"/>
                <a:gd name="connsiteY15" fmla="*/ 686708 h 1338376"/>
                <a:gd name="connsiteX16" fmla="*/ 0 w 1345387"/>
                <a:gd name="connsiteY16" fmla="*/ 672693 h 1338376"/>
                <a:gd name="connsiteX17" fmla="*/ 672693 w 1345387"/>
                <a:gd name="connsiteY17" fmla="*/ 0 h 133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5387" h="1338376">
                  <a:moveTo>
                    <a:pt x="672694" y="487648"/>
                  </a:moveTo>
                  <a:cubicBezTo>
                    <a:pt x="772956" y="487648"/>
                    <a:pt x="854235" y="568927"/>
                    <a:pt x="854235" y="669189"/>
                  </a:cubicBezTo>
                  <a:cubicBezTo>
                    <a:pt x="854235" y="769451"/>
                    <a:pt x="772956" y="850730"/>
                    <a:pt x="672694" y="850730"/>
                  </a:cubicBezTo>
                  <a:cubicBezTo>
                    <a:pt x="572432" y="850730"/>
                    <a:pt x="491153" y="769451"/>
                    <a:pt x="491153" y="669189"/>
                  </a:cubicBezTo>
                  <a:cubicBezTo>
                    <a:pt x="491153" y="568927"/>
                    <a:pt x="572432" y="487648"/>
                    <a:pt x="672694" y="487648"/>
                  </a:cubicBezTo>
                  <a:close/>
                  <a:moveTo>
                    <a:pt x="669576" y="342312"/>
                  </a:moveTo>
                  <a:cubicBezTo>
                    <a:pt x="587085" y="342312"/>
                    <a:pt x="504595" y="373782"/>
                    <a:pt x="441658" y="436721"/>
                  </a:cubicBezTo>
                  <a:cubicBezTo>
                    <a:pt x="315778" y="562594"/>
                    <a:pt x="315778" y="766683"/>
                    <a:pt x="441651" y="892562"/>
                  </a:cubicBezTo>
                  <a:cubicBezTo>
                    <a:pt x="567531" y="1018442"/>
                    <a:pt x="771619" y="1018435"/>
                    <a:pt x="897499" y="892562"/>
                  </a:cubicBezTo>
                  <a:cubicBezTo>
                    <a:pt x="1023372" y="766683"/>
                    <a:pt x="1023372" y="562594"/>
                    <a:pt x="897499" y="436721"/>
                  </a:cubicBezTo>
                  <a:cubicBezTo>
                    <a:pt x="834559" y="373782"/>
                    <a:pt x="752067" y="342312"/>
                    <a:pt x="669576" y="342312"/>
                  </a:cubicBezTo>
                  <a:close/>
                  <a:moveTo>
                    <a:pt x="672693" y="0"/>
                  </a:moveTo>
                  <a:cubicBezTo>
                    <a:pt x="1037069" y="0"/>
                    <a:pt x="1338376" y="301307"/>
                    <a:pt x="1345387" y="672693"/>
                  </a:cubicBezTo>
                  <a:cubicBezTo>
                    <a:pt x="1345387" y="672693"/>
                    <a:pt x="1345387" y="679697"/>
                    <a:pt x="1345387" y="686708"/>
                  </a:cubicBezTo>
                  <a:cubicBezTo>
                    <a:pt x="1331372" y="1044072"/>
                    <a:pt x="1037069" y="1338376"/>
                    <a:pt x="672693" y="1338376"/>
                  </a:cubicBezTo>
                  <a:cubicBezTo>
                    <a:pt x="308318" y="1338376"/>
                    <a:pt x="7004" y="1051083"/>
                    <a:pt x="0" y="686708"/>
                  </a:cubicBezTo>
                  <a:cubicBezTo>
                    <a:pt x="0" y="686708"/>
                    <a:pt x="0" y="679697"/>
                    <a:pt x="0" y="672693"/>
                  </a:cubicBezTo>
                  <a:cubicBezTo>
                    <a:pt x="0" y="301307"/>
                    <a:pt x="301307" y="0"/>
                    <a:pt x="672693" y="0"/>
                  </a:cubicBezTo>
                  <a:close/>
                </a:path>
              </a:pathLst>
            </a:custGeom>
            <a:solidFill>
              <a:srgbClr val="37474F"/>
            </a:solidFill>
            <a:ln w="9525" cap="flat">
              <a:noFill/>
              <a:prstDash val="solid"/>
              <a:miter/>
            </a:ln>
          </p:spPr>
          <p:txBody>
            <a:bodyPr rtlCol="0" anchor="ctr"/>
            <a:p>
              <a:endParaRPr lang="en-US"/>
            </a:p>
          </p:txBody>
        </p:sp>
      </p:grpSp>
      <p:pic>
        <p:nvPicPr>
          <p:cNvPr id="4" name="Picture 3" descr="logo"/>
          <p:cNvPicPr>
            <a:picLocks noChangeAspect="1"/>
          </p:cNvPicPr>
          <p:nvPr/>
        </p:nvPicPr>
        <p:blipFill>
          <a:blip r:embed="rId1"/>
          <a:stretch>
            <a:fillRect/>
          </a:stretch>
        </p:blipFill>
        <p:spPr>
          <a:xfrm>
            <a:off x="10869930" y="271780"/>
            <a:ext cx="1210310" cy="723900"/>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29017</Words>
  <Application>WPS Presentation</Application>
  <PresentationFormat>Widescreen</PresentationFormat>
  <Paragraphs>1518</Paragraphs>
  <Slides>65</Slides>
  <Notes>3</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65</vt:i4>
      </vt:variant>
    </vt:vector>
  </HeadingPairs>
  <TitlesOfParts>
    <vt:vector size="88" baseType="lpstr">
      <vt:lpstr>Arial</vt:lpstr>
      <vt:lpstr>SimSun</vt:lpstr>
      <vt:lpstr>Wingdings</vt:lpstr>
      <vt:lpstr>Aharoni</vt:lpstr>
      <vt:lpstr>Arial Black</vt:lpstr>
      <vt:lpstr>Calibri</vt:lpstr>
      <vt:lpstr>Trebuchet MS</vt:lpstr>
      <vt:lpstr>FZShuTi</vt:lpstr>
      <vt:lpstr>Droid Sans Fallback</vt:lpstr>
      <vt:lpstr>Adobe Song Std L</vt:lpstr>
      <vt:lpstr>微软雅黑</vt:lpstr>
      <vt:lpstr>Arial Unicode MS</vt:lpstr>
      <vt:lpstr>Andale Mono</vt:lpstr>
      <vt:lpstr>Abyssinica SIL</vt:lpstr>
      <vt:lpstr>MT Extra</vt:lpstr>
      <vt:lpstr>Times New Roman</vt:lpstr>
      <vt:lpstr>Cantarell</vt:lpstr>
      <vt:lpstr>Impact</vt:lpstr>
      <vt:lpstr>Gillius ADF No2</vt:lpstr>
      <vt:lpstr>GFS Complutum</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hema</cp:lastModifiedBy>
  <cp:revision>136</cp:revision>
  <dcterms:created xsi:type="dcterms:W3CDTF">2020-06-21T20:12:28Z</dcterms:created>
  <dcterms:modified xsi:type="dcterms:W3CDTF">2020-06-21T20:12:28Z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1033-11.1.0.9505</vt:lpwstr>
  </property>
</Properties>
</file>